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1230" r:id="rId4"/>
    <p:sldId id="1231" r:id="rId5"/>
    <p:sldId id="1232" r:id="rId6"/>
    <p:sldId id="1234" r:id="rId7"/>
    <p:sldId id="1233" r:id="rId8"/>
    <p:sldId id="1235" r:id="rId9"/>
    <p:sldId id="1228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9900CC"/>
    <a:srgbClr val="FF9900"/>
    <a:srgbClr val="D99B01"/>
    <a:srgbClr val="FF66CC"/>
    <a:srgbClr val="FF67AC"/>
    <a:srgbClr val="CC0099"/>
    <a:srgbClr val="FFDC4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B8A86-3586-436A-B3FA-3FD8215A21F7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49BE6-9887-4B9B-B3DD-1CB491A1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1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E62AE-C4CB-47E3-8B74-5AF89BB143EA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983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1"/>
            <a:ext cx="8246070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51505"/>
            <a:ext cx="824607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FCF48A3-297D-4920-BA73-9F031282FE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79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433880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198559"/>
            <a:ext cx="580279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77C50-1820-421B-A14A-53B07EBE9138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89199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875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875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487979"/>
            <a:ext cx="8246070" cy="773003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Production and Reserves: </a:t>
            </a:r>
            <a:br>
              <a:rPr lang="en-US" dirty="0"/>
            </a:br>
            <a:r>
              <a:rPr lang="en-US" i="1" dirty="0"/>
              <a:t>Present and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51505"/>
            <a:ext cx="8246070" cy="610820"/>
          </a:xfrm>
        </p:spPr>
        <p:txBody>
          <a:bodyPr/>
          <a:lstStyle/>
          <a:p>
            <a:r>
              <a:rPr lang="en-US" dirty="0"/>
              <a:t>Salwinder Gill &amp; </a:t>
            </a:r>
            <a:r>
              <a:rPr lang="en-US" dirty="0" err="1"/>
              <a:t>Batbileg</a:t>
            </a:r>
            <a:r>
              <a:rPr lang="en-US" dirty="0"/>
              <a:t> </a:t>
            </a:r>
            <a:r>
              <a:rPr lang="en-US" dirty="0" err="1"/>
              <a:t>Enkhbat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Energy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3054099" cy="3206799"/>
          </a:xfrm>
        </p:spPr>
        <p:txBody>
          <a:bodyPr>
            <a:normAutofit/>
          </a:bodyPr>
          <a:lstStyle/>
          <a:p>
            <a:r>
              <a:rPr lang="en-US" sz="1400" dirty="0"/>
              <a:t>Energy Production refers to forms of primary energy  - Petroleum (crude oil, natural gas liquids, and oil from non conventional sources), Natural Gas, Solid Fuels (Coal, Lignite, and Other derived fuels), and combustible renewables and waste </a:t>
            </a:r>
          </a:p>
          <a:p>
            <a:r>
              <a:rPr lang="en-US" sz="1400" dirty="0"/>
              <a:t>All converted into </a:t>
            </a:r>
            <a:r>
              <a:rPr lang="en-US" sz="1400" dirty="0" err="1"/>
              <a:t>tonnes</a:t>
            </a:r>
            <a:r>
              <a:rPr lang="en-US" sz="1400" dirty="0"/>
              <a:t> of oil equivalents (toe).</a:t>
            </a:r>
          </a:p>
          <a:p>
            <a:endParaRPr lang="en-US" sz="1400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6B575ABA-F677-4154-AD4D-07F42FF7C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75" y="1544939"/>
            <a:ext cx="5039266" cy="331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CBE3-6D20-416C-83E4-0C47240A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610819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Consumption Per Region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136357-8E31-49D6-AA92-F4E97E7DA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61" y="1655519"/>
            <a:ext cx="3664920" cy="32068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7CA2B4-C8A1-46E6-AD3C-F01D766C16B7}"/>
              </a:ext>
            </a:extLst>
          </p:cNvPr>
          <p:cNvSpPr txBox="1">
            <a:spLocks/>
          </p:cNvSpPr>
          <p:nvPr/>
        </p:nvSpPr>
        <p:spPr>
          <a:xfrm>
            <a:off x="4419295" y="1655526"/>
            <a:ext cx="4123035" cy="320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  <a:p>
            <a:r>
              <a:rPr lang="en-US" sz="1400" dirty="0"/>
              <a:t>Asia Pacific is the largest consumer 43%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North America and Europe 16% each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Middle East, Latin America and Africa 7 % each</a:t>
            </a:r>
          </a:p>
        </p:txBody>
      </p:sp>
    </p:spTree>
    <p:extLst>
      <p:ext uri="{BB962C8B-B14F-4D97-AF65-F5344CB8AC3E}">
        <p14:creationId xmlns:p14="http://schemas.microsoft.com/office/powerpoint/2010/main" val="81443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0025-B214-4D42-8B3E-D4347A60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People with access to Electricity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A90A0A-16C7-4186-90E5-D9E66AAE4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66" y="1655519"/>
            <a:ext cx="4581149" cy="320680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9F035D-8DE5-4130-9E61-B804EF102E3B}"/>
              </a:ext>
            </a:extLst>
          </p:cNvPr>
          <p:cNvSpPr txBox="1">
            <a:spLocks/>
          </p:cNvSpPr>
          <p:nvPr/>
        </p:nvSpPr>
        <p:spPr>
          <a:xfrm>
            <a:off x="5030115" y="1655520"/>
            <a:ext cx="3817625" cy="3206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  <a:p>
            <a:r>
              <a:rPr lang="en-US" sz="1400" dirty="0"/>
              <a:t>With increasing Population, number of people without electricity has declined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Number of People with access to electricity has increased to 2.7 billion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405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1C78-DF11-4075-B032-B32AC694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Nuclear </a:t>
            </a:r>
            <a:r>
              <a:rPr lang="en-US" dirty="0" err="1"/>
              <a:t>EnergyProduction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5F4549-28B1-4AE9-913F-9ABDFA356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60" y="1655519"/>
            <a:ext cx="3970330" cy="320680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3B9E96-D266-4135-B8BE-2367A5B4ABF4}"/>
              </a:ext>
            </a:extLst>
          </p:cNvPr>
          <p:cNvSpPr txBox="1">
            <a:spLocks/>
          </p:cNvSpPr>
          <p:nvPr/>
        </p:nvSpPr>
        <p:spPr>
          <a:xfrm>
            <a:off x="4724705" y="1655520"/>
            <a:ext cx="4123035" cy="3206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  <a:p>
            <a:r>
              <a:rPr lang="en-US" sz="1400" dirty="0"/>
              <a:t>The Share of Nuclear Production has decreased by more than 6 %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Almost every country has reduced production of Nuclear Energy as it is very dangerous to human beings.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502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FE27-A44A-4496-8D70-7F5B92FC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Energy Generation by Source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76D988-499C-4286-AB04-766BB0BD1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56" y="1503363"/>
            <a:ext cx="4733854" cy="335896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DC13B1-EE3E-438C-ADAA-0F17FB42DC1F}"/>
              </a:ext>
            </a:extLst>
          </p:cNvPr>
          <p:cNvSpPr txBox="1">
            <a:spLocks/>
          </p:cNvSpPr>
          <p:nvPr/>
        </p:nvSpPr>
        <p:spPr>
          <a:xfrm>
            <a:off x="5182820" y="1655520"/>
            <a:ext cx="3664920" cy="3206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  <a:p>
            <a:r>
              <a:rPr lang="en-US" sz="1400" dirty="0"/>
              <a:t>The Share of Renewable source of energy  has increased by more than 6 %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The Share of Nuclear Production has decreased by the same amount ( 6 %)</a:t>
            </a:r>
          </a:p>
          <a:p>
            <a:endParaRPr lang="en-US" sz="1400" dirty="0"/>
          </a:p>
          <a:p>
            <a:r>
              <a:rPr lang="en-US" sz="1400" dirty="0"/>
              <a:t>Contribution from oil has declined by 10%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There is almost no change in total share of coal energy</a:t>
            </a:r>
          </a:p>
        </p:txBody>
      </p:sp>
    </p:spTree>
    <p:extLst>
      <p:ext uri="{BB962C8B-B14F-4D97-AF65-F5344CB8AC3E}">
        <p14:creationId xmlns:p14="http://schemas.microsoft.com/office/powerpoint/2010/main" val="268731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DB16-3098-45C9-A5C1-A8EC5457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1044700"/>
            <a:ext cx="8551480" cy="763525"/>
          </a:xfrm>
        </p:spPr>
        <p:txBody>
          <a:bodyPr>
            <a:normAutofit/>
          </a:bodyPr>
          <a:lstStyle/>
          <a:p>
            <a:r>
              <a:rPr lang="en-US" dirty="0"/>
              <a:t>Fossil fuels &amp; low-carbon sources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5370B9-EAE7-4B6C-A2DF-70BDA4C23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67" y="1731875"/>
            <a:ext cx="4733855" cy="320680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EC0C67-958F-485E-9D65-E267824303DE}"/>
              </a:ext>
            </a:extLst>
          </p:cNvPr>
          <p:cNvSpPr txBox="1">
            <a:spLocks/>
          </p:cNvSpPr>
          <p:nvPr/>
        </p:nvSpPr>
        <p:spPr>
          <a:xfrm>
            <a:off x="5084211" y="1731873"/>
            <a:ext cx="3664920" cy="3206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  <a:p>
            <a:r>
              <a:rPr lang="en-US" dirty="0"/>
              <a:t>Total share of low-carbon electricity production is almost exactly the same as a decade ago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331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5451-6F05-4186-A4F5-F998FFBA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C3B46-3596-48EE-9E0E-31A4A4829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If we want to reduce our global greenhouse gas emissions, the world has to transition from an energy system dominated by fossil fuels to a low-carbon one </a:t>
            </a:r>
          </a:p>
          <a:p>
            <a:r>
              <a:rPr lang="en-US" dirty="0"/>
              <a:t>We have two options to achieve this: </a:t>
            </a:r>
            <a:r>
              <a:rPr lang="en-US" b="1" i="1" dirty="0">
                <a:solidFill>
                  <a:srgbClr val="7030A0"/>
                </a:solidFill>
              </a:rPr>
              <a:t>Renewable technologies</a:t>
            </a:r>
            <a:r>
              <a:rPr lang="en-US" dirty="0"/>
              <a:t> (including bioenergy, hydropower, solar, wind, geothermal, and marine energy) and </a:t>
            </a:r>
            <a:r>
              <a:rPr lang="en-US" b="1" i="1" dirty="0">
                <a:solidFill>
                  <a:srgbClr val="7030A0"/>
                </a:solidFill>
              </a:rPr>
              <a:t>Nuclear energy</a:t>
            </a:r>
            <a:r>
              <a:rPr lang="en-US" dirty="0"/>
              <a:t>. </a:t>
            </a:r>
          </a:p>
          <a:p>
            <a:r>
              <a:rPr lang="en-US" dirty="0"/>
              <a:t>Both of these options produce very low CO2 emissions per unit of energy compared with fossil fuels. This is called ‘</a:t>
            </a:r>
            <a:r>
              <a:rPr lang="en-US" b="1" i="1" dirty="0" err="1">
                <a:solidFill>
                  <a:srgbClr val="5EEC3C"/>
                </a:solidFill>
              </a:rPr>
              <a:t>Decarbonisation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8931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 131"/>
          <p:cNvGrpSpPr/>
          <p:nvPr/>
        </p:nvGrpSpPr>
        <p:grpSpPr>
          <a:xfrm>
            <a:off x="1818909" y="4436270"/>
            <a:ext cx="5526999" cy="67938"/>
            <a:chOff x="957425" y="4519703"/>
            <a:chExt cx="5769110" cy="129724"/>
          </a:xfrm>
        </p:grpSpPr>
        <p:cxnSp>
          <p:nvCxnSpPr>
            <p:cNvPr id="40" name="Rak 145"/>
            <p:cNvCxnSpPr/>
            <p:nvPr/>
          </p:nvCxnSpPr>
          <p:spPr>
            <a:xfrm>
              <a:off x="957425" y="4519720"/>
              <a:ext cx="0" cy="128482"/>
            </a:xfrm>
            <a:prstGeom prst="line">
              <a:avLst/>
            </a:prstGeom>
            <a:ln w="28575" cap="flat" cmpd="sng">
              <a:solidFill>
                <a:srgbClr val="53819F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ak 145"/>
            <p:cNvCxnSpPr/>
            <p:nvPr/>
          </p:nvCxnSpPr>
          <p:spPr>
            <a:xfrm>
              <a:off x="2878589" y="4519703"/>
              <a:ext cx="0" cy="129706"/>
            </a:xfrm>
            <a:prstGeom prst="line">
              <a:avLst/>
            </a:prstGeom>
            <a:ln w="28575" cap="flat" cmpd="sng">
              <a:solidFill>
                <a:srgbClr val="53819F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Rak 145"/>
            <p:cNvCxnSpPr/>
            <p:nvPr/>
          </p:nvCxnSpPr>
          <p:spPr>
            <a:xfrm>
              <a:off x="4799753" y="4519721"/>
              <a:ext cx="0" cy="129706"/>
            </a:xfrm>
            <a:prstGeom prst="line">
              <a:avLst/>
            </a:prstGeom>
            <a:ln w="28575" cap="flat" cmpd="sng">
              <a:solidFill>
                <a:srgbClr val="53819F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ak 145"/>
            <p:cNvCxnSpPr/>
            <p:nvPr/>
          </p:nvCxnSpPr>
          <p:spPr>
            <a:xfrm>
              <a:off x="6726535" y="4519710"/>
              <a:ext cx="0" cy="128482"/>
            </a:xfrm>
            <a:prstGeom prst="line">
              <a:avLst/>
            </a:prstGeom>
            <a:ln w="28575" cap="flat" cmpd="sng">
              <a:solidFill>
                <a:srgbClr val="53819F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Rak 145"/>
          <p:cNvCxnSpPr/>
          <p:nvPr/>
        </p:nvCxnSpPr>
        <p:spPr>
          <a:xfrm rot="16200000">
            <a:off x="1786803" y="3712875"/>
            <a:ext cx="0" cy="65959"/>
          </a:xfrm>
          <a:prstGeom prst="line">
            <a:avLst/>
          </a:prstGeom>
          <a:ln w="28575" cap="flat" cmpd="sng">
            <a:solidFill>
              <a:srgbClr val="53819F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ak 145"/>
          <p:cNvCxnSpPr/>
          <p:nvPr/>
        </p:nvCxnSpPr>
        <p:spPr>
          <a:xfrm rot="16200000">
            <a:off x="1786805" y="1670327"/>
            <a:ext cx="0" cy="65961"/>
          </a:xfrm>
          <a:prstGeom prst="line">
            <a:avLst/>
          </a:prstGeom>
          <a:ln w="28575" cap="flat" cmpd="sng">
            <a:solidFill>
              <a:srgbClr val="53819F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Rak 145"/>
          <p:cNvCxnSpPr/>
          <p:nvPr/>
        </p:nvCxnSpPr>
        <p:spPr>
          <a:xfrm rot="16200000">
            <a:off x="1786809" y="969973"/>
            <a:ext cx="0" cy="65337"/>
          </a:xfrm>
          <a:prstGeom prst="line">
            <a:avLst/>
          </a:prstGeom>
          <a:ln w="28575" cap="flat" cmpd="sng">
            <a:solidFill>
              <a:srgbClr val="53819F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ak 145"/>
          <p:cNvCxnSpPr/>
          <p:nvPr/>
        </p:nvCxnSpPr>
        <p:spPr>
          <a:xfrm rot="16200000">
            <a:off x="1786805" y="3030044"/>
            <a:ext cx="0" cy="65959"/>
          </a:xfrm>
          <a:prstGeom prst="line">
            <a:avLst/>
          </a:prstGeom>
          <a:ln w="28575" cap="flat" cmpd="sng">
            <a:solidFill>
              <a:srgbClr val="53819F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ak 145"/>
          <p:cNvCxnSpPr/>
          <p:nvPr/>
        </p:nvCxnSpPr>
        <p:spPr>
          <a:xfrm rot="16200000">
            <a:off x="1786811" y="2347213"/>
            <a:ext cx="0" cy="65960"/>
          </a:xfrm>
          <a:prstGeom prst="line">
            <a:avLst/>
          </a:prstGeom>
          <a:ln w="28575" cap="flat" cmpd="sng">
            <a:solidFill>
              <a:srgbClr val="53819F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Rak 145"/>
          <p:cNvCxnSpPr/>
          <p:nvPr/>
        </p:nvCxnSpPr>
        <p:spPr>
          <a:xfrm rot="16200000">
            <a:off x="1786799" y="4403604"/>
            <a:ext cx="0" cy="65336"/>
          </a:xfrm>
          <a:prstGeom prst="line">
            <a:avLst/>
          </a:prstGeom>
          <a:ln w="28575" cap="flat" cmpd="sng">
            <a:solidFill>
              <a:srgbClr val="53819F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ruta 115"/>
          <p:cNvSpPr txBox="1"/>
          <p:nvPr/>
        </p:nvSpPr>
        <p:spPr>
          <a:xfrm>
            <a:off x="5022356" y="4431252"/>
            <a:ext cx="962438" cy="3960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sv-SE" sz="2100" b="1" dirty="0">
                <a:solidFill>
                  <a:srgbClr val="53819F"/>
                </a:solidFill>
                <a:latin typeface="Trebuchet MS"/>
                <a:ea typeface="Verdana" panose="020B0604030504040204" pitchFamily="34" charset="0"/>
                <a:cs typeface="Trebuchet MS"/>
              </a:rPr>
              <a:t>2050</a:t>
            </a:r>
          </a:p>
        </p:txBody>
      </p:sp>
      <p:sp>
        <p:nvSpPr>
          <p:cNvPr id="66" name="textruta 115"/>
          <p:cNvSpPr txBox="1"/>
          <p:nvPr/>
        </p:nvSpPr>
        <p:spPr>
          <a:xfrm>
            <a:off x="1337690" y="4431252"/>
            <a:ext cx="962438" cy="3960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sv-SE" sz="2100" b="1" dirty="0">
                <a:solidFill>
                  <a:srgbClr val="53819F"/>
                </a:solidFill>
                <a:latin typeface="Trebuchet MS"/>
                <a:ea typeface="Verdana" panose="020B0604030504040204" pitchFamily="34" charset="0"/>
                <a:cs typeface="Trebuchet MS"/>
              </a:rPr>
              <a:t>1950</a:t>
            </a:r>
          </a:p>
        </p:txBody>
      </p:sp>
      <p:sp>
        <p:nvSpPr>
          <p:cNvPr id="68" name="textruta 115"/>
          <p:cNvSpPr txBox="1"/>
          <p:nvPr/>
        </p:nvSpPr>
        <p:spPr>
          <a:xfrm>
            <a:off x="3180023" y="4431252"/>
            <a:ext cx="962438" cy="3960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sv-SE" sz="2100" b="1" dirty="0">
                <a:solidFill>
                  <a:srgbClr val="53819F"/>
                </a:solidFill>
                <a:latin typeface="Trebuchet MS"/>
                <a:ea typeface="Verdana" panose="020B0604030504040204" pitchFamily="34" charset="0"/>
                <a:cs typeface="Trebuchet MS"/>
              </a:rPr>
              <a:t>2000</a:t>
            </a:r>
          </a:p>
        </p:txBody>
      </p:sp>
      <p:sp>
        <p:nvSpPr>
          <p:cNvPr id="69" name="textruta 115"/>
          <p:cNvSpPr txBox="1"/>
          <p:nvPr/>
        </p:nvSpPr>
        <p:spPr>
          <a:xfrm>
            <a:off x="6864689" y="4431252"/>
            <a:ext cx="962438" cy="3960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sv-SE" sz="2100" b="1" dirty="0">
                <a:solidFill>
                  <a:srgbClr val="53819F"/>
                </a:solidFill>
                <a:latin typeface="Trebuchet MS"/>
                <a:ea typeface="Verdana" panose="020B0604030504040204" pitchFamily="34" charset="0"/>
                <a:cs typeface="Trebuchet MS"/>
              </a:rPr>
              <a:t>2100</a:t>
            </a:r>
          </a:p>
        </p:txBody>
      </p:sp>
      <p:cxnSp>
        <p:nvCxnSpPr>
          <p:cNvPr id="55" name="Rak 126"/>
          <p:cNvCxnSpPr/>
          <p:nvPr/>
        </p:nvCxnSpPr>
        <p:spPr>
          <a:xfrm>
            <a:off x="1818909" y="4436270"/>
            <a:ext cx="5526999" cy="0"/>
          </a:xfrm>
          <a:prstGeom prst="line">
            <a:avLst/>
          </a:prstGeom>
          <a:ln w="28575" cap="sq" cmpd="sng">
            <a:solidFill>
              <a:srgbClr val="53819F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213924" y="1254586"/>
            <a:ext cx="596962" cy="2682907"/>
            <a:chOff x="106440" y="1025503"/>
            <a:chExt cx="795949" cy="4062469"/>
          </a:xfrm>
        </p:grpSpPr>
        <p:sp>
          <p:nvSpPr>
            <p:cNvPr id="81" name="textruta 71"/>
            <p:cNvSpPr txBox="1"/>
            <p:nvPr/>
          </p:nvSpPr>
          <p:spPr>
            <a:xfrm>
              <a:off x="383191" y="4550036"/>
              <a:ext cx="431664" cy="53793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sv-SE" sz="2100" b="1" dirty="0">
                  <a:solidFill>
                    <a:srgbClr val="53819F"/>
                  </a:solidFill>
                  <a:latin typeface="Trebuchet MS"/>
                  <a:ea typeface="Verdana" panose="020B0604030504040204" pitchFamily="34" charset="0"/>
                  <a:cs typeface="Trebuchet MS"/>
                </a:rPr>
                <a:t>2</a:t>
              </a:r>
            </a:p>
          </p:txBody>
        </p:sp>
        <p:sp>
          <p:nvSpPr>
            <p:cNvPr id="54" name="textruta 71"/>
            <p:cNvSpPr txBox="1"/>
            <p:nvPr/>
          </p:nvSpPr>
          <p:spPr>
            <a:xfrm>
              <a:off x="383191" y="3686849"/>
              <a:ext cx="431664" cy="53793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sv-SE" sz="2100" b="1" dirty="0">
                  <a:solidFill>
                    <a:srgbClr val="53819F"/>
                  </a:solidFill>
                  <a:latin typeface="Trebuchet MS"/>
                  <a:ea typeface="Verdana" panose="020B0604030504040204" pitchFamily="34" charset="0"/>
                  <a:cs typeface="Trebuchet MS"/>
                </a:rPr>
                <a:t>4</a:t>
              </a:r>
            </a:p>
          </p:txBody>
        </p:sp>
        <p:sp>
          <p:nvSpPr>
            <p:cNvPr id="57" name="textruta 71"/>
            <p:cNvSpPr txBox="1"/>
            <p:nvPr/>
          </p:nvSpPr>
          <p:spPr>
            <a:xfrm>
              <a:off x="383191" y="2807228"/>
              <a:ext cx="431664" cy="53793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sv-SE" sz="2100" b="1" dirty="0">
                  <a:solidFill>
                    <a:srgbClr val="53819F"/>
                  </a:solidFill>
                  <a:latin typeface="Trebuchet MS"/>
                  <a:ea typeface="Verdana" panose="020B0604030504040204" pitchFamily="34" charset="0"/>
                  <a:cs typeface="Trebuchet MS"/>
                </a:rPr>
                <a:t>6</a:t>
              </a:r>
            </a:p>
          </p:txBody>
        </p:sp>
        <p:sp>
          <p:nvSpPr>
            <p:cNvPr id="74" name="textruta 71"/>
            <p:cNvSpPr txBox="1"/>
            <p:nvPr/>
          </p:nvSpPr>
          <p:spPr>
            <a:xfrm>
              <a:off x="383191" y="1930861"/>
              <a:ext cx="431664" cy="53793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sv-SE" sz="2100" b="1" dirty="0">
                  <a:solidFill>
                    <a:srgbClr val="53819F"/>
                  </a:solidFill>
                  <a:latin typeface="Trebuchet MS"/>
                  <a:ea typeface="Verdana" panose="020B0604030504040204" pitchFamily="34" charset="0"/>
                  <a:cs typeface="Trebuchet MS"/>
                </a:rPr>
                <a:t>8</a:t>
              </a:r>
            </a:p>
          </p:txBody>
        </p:sp>
        <p:sp>
          <p:nvSpPr>
            <p:cNvPr id="77" name="textruta 71"/>
            <p:cNvSpPr txBox="1"/>
            <p:nvPr/>
          </p:nvSpPr>
          <p:spPr>
            <a:xfrm>
              <a:off x="106440" y="1025503"/>
              <a:ext cx="795949" cy="537936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sv-SE" sz="2100" b="1" dirty="0">
                  <a:solidFill>
                    <a:srgbClr val="53819F"/>
                  </a:solidFill>
                  <a:latin typeface="Trebuchet MS"/>
                  <a:ea typeface="Verdana" panose="020B0604030504040204" pitchFamily="34" charset="0"/>
                  <a:cs typeface="Trebuchet MS"/>
                </a:rPr>
                <a:t>10</a:t>
              </a:r>
            </a:p>
          </p:txBody>
        </p:sp>
      </p:grpSp>
      <p:sp>
        <p:nvSpPr>
          <p:cNvPr id="64" name="textruta 117"/>
          <p:cNvSpPr txBox="1"/>
          <p:nvPr/>
        </p:nvSpPr>
        <p:spPr>
          <a:xfrm>
            <a:off x="1429889" y="286822"/>
            <a:ext cx="5453364" cy="3740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80000"/>
              </a:lnSpc>
            </a:pPr>
            <a:r>
              <a:rPr lang="sv-SE" sz="2700" b="1" dirty="0">
                <a:solidFill>
                  <a:srgbClr val="53819F"/>
                </a:solidFill>
                <a:latin typeface="Trebuchet MS" panose="020B0603020202020204" pitchFamily="34" charset="0"/>
                <a:cs typeface="Arial Rounded MT Bold"/>
              </a:rPr>
              <a:t>World population</a:t>
            </a:r>
          </a:p>
        </p:txBody>
      </p:sp>
      <p:sp>
        <p:nvSpPr>
          <p:cNvPr id="108" name="Freeform 56"/>
          <p:cNvSpPr/>
          <p:nvPr/>
        </p:nvSpPr>
        <p:spPr>
          <a:xfrm>
            <a:off x="1855676" y="3357565"/>
            <a:ext cx="356997" cy="159191"/>
          </a:xfrm>
          <a:custGeom>
            <a:avLst/>
            <a:gdLst>
              <a:gd name="connsiteX0" fmla="*/ 0 w 3634973"/>
              <a:gd name="connsiteY0" fmla="*/ 1362508 h 1362508"/>
              <a:gd name="connsiteX1" fmla="*/ 1036478 w 3634973"/>
              <a:gd name="connsiteY1" fmla="*/ 333398 h 1362508"/>
              <a:gd name="connsiteX2" fmla="*/ 1992666 w 3634973"/>
              <a:gd name="connsiteY2" fmla="*/ 19556 h 1362508"/>
              <a:gd name="connsiteX3" fmla="*/ 3634973 w 3634973"/>
              <a:gd name="connsiteY3" fmla="*/ 34153 h 1362508"/>
              <a:gd name="connsiteX0" fmla="*/ 0 w 2763003"/>
              <a:gd name="connsiteY0" fmla="*/ 1364364 h 1364364"/>
              <a:gd name="connsiteX1" fmla="*/ 1036478 w 2763003"/>
              <a:gd name="connsiteY1" fmla="*/ 335254 h 1364364"/>
              <a:gd name="connsiteX2" fmla="*/ 1992666 w 2763003"/>
              <a:gd name="connsiteY2" fmla="*/ 21412 h 1364364"/>
              <a:gd name="connsiteX3" fmla="*/ 2763003 w 2763003"/>
              <a:gd name="connsiteY3" fmla="*/ 27573 h 1364364"/>
              <a:gd name="connsiteX0" fmla="*/ 0 w 2763003"/>
              <a:gd name="connsiteY0" fmla="*/ 1347798 h 1347798"/>
              <a:gd name="connsiteX1" fmla="*/ 1036478 w 2763003"/>
              <a:gd name="connsiteY1" fmla="*/ 318688 h 1347798"/>
              <a:gd name="connsiteX2" fmla="*/ 2008716 w 2763003"/>
              <a:gd name="connsiteY2" fmla="*/ 29430 h 1347798"/>
              <a:gd name="connsiteX3" fmla="*/ 2763003 w 2763003"/>
              <a:gd name="connsiteY3" fmla="*/ 11007 h 1347798"/>
              <a:gd name="connsiteX0" fmla="*/ 0 w 2763003"/>
              <a:gd name="connsiteY0" fmla="*/ 1347798 h 1347798"/>
              <a:gd name="connsiteX1" fmla="*/ 1036478 w 2763003"/>
              <a:gd name="connsiteY1" fmla="*/ 318688 h 1347798"/>
              <a:gd name="connsiteX2" fmla="*/ 2008716 w 2763003"/>
              <a:gd name="connsiteY2" fmla="*/ 29430 h 1347798"/>
              <a:gd name="connsiteX3" fmla="*/ 2763003 w 2763003"/>
              <a:gd name="connsiteY3" fmla="*/ 11007 h 1347798"/>
              <a:gd name="connsiteX0" fmla="*/ 39375 w 2802378"/>
              <a:gd name="connsiteY0" fmla="*/ 1347798 h 1379317"/>
              <a:gd name="connsiteX1" fmla="*/ 90030 w 2802378"/>
              <a:gd name="connsiteY1" fmla="*/ 1286339 h 1379317"/>
              <a:gd name="connsiteX2" fmla="*/ 1075853 w 2802378"/>
              <a:gd name="connsiteY2" fmla="*/ 318688 h 1379317"/>
              <a:gd name="connsiteX3" fmla="*/ 2048091 w 2802378"/>
              <a:gd name="connsiteY3" fmla="*/ 29430 h 1379317"/>
              <a:gd name="connsiteX4" fmla="*/ 2802378 w 2802378"/>
              <a:gd name="connsiteY4" fmla="*/ 11007 h 1379317"/>
              <a:gd name="connsiteX0" fmla="*/ 0 w 7601894"/>
              <a:gd name="connsiteY0" fmla="*/ 4109301 h 4109301"/>
              <a:gd name="connsiteX1" fmla="*/ 4889546 w 7601894"/>
              <a:gd name="connsiteY1" fmla="*/ 1286339 h 4109301"/>
              <a:gd name="connsiteX2" fmla="*/ 5875369 w 7601894"/>
              <a:gd name="connsiteY2" fmla="*/ 318688 h 4109301"/>
              <a:gd name="connsiteX3" fmla="*/ 6847607 w 7601894"/>
              <a:gd name="connsiteY3" fmla="*/ 29430 h 4109301"/>
              <a:gd name="connsiteX4" fmla="*/ 7601894 w 7601894"/>
              <a:gd name="connsiteY4" fmla="*/ 11007 h 4109301"/>
              <a:gd name="connsiteX0" fmla="*/ 0 w 7601894"/>
              <a:gd name="connsiteY0" fmla="*/ 4109301 h 4109301"/>
              <a:gd name="connsiteX1" fmla="*/ 1775965 w 7601894"/>
              <a:gd name="connsiteY1" fmla="*/ 3080907 h 4109301"/>
              <a:gd name="connsiteX2" fmla="*/ 4889546 w 7601894"/>
              <a:gd name="connsiteY2" fmla="*/ 1286339 h 4109301"/>
              <a:gd name="connsiteX3" fmla="*/ 5875369 w 7601894"/>
              <a:gd name="connsiteY3" fmla="*/ 318688 h 4109301"/>
              <a:gd name="connsiteX4" fmla="*/ 6847607 w 7601894"/>
              <a:gd name="connsiteY4" fmla="*/ 29430 h 4109301"/>
              <a:gd name="connsiteX5" fmla="*/ 7601894 w 7601894"/>
              <a:gd name="connsiteY5" fmla="*/ 11007 h 4109301"/>
              <a:gd name="connsiteX0" fmla="*/ 0 w 7601894"/>
              <a:gd name="connsiteY0" fmla="*/ 4109301 h 4109301"/>
              <a:gd name="connsiteX1" fmla="*/ 2153126 w 7601894"/>
              <a:gd name="connsiteY1" fmla="*/ 3851178 h 4109301"/>
              <a:gd name="connsiteX2" fmla="*/ 4889546 w 7601894"/>
              <a:gd name="connsiteY2" fmla="*/ 1286339 h 4109301"/>
              <a:gd name="connsiteX3" fmla="*/ 5875369 w 7601894"/>
              <a:gd name="connsiteY3" fmla="*/ 318688 h 4109301"/>
              <a:gd name="connsiteX4" fmla="*/ 6847607 w 7601894"/>
              <a:gd name="connsiteY4" fmla="*/ 29430 h 4109301"/>
              <a:gd name="connsiteX5" fmla="*/ 7601894 w 7601894"/>
              <a:gd name="connsiteY5" fmla="*/ 11007 h 4109301"/>
              <a:gd name="connsiteX0" fmla="*/ 0 w 7601894"/>
              <a:gd name="connsiteY0" fmla="*/ 4109301 h 4109301"/>
              <a:gd name="connsiteX1" fmla="*/ 2153126 w 7601894"/>
              <a:gd name="connsiteY1" fmla="*/ 3851178 h 4109301"/>
              <a:gd name="connsiteX2" fmla="*/ 3260534 w 7601894"/>
              <a:gd name="connsiteY2" fmla="*/ 2867854 h 4109301"/>
              <a:gd name="connsiteX3" fmla="*/ 4889546 w 7601894"/>
              <a:gd name="connsiteY3" fmla="*/ 1286339 h 4109301"/>
              <a:gd name="connsiteX4" fmla="*/ 5875369 w 7601894"/>
              <a:gd name="connsiteY4" fmla="*/ 318688 h 4109301"/>
              <a:gd name="connsiteX5" fmla="*/ 6847607 w 7601894"/>
              <a:gd name="connsiteY5" fmla="*/ 29430 h 4109301"/>
              <a:gd name="connsiteX6" fmla="*/ 7601894 w 7601894"/>
              <a:gd name="connsiteY6" fmla="*/ 11007 h 4109301"/>
              <a:gd name="connsiteX0" fmla="*/ 0 w 7601894"/>
              <a:gd name="connsiteY0" fmla="*/ 4109301 h 4109301"/>
              <a:gd name="connsiteX1" fmla="*/ 2153126 w 7601894"/>
              <a:gd name="connsiteY1" fmla="*/ 3851178 h 4109301"/>
              <a:gd name="connsiteX2" fmla="*/ 3485225 w 7601894"/>
              <a:gd name="connsiteY2" fmla="*/ 3285767 h 4109301"/>
              <a:gd name="connsiteX3" fmla="*/ 4889546 w 7601894"/>
              <a:gd name="connsiteY3" fmla="*/ 1286339 h 4109301"/>
              <a:gd name="connsiteX4" fmla="*/ 5875369 w 7601894"/>
              <a:gd name="connsiteY4" fmla="*/ 318688 h 4109301"/>
              <a:gd name="connsiteX5" fmla="*/ 6847607 w 7601894"/>
              <a:gd name="connsiteY5" fmla="*/ 29430 h 4109301"/>
              <a:gd name="connsiteX6" fmla="*/ 7601894 w 7601894"/>
              <a:gd name="connsiteY6" fmla="*/ 11007 h 4109301"/>
              <a:gd name="connsiteX0" fmla="*/ 0 w 7601894"/>
              <a:gd name="connsiteY0" fmla="*/ 4109301 h 4109301"/>
              <a:gd name="connsiteX1" fmla="*/ 2153126 w 7601894"/>
              <a:gd name="connsiteY1" fmla="*/ 3851178 h 4109301"/>
              <a:gd name="connsiteX2" fmla="*/ 3485225 w 7601894"/>
              <a:gd name="connsiteY2" fmla="*/ 3285767 h 4109301"/>
              <a:gd name="connsiteX3" fmla="*/ 4889546 w 7601894"/>
              <a:gd name="connsiteY3" fmla="*/ 1286339 h 4109301"/>
              <a:gd name="connsiteX4" fmla="*/ 5875369 w 7601894"/>
              <a:gd name="connsiteY4" fmla="*/ 318688 h 4109301"/>
              <a:gd name="connsiteX5" fmla="*/ 6847607 w 7601894"/>
              <a:gd name="connsiteY5" fmla="*/ 29430 h 4109301"/>
              <a:gd name="connsiteX6" fmla="*/ 7601894 w 7601894"/>
              <a:gd name="connsiteY6" fmla="*/ 11007 h 4109301"/>
              <a:gd name="connsiteX0" fmla="*/ 0 w 7601894"/>
              <a:gd name="connsiteY0" fmla="*/ 4109301 h 4109301"/>
              <a:gd name="connsiteX1" fmla="*/ 1920410 w 7601894"/>
              <a:gd name="connsiteY1" fmla="*/ 3900345 h 4109301"/>
              <a:gd name="connsiteX2" fmla="*/ 3485225 w 7601894"/>
              <a:gd name="connsiteY2" fmla="*/ 3285767 h 4109301"/>
              <a:gd name="connsiteX3" fmla="*/ 4889546 w 7601894"/>
              <a:gd name="connsiteY3" fmla="*/ 1286339 h 4109301"/>
              <a:gd name="connsiteX4" fmla="*/ 5875369 w 7601894"/>
              <a:gd name="connsiteY4" fmla="*/ 318688 h 4109301"/>
              <a:gd name="connsiteX5" fmla="*/ 6847607 w 7601894"/>
              <a:gd name="connsiteY5" fmla="*/ 29430 h 4109301"/>
              <a:gd name="connsiteX6" fmla="*/ 7601894 w 7601894"/>
              <a:gd name="connsiteY6" fmla="*/ 11007 h 4109301"/>
              <a:gd name="connsiteX0" fmla="*/ 0 w 7601894"/>
              <a:gd name="connsiteY0" fmla="*/ 4109301 h 4109301"/>
              <a:gd name="connsiteX1" fmla="*/ 1920410 w 7601894"/>
              <a:gd name="connsiteY1" fmla="*/ 3900345 h 4109301"/>
              <a:gd name="connsiteX2" fmla="*/ 2674730 w 7601894"/>
              <a:gd name="connsiteY2" fmla="*/ 3720068 h 4109301"/>
              <a:gd name="connsiteX3" fmla="*/ 3485225 w 7601894"/>
              <a:gd name="connsiteY3" fmla="*/ 3285767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920410 w 7601894"/>
              <a:gd name="connsiteY1" fmla="*/ 3900345 h 4109301"/>
              <a:gd name="connsiteX2" fmla="*/ 2674730 w 7601894"/>
              <a:gd name="connsiteY2" fmla="*/ 3720068 h 4109301"/>
              <a:gd name="connsiteX3" fmla="*/ 3485225 w 7601894"/>
              <a:gd name="connsiteY3" fmla="*/ 3285767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920410 w 7601894"/>
              <a:gd name="connsiteY1" fmla="*/ 3900345 h 4109301"/>
              <a:gd name="connsiteX2" fmla="*/ 2674730 w 7601894"/>
              <a:gd name="connsiteY2" fmla="*/ 3720068 h 4109301"/>
              <a:gd name="connsiteX3" fmla="*/ 3485225 w 7601894"/>
              <a:gd name="connsiteY3" fmla="*/ 3285767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920410 w 7601894"/>
              <a:gd name="connsiteY1" fmla="*/ 3900345 h 4109301"/>
              <a:gd name="connsiteX2" fmla="*/ 2674730 w 7601894"/>
              <a:gd name="connsiteY2" fmla="*/ 3720068 h 4109301"/>
              <a:gd name="connsiteX3" fmla="*/ 3637695 w 7601894"/>
              <a:gd name="connsiteY3" fmla="*/ 3121879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920410 w 7601894"/>
              <a:gd name="connsiteY1" fmla="*/ 3900345 h 4109301"/>
              <a:gd name="connsiteX2" fmla="*/ 2674730 w 7601894"/>
              <a:gd name="connsiteY2" fmla="*/ 3720068 h 4109301"/>
              <a:gd name="connsiteX3" fmla="*/ 3637695 w 7601894"/>
              <a:gd name="connsiteY3" fmla="*/ 3121879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920410 w 7601894"/>
              <a:gd name="connsiteY1" fmla="*/ 3900345 h 4109301"/>
              <a:gd name="connsiteX2" fmla="*/ 2674730 w 7601894"/>
              <a:gd name="connsiteY2" fmla="*/ 3720068 h 4109301"/>
              <a:gd name="connsiteX3" fmla="*/ 3637695 w 7601894"/>
              <a:gd name="connsiteY3" fmla="*/ 3121879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674730 w 7601894"/>
              <a:gd name="connsiteY2" fmla="*/ 3720068 h 4109301"/>
              <a:gd name="connsiteX3" fmla="*/ 3637695 w 7601894"/>
              <a:gd name="connsiteY3" fmla="*/ 3121879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674730 w 7601894"/>
              <a:gd name="connsiteY2" fmla="*/ 3720068 h 4109301"/>
              <a:gd name="connsiteX3" fmla="*/ 3637695 w 7601894"/>
              <a:gd name="connsiteY3" fmla="*/ 3121879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1767 w 7601894"/>
              <a:gd name="connsiteY2" fmla="*/ 3785624 h 4109301"/>
              <a:gd name="connsiteX3" fmla="*/ 2674730 w 7601894"/>
              <a:gd name="connsiteY3" fmla="*/ 3720068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1767 w 7601894"/>
              <a:gd name="connsiteY2" fmla="*/ 3785624 h 4109301"/>
              <a:gd name="connsiteX3" fmla="*/ 2859298 w 7601894"/>
              <a:gd name="connsiteY3" fmla="*/ 3613541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1767 w 7601894"/>
              <a:gd name="connsiteY2" fmla="*/ 3785624 h 4109301"/>
              <a:gd name="connsiteX3" fmla="*/ 2859298 w 7601894"/>
              <a:gd name="connsiteY3" fmla="*/ 3613541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1767 w 7601894"/>
              <a:gd name="connsiteY2" fmla="*/ 3785624 h 4109301"/>
              <a:gd name="connsiteX3" fmla="*/ 2883372 w 7601894"/>
              <a:gd name="connsiteY3" fmla="*/ 3629929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883372 w 7601894"/>
              <a:gd name="connsiteY3" fmla="*/ 3629929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883372 w 7601894"/>
              <a:gd name="connsiteY3" fmla="*/ 3629929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883372 w 7601894"/>
              <a:gd name="connsiteY3" fmla="*/ 3629929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34530 w 7601894"/>
              <a:gd name="connsiteY3" fmla="*/ 3599200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34530 w 7601894"/>
              <a:gd name="connsiteY3" fmla="*/ 3599200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64622 w 7601894"/>
              <a:gd name="connsiteY3" fmla="*/ 3614565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64622 w 7601894"/>
              <a:gd name="connsiteY3" fmla="*/ 3614565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43557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43557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82834 w 7601894"/>
              <a:gd name="connsiteY4" fmla="*/ 3085005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82834 w 7601894"/>
              <a:gd name="connsiteY4" fmla="*/ 3085005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82834 w 7601894"/>
              <a:gd name="connsiteY4" fmla="*/ 3085005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82834 w 7601894"/>
              <a:gd name="connsiteY4" fmla="*/ 3085005 h 4109301"/>
              <a:gd name="connsiteX5" fmla="*/ 4769176 w 7601894"/>
              <a:gd name="connsiteY5" fmla="*/ 1433837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82834 w 7601894"/>
              <a:gd name="connsiteY4" fmla="*/ 3085005 h 4109301"/>
              <a:gd name="connsiteX5" fmla="*/ 4769176 w 7601894"/>
              <a:gd name="connsiteY5" fmla="*/ 1433837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82834 w 7601894"/>
              <a:gd name="connsiteY4" fmla="*/ 3085005 h 4109301"/>
              <a:gd name="connsiteX5" fmla="*/ 4769176 w 7601894"/>
              <a:gd name="connsiteY5" fmla="*/ 1433837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82834 w 7601894"/>
              <a:gd name="connsiteY4" fmla="*/ 3085005 h 4109301"/>
              <a:gd name="connsiteX5" fmla="*/ 4769176 w 7601894"/>
              <a:gd name="connsiteY5" fmla="*/ 1433837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120412"/>
              <a:gd name="connsiteY0" fmla="*/ 4101285 h 4101285"/>
              <a:gd name="connsiteX1" fmla="*/ 1535224 w 7120412"/>
              <a:gd name="connsiteY1" fmla="*/ 3941496 h 4101285"/>
              <a:gd name="connsiteX2" fmla="*/ 2364777 w 7120412"/>
              <a:gd name="connsiteY2" fmla="*/ 3789899 h 4101285"/>
              <a:gd name="connsiteX3" fmla="*/ 2958604 w 7120412"/>
              <a:gd name="connsiteY3" fmla="*/ 3603476 h 4101285"/>
              <a:gd name="connsiteX4" fmla="*/ 3682834 w 7120412"/>
              <a:gd name="connsiteY4" fmla="*/ 3076989 h 4101285"/>
              <a:gd name="connsiteX5" fmla="*/ 4769176 w 7120412"/>
              <a:gd name="connsiteY5" fmla="*/ 1425821 h 4101285"/>
              <a:gd name="connsiteX6" fmla="*/ 5875369 w 7120412"/>
              <a:gd name="connsiteY6" fmla="*/ 310672 h 4101285"/>
              <a:gd name="connsiteX7" fmla="*/ 6847607 w 7120412"/>
              <a:gd name="connsiteY7" fmla="*/ 21414 h 4101285"/>
              <a:gd name="connsiteX8" fmla="*/ 7120412 w 7120412"/>
              <a:gd name="connsiteY8" fmla="*/ 27574 h 4101285"/>
              <a:gd name="connsiteX0" fmla="*/ 0 w 7014650"/>
              <a:gd name="connsiteY0" fmla="*/ 4098681 h 4098681"/>
              <a:gd name="connsiteX1" fmla="*/ 1535224 w 7014650"/>
              <a:gd name="connsiteY1" fmla="*/ 3938892 h 4098681"/>
              <a:gd name="connsiteX2" fmla="*/ 2364777 w 7014650"/>
              <a:gd name="connsiteY2" fmla="*/ 3787295 h 4098681"/>
              <a:gd name="connsiteX3" fmla="*/ 2958604 w 7014650"/>
              <a:gd name="connsiteY3" fmla="*/ 3600872 h 4098681"/>
              <a:gd name="connsiteX4" fmla="*/ 3682834 w 7014650"/>
              <a:gd name="connsiteY4" fmla="*/ 3074385 h 4098681"/>
              <a:gd name="connsiteX5" fmla="*/ 4769176 w 7014650"/>
              <a:gd name="connsiteY5" fmla="*/ 1423217 h 4098681"/>
              <a:gd name="connsiteX6" fmla="*/ 5875369 w 7014650"/>
              <a:gd name="connsiteY6" fmla="*/ 308068 h 4098681"/>
              <a:gd name="connsiteX7" fmla="*/ 6847607 w 7014650"/>
              <a:gd name="connsiteY7" fmla="*/ 18810 h 4098681"/>
              <a:gd name="connsiteX8" fmla="*/ 6975967 w 7014650"/>
              <a:gd name="connsiteY8" fmla="*/ 37261 h 4098681"/>
              <a:gd name="connsiteX0" fmla="*/ 0 w 7421338"/>
              <a:gd name="connsiteY0" fmla="*/ 4084119 h 4084119"/>
              <a:gd name="connsiteX1" fmla="*/ 1535224 w 7421338"/>
              <a:gd name="connsiteY1" fmla="*/ 3924330 h 4084119"/>
              <a:gd name="connsiteX2" fmla="*/ 2364777 w 7421338"/>
              <a:gd name="connsiteY2" fmla="*/ 3772733 h 4084119"/>
              <a:gd name="connsiteX3" fmla="*/ 2958604 w 7421338"/>
              <a:gd name="connsiteY3" fmla="*/ 3586310 h 4084119"/>
              <a:gd name="connsiteX4" fmla="*/ 3682834 w 7421338"/>
              <a:gd name="connsiteY4" fmla="*/ 3059823 h 4084119"/>
              <a:gd name="connsiteX5" fmla="*/ 4769176 w 7421338"/>
              <a:gd name="connsiteY5" fmla="*/ 1408655 h 4084119"/>
              <a:gd name="connsiteX6" fmla="*/ 5875369 w 7421338"/>
              <a:gd name="connsiteY6" fmla="*/ 293506 h 4084119"/>
              <a:gd name="connsiteX7" fmla="*/ 6847607 w 7421338"/>
              <a:gd name="connsiteY7" fmla="*/ 4248 h 4084119"/>
              <a:gd name="connsiteX8" fmla="*/ 7421338 w 7421338"/>
              <a:gd name="connsiteY8" fmla="*/ 363790 h 4084119"/>
              <a:gd name="connsiteX0" fmla="*/ 0 w 6847607"/>
              <a:gd name="connsiteY0" fmla="*/ 4079871 h 4079871"/>
              <a:gd name="connsiteX1" fmla="*/ 1535224 w 6847607"/>
              <a:gd name="connsiteY1" fmla="*/ 3920082 h 4079871"/>
              <a:gd name="connsiteX2" fmla="*/ 2364777 w 6847607"/>
              <a:gd name="connsiteY2" fmla="*/ 3768485 h 4079871"/>
              <a:gd name="connsiteX3" fmla="*/ 2958604 w 6847607"/>
              <a:gd name="connsiteY3" fmla="*/ 3582062 h 4079871"/>
              <a:gd name="connsiteX4" fmla="*/ 3682834 w 6847607"/>
              <a:gd name="connsiteY4" fmla="*/ 3055575 h 4079871"/>
              <a:gd name="connsiteX5" fmla="*/ 4769176 w 6847607"/>
              <a:gd name="connsiteY5" fmla="*/ 1404407 h 4079871"/>
              <a:gd name="connsiteX6" fmla="*/ 5875369 w 6847607"/>
              <a:gd name="connsiteY6" fmla="*/ 289258 h 4079871"/>
              <a:gd name="connsiteX7" fmla="*/ 6847607 w 6847607"/>
              <a:gd name="connsiteY7" fmla="*/ 0 h 4079871"/>
              <a:gd name="connsiteX0" fmla="*/ 0 w 6874690"/>
              <a:gd name="connsiteY0" fmla="*/ 4076798 h 4076798"/>
              <a:gd name="connsiteX1" fmla="*/ 1535224 w 6874690"/>
              <a:gd name="connsiteY1" fmla="*/ 3917009 h 4076798"/>
              <a:gd name="connsiteX2" fmla="*/ 2364777 w 6874690"/>
              <a:gd name="connsiteY2" fmla="*/ 3765412 h 4076798"/>
              <a:gd name="connsiteX3" fmla="*/ 2958604 w 6874690"/>
              <a:gd name="connsiteY3" fmla="*/ 3578989 h 4076798"/>
              <a:gd name="connsiteX4" fmla="*/ 3682834 w 6874690"/>
              <a:gd name="connsiteY4" fmla="*/ 3052502 h 4076798"/>
              <a:gd name="connsiteX5" fmla="*/ 4769176 w 6874690"/>
              <a:gd name="connsiteY5" fmla="*/ 1401334 h 4076798"/>
              <a:gd name="connsiteX6" fmla="*/ 5875369 w 6874690"/>
              <a:gd name="connsiteY6" fmla="*/ 286185 h 4076798"/>
              <a:gd name="connsiteX7" fmla="*/ 6874690 w 6874690"/>
              <a:gd name="connsiteY7" fmla="*/ 0 h 4076798"/>
              <a:gd name="connsiteX0" fmla="*/ 0 w 6874690"/>
              <a:gd name="connsiteY0" fmla="*/ 4076798 h 4076798"/>
              <a:gd name="connsiteX1" fmla="*/ 1535224 w 6874690"/>
              <a:gd name="connsiteY1" fmla="*/ 3917009 h 4076798"/>
              <a:gd name="connsiteX2" fmla="*/ 2364777 w 6874690"/>
              <a:gd name="connsiteY2" fmla="*/ 3765412 h 4076798"/>
              <a:gd name="connsiteX3" fmla="*/ 2958604 w 6874690"/>
              <a:gd name="connsiteY3" fmla="*/ 3578989 h 4076798"/>
              <a:gd name="connsiteX4" fmla="*/ 3682834 w 6874690"/>
              <a:gd name="connsiteY4" fmla="*/ 3052502 h 4076798"/>
              <a:gd name="connsiteX5" fmla="*/ 4769176 w 6874690"/>
              <a:gd name="connsiteY5" fmla="*/ 1401334 h 4076798"/>
              <a:gd name="connsiteX6" fmla="*/ 5875369 w 6874690"/>
              <a:gd name="connsiteY6" fmla="*/ 286185 h 4076798"/>
              <a:gd name="connsiteX7" fmla="*/ 6874690 w 6874690"/>
              <a:gd name="connsiteY7" fmla="*/ 0 h 4076798"/>
              <a:gd name="connsiteX0" fmla="*/ 0 w 6883718"/>
              <a:gd name="connsiteY0" fmla="*/ 4061434 h 4061434"/>
              <a:gd name="connsiteX1" fmla="*/ 1535224 w 6883718"/>
              <a:gd name="connsiteY1" fmla="*/ 3901645 h 4061434"/>
              <a:gd name="connsiteX2" fmla="*/ 2364777 w 6883718"/>
              <a:gd name="connsiteY2" fmla="*/ 3750048 h 4061434"/>
              <a:gd name="connsiteX3" fmla="*/ 2958604 w 6883718"/>
              <a:gd name="connsiteY3" fmla="*/ 3563625 h 4061434"/>
              <a:gd name="connsiteX4" fmla="*/ 3682834 w 6883718"/>
              <a:gd name="connsiteY4" fmla="*/ 3037138 h 4061434"/>
              <a:gd name="connsiteX5" fmla="*/ 4769176 w 6883718"/>
              <a:gd name="connsiteY5" fmla="*/ 1385970 h 4061434"/>
              <a:gd name="connsiteX6" fmla="*/ 5875369 w 6883718"/>
              <a:gd name="connsiteY6" fmla="*/ 270821 h 4061434"/>
              <a:gd name="connsiteX7" fmla="*/ 6883718 w 6883718"/>
              <a:gd name="connsiteY7" fmla="*/ 0 h 4061434"/>
              <a:gd name="connsiteX0" fmla="*/ 0 w 6793833"/>
              <a:gd name="connsiteY0" fmla="*/ 4049274 h 4049274"/>
              <a:gd name="connsiteX1" fmla="*/ 1445339 w 6793833"/>
              <a:gd name="connsiteY1" fmla="*/ 3901645 h 4049274"/>
              <a:gd name="connsiteX2" fmla="*/ 2274892 w 6793833"/>
              <a:gd name="connsiteY2" fmla="*/ 3750048 h 4049274"/>
              <a:gd name="connsiteX3" fmla="*/ 2868719 w 6793833"/>
              <a:gd name="connsiteY3" fmla="*/ 3563625 h 4049274"/>
              <a:gd name="connsiteX4" fmla="*/ 3592949 w 6793833"/>
              <a:gd name="connsiteY4" fmla="*/ 3037138 h 4049274"/>
              <a:gd name="connsiteX5" fmla="*/ 4679291 w 6793833"/>
              <a:gd name="connsiteY5" fmla="*/ 1385970 h 4049274"/>
              <a:gd name="connsiteX6" fmla="*/ 5785484 w 6793833"/>
              <a:gd name="connsiteY6" fmla="*/ 270821 h 4049274"/>
              <a:gd name="connsiteX7" fmla="*/ 6793833 w 6793833"/>
              <a:gd name="connsiteY7" fmla="*/ 0 h 4049274"/>
              <a:gd name="connsiteX0" fmla="*/ 0 w 11390429"/>
              <a:gd name="connsiteY0" fmla="*/ 4298475 h 4298475"/>
              <a:gd name="connsiteX1" fmla="*/ 6041935 w 11390429"/>
              <a:gd name="connsiteY1" fmla="*/ 3901645 h 4298475"/>
              <a:gd name="connsiteX2" fmla="*/ 6871488 w 11390429"/>
              <a:gd name="connsiteY2" fmla="*/ 3750048 h 4298475"/>
              <a:gd name="connsiteX3" fmla="*/ 7465315 w 11390429"/>
              <a:gd name="connsiteY3" fmla="*/ 3563625 h 4298475"/>
              <a:gd name="connsiteX4" fmla="*/ 8189545 w 11390429"/>
              <a:gd name="connsiteY4" fmla="*/ 3037138 h 4298475"/>
              <a:gd name="connsiteX5" fmla="*/ 9275887 w 11390429"/>
              <a:gd name="connsiteY5" fmla="*/ 1385970 h 4298475"/>
              <a:gd name="connsiteX6" fmla="*/ 10382080 w 11390429"/>
              <a:gd name="connsiteY6" fmla="*/ 270821 h 4298475"/>
              <a:gd name="connsiteX7" fmla="*/ 11390429 w 11390429"/>
              <a:gd name="connsiteY7" fmla="*/ 0 h 4298475"/>
              <a:gd name="connsiteX0" fmla="*/ 0 w 11390429"/>
              <a:gd name="connsiteY0" fmla="*/ 4298475 h 4298475"/>
              <a:gd name="connsiteX1" fmla="*/ 6041935 w 11390429"/>
              <a:gd name="connsiteY1" fmla="*/ 3901645 h 4298475"/>
              <a:gd name="connsiteX2" fmla="*/ 6871488 w 11390429"/>
              <a:gd name="connsiteY2" fmla="*/ 3750048 h 4298475"/>
              <a:gd name="connsiteX3" fmla="*/ 7465315 w 11390429"/>
              <a:gd name="connsiteY3" fmla="*/ 3563625 h 4298475"/>
              <a:gd name="connsiteX4" fmla="*/ 8189545 w 11390429"/>
              <a:gd name="connsiteY4" fmla="*/ 3037138 h 4298475"/>
              <a:gd name="connsiteX5" fmla="*/ 9275887 w 11390429"/>
              <a:gd name="connsiteY5" fmla="*/ 1385970 h 4298475"/>
              <a:gd name="connsiteX6" fmla="*/ 10382080 w 11390429"/>
              <a:gd name="connsiteY6" fmla="*/ 270821 h 4298475"/>
              <a:gd name="connsiteX7" fmla="*/ 11390429 w 11390429"/>
              <a:gd name="connsiteY7" fmla="*/ 0 h 4298475"/>
              <a:gd name="connsiteX0" fmla="*/ 0 w 11390429"/>
              <a:gd name="connsiteY0" fmla="*/ 4298475 h 4298475"/>
              <a:gd name="connsiteX1" fmla="*/ 6041935 w 11390429"/>
              <a:gd name="connsiteY1" fmla="*/ 3901645 h 4298475"/>
              <a:gd name="connsiteX2" fmla="*/ 6871488 w 11390429"/>
              <a:gd name="connsiteY2" fmla="*/ 3750048 h 4298475"/>
              <a:gd name="connsiteX3" fmla="*/ 7465315 w 11390429"/>
              <a:gd name="connsiteY3" fmla="*/ 3563625 h 4298475"/>
              <a:gd name="connsiteX4" fmla="*/ 8189545 w 11390429"/>
              <a:gd name="connsiteY4" fmla="*/ 3037138 h 4298475"/>
              <a:gd name="connsiteX5" fmla="*/ 9275887 w 11390429"/>
              <a:gd name="connsiteY5" fmla="*/ 1385970 h 4298475"/>
              <a:gd name="connsiteX6" fmla="*/ 10382080 w 11390429"/>
              <a:gd name="connsiteY6" fmla="*/ 270821 h 4298475"/>
              <a:gd name="connsiteX7" fmla="*/ 11390429 w 11390429"/>
              <a:gd name="connsiteY7" fmla="*/ 0 h 4298475"/>
              <a:gd name="connsiteX0" fmla="*/ 0 w 11390429"/>
              <a:gd name="connsiteY0" fmla="*/ 4298475 h 4298475"/>
              <a:gd name="connsiteX1" fmla="*/ 6041935 w 11390429"/>
              <a:gd name="connsiteY1" fmla="*/ 3901645 h 4298475"/>
              <a:gd name="connsiteX2" fmla="*/ 6871488 w 11390429"/>
              <a:gd name="connsiteY2" fmla="*/ 3750048 h 4298475"/>
              <a:gd name="connsiteX3" fmla="*/ 7465315 w 11390429"/>
              <a:gd name="connsiteY3" fmla="*/ 3563625 h 4298475"/>
              <a:gd name="connsiteX4" fmla="*/ 8189545 w 11390429"/>
              <a:gd name="connsiteY4" fmla="*/ 3037138 h 4298475"/>
              <a:gd name="connsiteX5" fmla="*/ 9275887 w 11390429"/>
              <a:gd name="connsiteY5" fmla="*/ 1385970 h 4298475"/>
              <a:gd name="connsiteX6" fmla="*/ 10382080 w 11390429"/>
              <a:gd name="connsiteY6" fmla="*/ 270821 h 4298475"/>
              <a:gd name="connsiteX7" fmla="*/ 11390429 w 11390429"/>
              <a:gd name="connsiteY7" fmla="*/ 0 h 4298475"/>
              <a:gd name="connsiteX0" fmla="*/ 0 w 11447319"/>
              <a:gd name="connsiteY0" fmla="*/ 4388186 h 4388186"/>
              <a:gd name="connsiteX1" fmla="*/ 6098825 w 11447319"/>
              <a:gd name="connsiteY1" fmla="*/ 3901645 h 4388186"/>
              <a:gd name="connsiteX2" fmla="*/ 6928378 w 11447319"/>
              <a:gd name="connsiteY2" fmla="*/ 3750048 h 4388186"/>
              <a:gd name="connsiteX3" fmla="*/ 7522205 w 11447319"/>
              <a:gd name="connsiteY3" fmla="*/ 3563625 h 4388186"/>
              <a:gd name="connsiteX4" fmla="*/ 8246435 w 11447319"/>
              <a:gd name="connsiteY4" fmla="*/ 3037138 h 4388186"/>
              <a:gd name="connsiteX5" fmla="*/ 9332777 w 11447319"/>
              <a:gd name="connsiteY5" fmla="*/ 1385970 h 4388186"/>
              <a:gd name="connsiteX6" fmla="*/ 10438970 w 11447319"/>
              <a:gd name="connsiteY6" fmla="*/ 270821 h 4388186"/>
              <a:gd name="connsiteX7" fmla="*/ 11447319 w 11447319"/>
              <a:gd name="connsiteY7" fmla="*/ 0 h 4388186"/>
              <a:gd name="connsiteX0" fmla="*/ 0 w 11447319"/>
              <a:gd name="connsiteY0" fmla="*/ 4388186 h 4388186"/>
              <a:gd name="connsiteX1" fmla="*/ 6098825 w 11447319"/>
              <a:gd name="connsiteY1" fmla="*/ 3901645 h 4388186"/>
              <a:gd name="connsiteX2" fmla="*/ 6928378 w 11447319"/>
              <a:gd name="connsiteY2" fmla="*/ 3750048 h 4388186"/>
              <a:gd name="connsiteX3" fmla="*/ 7522205 w 11447319"/>
              <a:gd name="connsiteY3" fmla="*/ 3563625 h 4388186"/>
              <a:gd name="connsiteX4" fmla="*/ 8246435 w 11447319"/>
              <a:gd name="connsiteY4" fmla="*/ 3037138 h 4388186"/>
              <a:gd name="connsiteX5" fmla="*/ 9332777 w 11447319"/>
              <a:gd name="connsiteY5" fmla="*/ 1385970 h 4388186"/>
              <a:gd name="connsiteX6" fmla="*/ 10438970 w 11447319"/>
              <a:gd name="connsiteY6" fmla="*/ 270821 h 4388186"/>
              <a:gd name="connsiteX7" fmla="*/ 11447319 w 11447319"/>
              <a:gd name="connsiteY7" fmla="*/ 0 h 4388186"/>
              <a:gd name="connsiteX0" fmla="*/ 0 w 11447319"/>
              <a:gd name="connsiteY0" fmla="*/ 4388186 h 4388186"/>
              <a:gd name="connsiteX1" fmla="*/ 6098825 w 11447319"/>
              <a:gd name="connsiteY1" fmla="*/ 3901645 h 4388186"/>
              <a:gd name="connsiteX2" fmla="*/ 6928378 w 11447319"/>
              <a:gd name="connsiteY2" fmla="*/ 3750048 h 4388186"/>
              <a:gd name="connsiteX3" fmla="*/ 7522205 w 11447319"/>
              <a:gd name="connsiteY3" fmla="*/ 3563625 h 4388186"/>
              <a:gd name="connsiteX4" fmla="*/ 8246435 w 11447319"/>
              <a:gd name="connsiteY4" fmla="*/ 3037138 h 4388186"/>
              <a:gd name="connsiteX5" fmla="*/ 9332777 w 11447319"/>
              <a:gd name="connsiteY5" fmla="*/ 1385970 h 4388186"/>
              <a:gd name="connsiteX6" fmla="*/ 10438970 w 11447319"/>
              <a:gd name="connsiteY6" fmla="*/ 270821 h 4388186"/>
              <a:gd name="connsiteX7" fmla="*/ 11447319 w 11447319"/>
              <a:gd name="connsiteY7" fmla="*/ 0 h 4388186"/>
              <a:gd name="connsiteX0" fmla="*/ 0 w 11447319"/>
              <a:gd name="connsiteY0" fmla="*/ 4388186 h 4388186"/>
              <a:gd name="connsiteX1" fmla="*/ 6087448 w 11447319"/>
              <a:gd name="connsiteY1" fmla="*/ 3951487 h 4388186"/>
              <a:gd name="connsiteX2" fmla="*/ 6928378 w 11447319"/>
              <a:gd name="connsiteY2" fmla="*/ 3750048 h 4388186"/>
              <a:gd name="connsiteX3" fmla="*/ 7522205 w 11447319"/>
              <a:gd name="connsiteY3" fmla="*/ 3563625 h 4388186"/>
              <a:gd name="connsiteX4" fmla="*/ 8246435 w 11447319"/>
              <a:gd name="connsiteY4" fmla="*/ 3037138 h 4388186"/>
              <a:gd name="connsiteX5" fmla="*/ 9332777 w 11447319"/>
              <a:gd name="connsiteY5" fmla="*/ 1385970 h 4388186"/>
              <a:gd name="connsiteX6" fmla="*/ 10438970 w 11447319"/>
              <a:gd name="connsiteY6" fmla="*/ 270821 h 4388186"/>
              <a:gd name="connsiteX7" fmla="*/ 11447319 w 11447319"/>
              <a:gd name="connsiteY7" fmla="*/ 0 h 4388186"/>
              <a:gd name="connsiteX0" fmla="*/ 0 w 11447319"/>
              <a:gd name="connsiteY0" fmla="*/ 4358281 h 4358281"/>
              <a:gd name="connsiteX1" fmla="*/ 6087448 w 11447319"/>
              <a:gd name="connsiteY1" fmla="*/ 3951487 h 4358281"/>
              <a:gd name="connsiteX2" fmla="*/ 6928378 w 11447319"/>
              <a:gd name="connsiteY2" fmla="*/ 3750048 h 4358281"/>
              <a:gd name="connsiteX3" fmla="*/ 7522205 w 11447319"/>
              <a:gd name="connsiteY3" fmla="*/ 3563625 h 4358281"/>
              <a:gd name="connsiteX4" fmla="*/ 8246435 w 11447319"/>
              <a:gd name="connsiteY4" fmla="*/ 3037138 h 4358281"/>
              <a:gd name="connsiteX5" fmla="*/ 9332777 w 11447319"/>
              <a:gd name="connsiteY5" fmla="*/ 1385970 h 4358281"/>
              <a:gd name="connsiteX6" fmla="*/ 10438970 w 11447319"/>
              <a:gd name="connsiteY6" fmla="*/ 270821 h 4358281"/>
              <a:gd name="connsiteX7" fmla="*/ 11447319 w 11447319"/>
              <a:gd name="connsiteY7" fmla="*/ 0 h 4358281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438970 w 12698869"/>
              <a:gd name="connsiteY6" fmla="*/ 350565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438970 w 12698869"/>
              <a:gd name="connsiteY6" fmla="*/ 350565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438970 w 12698869"/>
              <a:gd name="connsiteY6" fmla="*/ 350565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438970 w 12698869"/>
              <a:gd name="connsiteY6" fmla="*/ 350565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438970 w 12698869"/>
              <a:gd name="connsiteY6" fmla="*/ 350565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438970 w 12698869"/>
              <a:gd name="connsiteY6" fmla="*/ 350565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370702 w 12698869"/>
              <a:gd name="connsiteY6" fmla="*/ 360531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370702 w 12698869"/>
              <a:gd name="connsiteY6" fmla="*/ 360531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10370702 w 12698869"/>
              <a:gd name="connsiteY6" fmla="*/ 360531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10370702 w 12698869"/>
              <a:gd name="connsiteY6" fmla="*/ 360531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10370702 w 12698869"/>
              <a:gd name="connsiteY6" fmla="*/ 360531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10370702 w 12698869"/>
              <a:gd name="connsiteY6" fmla="*/ 360531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9864484 w 12698869"/>
              <a:gd name="connsiteY6" fmla="*/ 729925 h 4438025"/>
              <a:gd name="connsiteX7" fmla="*/ 10370702 w 12698869"/>
              <a:gd name="connsiteY7" fmla="*/ 360531 h 4438025"/>
              <a:gd name="connsiteX8" fmla="*/ 12698869 w 12698869"/>
              <a:gd name="connsiteY8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9864484 w 12698869"/>
              <a:gd name="connsiteY6" fmla="*/ 729925 h 4438025"/>
              <a:gd name="connsiteX7" fmla="*/ 10370702 w 12698869"/>
              <a:gd name="connsiteY7" fmla="*/ 360531 h 4438025"/>
              <a:gd name="connsiteX8" fmla="*/ 12698869 w 12698869"/>
              <a:gd name="connsiteY8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9864484 w 12698869"/>
              <a:gd name="connsiteY6" fmla="*/ 729925 h 4438025"/>
              <a:gd name="connsiteX7" fmla="*/ 10370702 w 12698869"/>
              <a:gd name="connsiteY7" fmla="*/ 360531 h 4438025"/>
              <a:gd name="connsiteX8" fmla="*/ 12698869 w 12698869"/>
              <a:gd name="connsiteY8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9864484 w 12698869"/>
              <a:gd name="connsiteY6" fmla="*/ 729925 h 4438025"/>
              <a:gd name="connsiteX7" fmla="*/ 10370702 w 12698869"/>
              <a:gd name="connsiteY7" fmla="*/ 360531 h 4438025"/>
              <a:gd name="connsiteX8" fmla="*/ 12698869 w 12698869"/>
              <a:gd name="connsiteY8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9864484 w 12698869"/>
              <a:gd name="connsiteY6" fmla="*/ 729925 h 4438025"/>
              <a:gd name="connsiteX7" fmla="*/ 10370702 w 12698869"/>
              <a:gd name="connsiteY7" fmla="*/ 360531 h 4438025"/>
              <a:gd name="connsiteX8" fmla="*/ 12698869 w 12698869"/>
              <a:gd name="connsiteY8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9864484 w 12698869"/>
              <a:gd name="connsiteY6" fmla="*/ 729925 h 4438025"/>
              <a:gd name="connsiteX7" fmla="*/ 10362699 w 12698869"/>
              <a:gd name="connsiteY7" fmla="*/ 339496 h 4438025"/>
              <a:gd name="connsiteX8" fmla="*/ 12698869 w 12698869"/>
              <a:gd name="connsiteY8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9864484 w 12698869"/>
              <a:gd name="connsiteY6" fmla="*/ 729925 h 4438025"/>
              <a:gd name="connsiteX7" fmla="*/ 12698869 w 12698869"/>
              <a:gd name="connsiteY7" fmla="*/ 0 h 4438025"/>
              <a:gd name="connsiteX0" fmla="*/ 0 w 9864484"/>
              <a:gd name="connsiteY0" fmla="*/ 3708100 h 3708100"/>
              <a:gd name="connsiteX1" fmla="*/ 6087448 w 9864484"/>
              <a:gd name="connsiteY1" fmla="*/ 3301306 h 3708100"/>
              <a:gd name="connsiteX2" fmla="*/ 6928378 w 9864484"/>
              <a:gd name="connsiteY2" fmla="*/ 3099867 h 3708100"/>
              <a:gd name="connsiteX3" fmla="*/ 7522205 w 9864484"/>
              <a:gd name="connsiteY3" fmla="*/ 2913444 h 3708100"/>
              <a:gd name="connsiteX4" fmla="*/ 8246435 w 9864484"/>
              <a:gd name="connsiteY4" fmla="*/ 2386957 h 3708100"/>
              <a:gd name="connsiteX5" fmla="*/ 9355533 w 9864484"/>
              <a:gd name="connsiteY5" fmla="*/ 755725 h 3708100"/>
              <a:gd name="connsiteX6" fmla="*/ 9864484 w 9864484"/>
              <a:gd name="connsiteY6" fmla="*/ 0 h 3708100"/>
              <a:gd name="connsiteX0" fmla="*/ 0 w 9864484"/>
              <a:gd name="connsiteY0" fmla="*/ 3708100 h 3708100"/>
              <a:gd name="connsiteX1" fmla="*/ 6087448 w 9864484"/>
              <a:gd name="connsiteY1" fmla="*/ 3301306 h 3708100"/>
              <a:gd name="connsiteX2" fmla="*/ 6928378 w 9864484"/>
              <a:gd name="connsiteY2" fmla="*/ 3099867 h 3708100"/>
              <a:gd name="connsiteX3" fmla="*/ 7522205 w 9864484"/>
              <a:gd name="connsiteY3" fmla="*/ 2913444 h 3708100"/>
              <a:gd name="connsiteX4" fmla="*/ 8246435 w 9864484"/>
              <a:gd name="connsiteY4" fmla="*/ 2386957 h 3708100"/>
              <a:gd name="connsiteX5" fmla="*/ 9355533 w 9864484"/>
              <a:gd name="connsiteY5" fmla="*/ 755725 h 3708100"/>
              <a:gd name="connsiteX6" fmla="*/ 9864484 w 9864484"/>
              <a:gd name="connsiteY6" fmla="*/ 0 h 3708100"/>
              <a:gd name="connsiteX0" fmla="*/ 0 w 9864484"/>
              <a:gd name="connsiteY0" fmla="*/ 3708100 h 3708100"/>
              <a:gd name="connsiteX1" fmla="*/ 6087448 w 9864484"/>
              <a:gd name="connsiteY1" fmla="*/ 3301306 h 3708100"/>
              <a:gd name="connsiteX2" fmla="*/ 6928378 w 9864484"/>
              <a:gd name="connsiteY2" fmla="*/ 3099867 h 3708100"/>
              <a:gd name="connsiteX3" fmla="*/ 7522205 w 9864484"/>
              <a:gd name="connsiteY3" fmla="*/ 2913444 h 3708100"/>
              <a:gd name="connsiteX4" fmla="*/ 8246435 w 9864484"/>
              <a:gd name="connsiteY4" fmla="*/ 2386957 h 3708100"/>
              <a:gd name="connsiteX5" fmla="*/ 9355533 w 9864484"/>
              <a:gd name="connsiteY5" fmla="*/ 755725 h 3708100"/>
              <a:gd name="connsiteX6" fmla="*/ 9864484 w 9864484"/>
              <a:gd name="connsiteY6" fmla="*/ 0 h 3708100"/>
              <a:gd name="connsiteX0" fmla="*/ 0 w 9864484"/>
              <a:gd name="connsiteY0" fmla="*/ 3708100 h 3708100"/>
              <a:gd name="connsiteX1" fmla="*/ 6087448 w 9864484"/>
              <a:gd name="connsiteY1" fmla="*/ 3301306 h 3708100"/>
              <a:gd name="connsiteX2" fmla="*/ 6928378 w 9864484"/>
              <a:gd name="connsiteY2" fmla="*/ 3099867 h 3708100"/>
              <a:gd name="connsiteX3" fmla="*/ 7522205 w 9864484"/>
              <a:gd name="connsiteY3" fmla="*/ 2913444 h 3708100"/>
              <a:gd name="connsiteX4" fmla="*/ 8246435 w 9864484"/>
              <a:gd name="connsiteY4" fmla="*/ 2386957 h 3708100"/>
              <a:gd name="connsiteX5" fmla="*/ 9355533 w 9864484"/>
              <a:gd name="connsiteY5" fmla="*/ 755725 h 3708100"/>
              <a:gd name="connsiteX6" fmla="*/ 9864484 w 9864484"/>
              <a:gd name="connsiteY6" fmla="*/ 0 h 3708100"/>
              <a:gd name="connsiteX0" fmla="*/ 0 w 9864484"/>
              <a:gd name="connsiteY0" fmla="*/ 3708100 h 3708100"/>
              <a:gd name="connsiteX1" fmla="*/ 2515106 w 9864484"/>
              <a:gd name="connsiteY1" fmla="*/ 3619148 h 3708100"/>
              <a:gd name="connsiteX2" fmla="*/ 6087448 w 9864484"/>
              <a:gd name="connsiteY2" fmla="*/ 3301306 h 3708100"/>
              <a:gd name="connsiteX3" fmla="*/ 6928378 w 9864484"/>
              <a:gd name="connsiteY3" fmla="*/ 3099867 h 3708100"/>
              <a:gd name="connsiteX4" fmla="*/ 7522205 w 9864484"/>
              <a:gd name="connsiteY4" fmla="*/ 2913444 h 3708100"/>
              <a:gd name="connsiteX5" fmla="*/ 8246435 w 9864484"/>
              <a:gd name="connsiteY5" fmla="*/ 2386957 h 3708100"/>
              <a:gd name="connsiteX6" fmla="*/ 9355533 w 9864484"/>
              <a:gd name="connsiteY6" fmla="*/ 755725 h 3708100"/>
              <a:gd name="connsiteX7" fmla="*/ 9864484 w 9864484"/>
              <a:gd name="connsiteY7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6087448 w 9864484"/>
              <a:gd name="connsiteY2" fmla="*/ 3301306 h 3708100"/>
              <a:gd name="connsiteX3" fmla="*/ 6928378 w 9864484"/>
              <a:gd name="connsiteY3" fmla="*/ 3099867 h 3708100"/>
              <a:gd name="connsiteX4" fmla="*/ 7522205 w 9864484"/>
              <a:gd name="connsiteY4" fmla="*/ 2913444 h 3708100"/>
              <a:gd name="connsiteX5" fmla="*/ 8246435 w 9864484"/>
              <a:gd name="connsiteY5" fmla="*/ 2386957 h 3708100"/>
              <a:gd name="connsiteX6" fmla="*/ 9355533 w 9864484"/>
              <a:gd name="connsiteY6" fmla="*/ 755725 h 3708100"/>
              <a:gd name="connsiteX7" fmla="*/ 9864484 w 9864484"/>
              <a:gd name="connsiteY7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01965 w 9864484"/>
              <a:gd name="connsiteY2" fmla="*/ 3491979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9355533 w 9864484"/>
              <a:gd name="connsiteY7" fmla="*/ 755725 h 3708100"/>
              <a:gd name="connsiteX8" fmla="*/ 9864484 w 9864484"/>
              <a:gd name="connsiteY8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9355533 w 9864484"/>
              <a:gd name="connsiteY7" fmla="*/ 755725 h 3708100"/>
              <a:gd name="connsiteX8" fmla="*/ 9864484 w 9864484"/>
              <a:gd name="connsiteY8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43738 w 9864484"/>
              <a:gd name="connsiteY7" fmla="*/ 1520858 h 3708100"/>
              <a:gd name="connsiteX8" fmla="*/ 9355533 w 9864484"/>
              <a:gd name="connsiteY8" fmla="*/ 755725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355533 w 9864484"/>
              <a:gd name="connsiteY8" fmla="*/ 755725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355533 w 9864484"/>
              <a:gd name="connsiteY8" fmla="*/ 755725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355533 w 9864484"/>
              <a:gd name="connsiteY8" fmla="*/ 755725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355533 w 9864484"/>
              <a:gd name="connsiteY8" fmla="*/ 755725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864484 w 9864484"/>
              <a:gd name="connsiteY8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69718 w 9864484"/>
              <a:gd name="connsiteY8" fmla="*/ 291557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05972 w 9864484"/>
              <a:gd name="connsiteY4" fmla="*/ 3127089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05972 w 9864484"/>
              <a:gd name="connsiteY4" fmla="*/ 3127089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187887 w 9864484"/>
              <a:gd name="connsiteY2" fmla="*/ 3497333 h 3708100"/>
              <a:gd name="connsiteX3" fmla="*/ 6087448 w 9864484"/>
              <a:gd name="connsiteY3" fmla="*/ 3301306 h 3708100"/>
              <a:gd name="connsiteX4" fmla="*/ 6905972 w 9864484"/>
              <a:gd name="connsiteY4" fmla="*/ 3127089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187887 w 9864484"/>
              <a:gd name="connsiteY2" fmla="*/ 3497333 h 3708100"/>
              <a:gd name="connsiteX3" fmla="*/ 4824842 w 9864484"/>
              <a:gd name="connsiteY3" fmla="*/ 3440515 h 3708100"/>
              <a:gd name="connsiteX4" fmla="*/ 6087448 w 9864484"/>
              <a:gd name="connsiteY4" fmla="*/ 3301306 h 3708100"/>
              <a:gd name="connsiteX5" fmla="*/ 6905972 w 9864484"/>
              <a:gd name="connsiteY5" fmla="*/ 3127089 h 3708100"/>
              <a:gd name="connsiteX6" fmla="*/ 7522205 w 9864484"/>
              <a:gd name="connsiteY6" fmla="*/ 2913444 h 3708100"/>
              <a:gd name="connsiteX7" fmla="*/ 8246435 w 9864484"/>
              <a:gd name="connsiteY7" fmla="*/ 2386957 h 3708100"/>
              <a:gd name="connsiteX8" fmla="*/ 8878638 w 9864484"/>
              <a:gd name="connsiteY8" fmla="*/ 1563248 h 3708100"/>
              <a:gd name="connsiteX9" fmla="*/ 9623183 w 9864484"/>
              <a:gd name="connsiteY9" fmla="*/ 312752 h 3708100"/>
              <a:gd name="connsiteX10" fmla="*/ 9864484 w 9864484"/>
              <a:gd name="connsiteY10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824842 w 9864484"/>
              <a:gd name="connsiteY2" fmla="*/ 3440515 h 3708100"/>
              <a:gd name="connsiteX3" fmla="*/ 6087448 w 9864484"/>
              <a:gd name="connsiteY3" fmla="*/ 3301306 h 3708100"/>
              <a:gd name="connsiteX4" fmla="*/ 6905972 w 9864484"/>
              <a:gd name="connsiteY4" fmla="*/ 3127089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585768 w 9864484"/>
              <a:gd name="connsiteY1" fmla="*/ 3559463 h 3708100"/>
              <a:gd name="connsiteX2" fmla="*/ 4824842 w 9864484"/>
              <a:gd name="connsiteY2" fmla="*/ 3440515 h 3708100"/>
              <a:gd name="connsiteX3" fmla="*/ 6087448 w 9864484"/>
              <a:gd name="connsiteY3" fmla="*/ 3301306 h 3708100"/>
              <a:gd name="connsiteX4" fmla="*/ 6905972 w 9864484"/>
              <a:gd name="connsiteY4" fmla="*/ 3127089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42076"/>
              <a:gd name="connsiteY0" fmla="*/ 3599219 h 3599219"/>
              <a:gd name="connsiteX1" fmla="*/ 2563360 w 9842076"/>
              <a:gd name="connsiteY1" fmla="*/ 3559463 h 3599219"/>
              <a:gd name="connsiteX2" fmla="*/ 4802434 w 9842076"/>
              <a:gd name="connsiteY2" fmla="*/ 3440515 h 3599219"/>
              <a:gd name="connsiteX3" fmla="*/ 6065040 w 9842076"/>
              <a:gd name="connsiteY3" fmla="*/ 3301306 h 3599219"/>
              <a:gd name="connsiteX4" fmla="*/ 6883564 w 9842076"/>
              <a:gd name="connsiteY4" fmla="*/ 3127089 h 3599219"/>
              <a:gd name="connsiteX5" fmla="*/ 7499797 w 9842076"/>
              <a:gd name="connsiteY5" fmla="*/ 2913444 h 3599219"/>
              <a:gd name="connsiteX6" fmla="*/ 8224027 w 9842076"/>
              <a:gd name="connsiteY6" fmla="*/ 2386957 h 3599219"/>
              <a:gd name="connsiteX7" fmla="*/ 8856230 w 9842076"/>
              <a:gd name="connsiteY7" fmla="*/ 1563248 h 3599219"/>
              <a:gd name="connsiteX8" fmla="*/ 9600775 w 9842076"/>
              <a:gd name="connsiteY8" fmla="*/ 312752 h 3599219"/>
              <a:gd name="connsiteX9" fmla="*/ 9842076 w 9842076"/>
              <a:gd name="connsiteY9" fmla="*/ 0 h 3599219"/>
              <a:gd name="connsiteX0" fmla="*/ 0 w 10182179"/>
              <a:gd name="connsiteY0" fmla="*/ 3816981 h 3816981"/>
              <a:gd name="connsiteX1" fmla="*/ 2563360 w 10182179"/>
              <a:gd name="connsiteY1" fmla="*/ 3777225 h 3816981"/>
              <a:gd name="connsiteX2" fmla="*/ 4802434 w 10182179"/>
              <a:gd name="connsiteY2" fmla="*/ 3658277 h 3816981"/>
              <a:gd name="connsiteX3" fmla="*/ 6065040 w 10182179"/>
              <a:gd name="connsiteY3" fmla="*/ 3519068 h 3816981"/>
              <a:gd name="connsiteX4" fmla="*/ 6883564 w 10182179"/>
              <a:gd name="connsiteY4" fmla="*/ 3344851 h 3816981"/>
              <a:gd name="connsiteX5" fmla="*/ 7499797 w 10182179"/>
              <a:gd name="connsiteY5" fmla="*/ 3131206 h 3816981"/>
              <a:gd name="connsiteX6" fmla="*/ 8224027 w 10182179"/>
              <a:gd name="connsiteY6" fmla="*/ 2604719 h 3816981"/>
              <a:gd name="connsiteX7" fmla="*/ 8856230 w 10182179"/>
              <a:gd name="connsiteY7" fmla="*/ 1781010 h 3816981"/>
              <a:gd name="connsiteX8" fmla="*/ 9600775 w 10182179"/>
              <a:gd name="connsiteY8" fmla="*/ 530514 h 3816981"/>
              <a:gd name="connsiteX9" fmla="*/ 10182179 w 10182179"/>
              <a:gd name="connsiteY9" fmla="*/ 0 h 3816981"/>
              <a:gd name="connsiteX0" fmla="*/ 0 w 10182179"/>
              <a:gd name="connsiteY0" fmla="*/ 3816981 h 3816981"/>
              <a:gd name="connsiteX1" fmla="*/ 2563360 w 10182179"/>
              <a:gd name="connsiteY1" fmla="*/ 3777225 h 3816981"/>
              <a:gd name="connsiteX2" fmla="*/ 4802434 w 10182179"/>
              <a:gd name="connsiteY2" fmla="*/ 3658277 h 3816981"/>
              <a:gd name="connsiteX3" fmla="*/ 6065040 w 10182179"/>
              <a:gd name="connsiteY3" fmla="*/ 3519068 h 3816981"/>
              <a:gd name="connsiteX4" fmla="*/ 6883564 w 10182179"/>
              <a:gd name="connsiteY4" fmla="*/ 3344851 h 3816981"/>
              <a:gd name="connsiteX5" fmla="*/ 7499797 w 10182179"/>
              <a:gd name="connsiteY5" fmla="*/ 3131206 h 3816981"/>
              <a:gd name="connsiteX6" fmla="*/ 8224027 w 10182179"/>
              <a:gd name="connsiteY6" fmla="*/ 2604719 h 3816981"/>
              <a:gd name="connsiteX7" fmla="*/ 8856230 w 10182179"/>
              <a:gd name="connsiteY7" fmla="*/ 1781010 h 3816981"/>
              <a:gd name="connsiteX8" fmla="*/ 9691469 w 10182179"/>
              <a:gd name="connsiteY8" fmla="*/ 564539 h 3816981"/>
              <a:gd name="connsiteX9" fmla="*/ 10182179 w 10182179"/>
              <a:gd name="connsiteY9" fmla="*/ 0 h 3816981"/>
              <a:gd name="connsiteX0" fmla="*/ 0 w 10182179"/>
              <a:gd name="connsiteY0" fmla="*/ 3816981 h 3816981"/>
              <a:gd name="connsiteX1" fmla="*/ 2563360 w 10182179"/>
              <a:gd name="connsiteY1" fmla="*/ 3777225 h 3816981"/>
              <a:gd name="connsiteX2" fmla="*/ 4802434 w 10182179"/>
              <a:gd name="connsiteY2" fmla="*/ 3658277 h 3816981"/>
              <a:gd name="connsiteX3" fmla="*/ 6065040 w 10182179"/>
              <a:gd name="connsiteY3" fmla="*/ 3519068 h 3816981"/>
              <a:gd name="connsiteX4" fmla="*/ 6883564 w 10182179"/>
              <a:gd name="connsiteY4" fmla="*/ 3344851 h 3816981"/>
              <a:gd name="connsiteX5" fmla="*/ 7499797 w 10182179"/>
              <a:gd name="connsiteY5" fmla="*/ 3131206 h 3816981"/>
              <a:gd name="connsiteX6" fmla="*/ 8224027 w 10182179"/>
              <a:gd name="connsiteY6" fmla="*/ 2604719 h 3816981"/>
              <a:gd name="connsiteX7" fmla="*/ 8856230 w 10182179"/>
              <a:gd name="connsiteY7" fmla="*/ 1781010 h 3816981"/>
              <a:gd name="connsiteX8" fmla="*/ 9691469 w 10182179"/>
              <a:gd name="connsiteY8" fmla="*/ 564539 h 3816981"/>
              <a:gd name="connsiteX9" fmla="*/ 10182179 w 10182179"/>
              <a:gd name="connsiteY9" fmla="*/ 0 h 3816981"/>
              <a:gd name="connsiteX0" fmla="*/ 0 w 10182179"/>
              <a:gd name="connsiteY0" fmla="*/ 3816981 h 3816981"/>
              <a:gd name="connsiteX1" fmla="*/ 2563360 w 10182179"/>
              <a:gd name="connsiteY1" fmla="*/ 3777225 h 3816981"/>
              <a:gd name="connsiteX2" fmla="*/ 4802434 w 10182179"/>
              <a:gd name="connsiteY2" fmla="*/ 3658277 h 3816981"/>
              <a:gd name="connsiteX3" fmla="*/ 6065040 w 10182179"/>
              <a:gd name="connsiteY3" fmla="*/ 3519068 h 3816981"/>
              <a:gd name="connsiteX4" fmla="*/ 6883564 w 10182179"/>
              <a:gd name="connsiteY4" fmla="*/ 3344851 h 3816981"/>
              <a:gd name="connsiteX5" fmla="*/ 7499797 w 10182179"/>
              <a:gd name="connsiteY5" fmla="*/ 3131206 h 3816981"/>
              <a:gd name="connsiteX6" fmla="*/ 8269376 w 10182179"/>
              <a:gd name="connsiteY6" fmla="*/ 2611525 h 3816981"/>
              <a:gd name="connsiteX7" fmla="*/ 8856230 w 10182179"/>
              <a:gd name="connsiteY7" fmla="*/ 1781010 h 3816981"/>
              <a:gd name="connsiteX8" fmla="*/ 9691469 w 10182179"/>
              <a:gd name="connsiteY8" fmla="*/ 564539 h 3816981"/>
              <a:gd name="connsiteX9" fmla="*/ 10182179 w 10182179"/>
              <a:gd name="connsiteY9" fmla="*/ 0 h 3816981"/>
              <a:gd name="connsiteX0" fmla="*/ 0 w 10182179"/>
              <a:gd name="connsiteY0" fmla="*/ 3816981 h 3816981"/>
              <a:gd name="connsiteX1" fmla="*/ 2563360 w 10182179"/>
              <a:gd name="connsiteY1" fmla="*/ 3777225 h 3816981"/>
              <a:gd name="connsiteX2" fmla="*/ 4802434 w 10182179"/>
              <a:gd name="connsiteY2" fmla="*/ 3658277 h 3816981"/>
              <a:gd name="connsiteX3" fmla="*/ 6065040 w 10182179"/>
              <a:gd name="connsiteY3" fmla="*/ 3519068 h 3816981"/>
              <a:gd name="connsiteX4" fmla="*/ 6883564 w 10182179"/>
              <a:gd name="connsiteY4" fmla="*/ 3344851 h 3816981"/>
              <a:gd name="connsiteX5" fmla="*/ 7499797 w 10182179"/>
              <a:gd name="connsiteY5" fmla="*/ 3131206 h 3816981"/>
              <a:gd name="connsiteX6" fmla="*/ 8269376 w 10182179"/>
              <a:gd name="connsiteY6" fmla="*/ 2611525 h 3816981"/>
              <a:gd name="connsiteX7" fmla="*/ 8886462 w 10182179"/>
              <a:gd name="connsiteY7" fmla="*/ 1787816 h 3816981"/>
              <a:gd name="connsiteX8" fmla="*/ 9691469 w 10182179"/>
              <a:gd name="connsiteY8" fmla="*/ 564539 h 3816981"/>
              <a:gd name="connsiteX9" fmla="*/ 10182179 w 10182179"/>
              <a:gd name="connsiteY9" fmla="*/ 0 h 3816981"/>
              <a:gd name="connsiteX0" fmla="*/ 0 w 10182179"/>
              <a:gd name="connsiteY0" fmla="*/ 3816981 h 3816981"/>
              <a:gd name="connsiteX1" fmla="*/ 2563360 w 10182179"/>
              <a:gd name="connsiteY1" fmla="*/ 3777225 h 3816981"/>
              <a:gd name="connsiteX2" fmla="*/ 4802434 w 10182179"/>
              <a:gd name="connsiteY2" fmla="*/ 3658277 h 3816981"/>
              <a:gd name="connsiteX3" fmla="*/ 6065040 w 10182179"/>
              <a:gd name="connsiteY3" fmla="*/ 3519068 h 3816981"/>
              <a:gd name="connsiteX4" fmla="*/ 6883564 w 10182179"/>
              <a:gd name="connsiteY4" fmla="*/ 3344851 h 3816981"/>
              <a:gd name="connsiteX5" fmla="*/ 7499797 w 10182179"/>
              <a:gd name="connsiteY5" fmla="*/ 3131206 h 3816981"/>
              <a:gd name="connsiteX6" fmla="*/ 8239144 w 10182179"/>
              <a:gd name="connsiteY6" fmla="*/ 2604721 h 3816981"/>
              <a:gd name="connsiteX7" fmla="*/ 8886462 w 10182179"/>
              <a:gd name="connsiteY7" fmla="*/ 1787816 h 3816981"/>
              <a:gd name="connsiteX8" fmla="*/ 9691469 w 10182179"/>
              <a:gd name="connsiteY8" fmla="*/ 564539 h 3816981"/>
              <a:gd name="connsiteX9" fmla="*/ 10182179 w 10182179"/>
              <a:gd name="connsiteY9" fmla="*/ 0 h 3816981"/>
              <a:gd name="connsiteX0" fmla="*/ 0 w 10182179"/>
              <a:gd name="connsiteY0" fmla="*/ 3816981 h 3816981"/>
              <a:gd name="connsiteX1" fmla="*/ 2563360 w 10182179"/>
              <a:gd name="connsiteY1" fmla="*/ 3777225 h 3816981"/>
              <a:gd name="connsiteX2" fmla="*/ 4802434 w 10182179"/>
              <a:gd name="connsiteY2" fmla="*/ 3658277 h 3816981"/>
              <a:gd name="connsiteX3" fmla="*/ 6065040 w 10182179"/>
              <a:gd name="connsiteY3" fmla="*/ 3519068 h 3816981"/>
              <a:gd name="connsiteX4" fmla="*/ 6883564 w 10182179"/>
              <a:gd name="connsiteY4" fmla="*/ 3344851 h 3816981"/>
              <a:gd name="connsiteX5" fmla="*/ 7499797 w 10182179"/>
              <a:gd name="connsiteY5" fmla="*/ 3131206 h 3816981"/>
              <a:gd name="connsiteX6" fmla="*/ 8239144 w 10182179"/>
              <a:gd name="connsiteY6" fmla="*/ 2604721 h 3816981"/>
              <a:gd name="connsiteX7" fmla="*/ 8886462 w 10182179"/>
              <a:gd name="connsiteY7" fmla="*/ 1787816 h 3816981"/>
              <a:gd name="connsiteX8" fmla="*/ 9721701 w 10182179"/>
              <a:gd name="connsiteY8" fmla="*/ 550929 h 3816981"/>
              <a:gd name="connsiteX9" fmla="*/ 10182179 w 10182179"/>
              <a:gd name="connsiteY9" fmla="*/ 0 h 3816981"/>
              <a:gd name="connsiteX0" fmla="*/ 0 w 10219969"/>
              <a:gd name="connsiteY0" fmla="*/ 3810175 h 3810175"/>
              <a:gd name="connsiteX1" fmla="*/ 2563360 w 10219969"/>
              <a:gd name="connsiteY1" fmla="*/ 3770419 h 3810175"/>
              <a:gd name="connsiteX2" fmla="*/ 4802434 w 10219969"/>
              <a:gd name="connsiteY2" fmla="*/ 3651471 h 3810175"/>
              <a:gd name="connsiteX3" fmla="*/ 6065040 w 10219969"/>
              <a:gd name="connsiteY3" fmla="*/ 3512262 h 3810175"/>
              <a:gd name="connsiteX4" fmla="*/ 6883564 w 10219969"/>
              <a:gd name="connsiteY4" fmla="*/ 3338045 h 3810175"/>
              <a:gd name="connsiteX5" fmla="*/ 7499797 w 10219969"/>
              <a:gd name="connsiteY5" fmla="*/ 3124400 h 3810175"/>
              <a:gd name="connsiteX6" fmla="*/ 8239144 w 10219969"/>
              <a:gd name="connsiteY6" fmla="*/ 2597915 h 3810175"/>
              <a:gd name="connsiteX7" fmla="*/ 8886462 w 10219969"/>
              <a:gd name="connsiteY7" fmla="*/ 1781010 h 3810175"/>
              <a:gd name="connsiteX8" fmla="*/ 9721701 w 10219969"/>
              <a:gd name="connsiteY8" fmla="*/ 544123 h 3810175"/>
              <a:gd name="connsiteX9" fmla="*/ 10219969 w 10219969"/>
              <a:gd name="connsiteY9" fmla="*/ 0 h 381017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86462 w 10212412"/>
              <a:gd name="connsiteY7" fmla="*/ 1808230 h 3837395"/>
              <a:gd name="connsiteX8" fmla="*/ 9721701 w 10212412"/>
              <a:gd name="connsiteY8" fmla="*/ 571343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48673 w 10212412"/>
              <a:gd name="connsiteY7" fmla="*/ 1774204 h 3837395"/>
              <a:gd name="connsiteX8" fmla="*/ 9721701 w 10212412"/>
              <a:gd name="connsiteY8" fmla="*/ 571343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48673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48673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48673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48673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26001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26001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26001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1587 w 10212412"/>
              <a:gd name="connsiteY6" fmla="*/ 2591110 h 3837395"/>
              <a:gd name="connsiteX7" fmla="*/ 8826001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1587 w 10212412"/>
              <a:gd name="connsiteY6" fmla="*/ 2591110 h 3837395"/>
              <a:gd name="connsiteX7" fmla="*/ 8826001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9676354"/>
              <a:gd name="connsiteY0" fmla="*/ 3279661 h 3279661"/>
              <a:gd name="connsiteX1" fmla="*/ 2563360 w 9676354"/>
              <a:gd name="connsiteY1" fmla="*/ 3239905 h 3279661"/>
              <a:gd name="connsiteX2" fmla="*/ 4802434 w 9676354"/>
              <a:gd name="connsiteY2" fmla="*/ 3120957 h 3279661"/>
              <a:gd name="connsiteX3" fmla="*/ 6065040 w 9676354"/>
              <a:gd name="connsiteY3" fmla="*/ 2981748 h 3279661"/>
              <a:gd name="connsiteX4" fmla="*/ 6883564 w 9676354"/>
              <a:gd name="connsiteY4" fmla="*/ 2807531 h 3279661"/>
              <a:gd name="connsiteX5" fmla="*/ 7499797 w 9676354"/>
              <a:gd name="connsiteY5" fmla="*/ 2593886 h 3279661"/>
              <a:gd name="connsiteX6" fmla="*/ 8231587 w 9676354"/>
              <a:gd name="connsiteY6" fmla="*/ 2033376 h 3279661"/>
              <a:gd name="connsiteX7" fmla="*/ 8826001 w 9676354"/>
              <a:gd name="connsiteY7" fmla="*/ 1216470 h 3279661"/>
              <a:gd name="connsiteX8" fmla="*/ 9676354 w 9676354"/>
              <a:gd name="connsiteY8" fmla="*/ 0 h 3279661"/>
              <a:gd name="connsiteX0" fmla="*/ 0 w 9487410"/>
              <a:gd name="connsiteY0" fmla="*/ 2987044 h 2987044"/>
              <a:gd name="connsiteX1" fmla="*/ 2563360 w 9487410"/>
              <a:gd name="connsiteY1" fmla="*/ 2947288 h 2987044"/>
              <a:gd name="connsiteX2" fmla="*/ 4802434 w 9487410"/>
              <a:gd name="connsiteY2" fmla="*/ 2828340 h 2987044"/>
              <a:gd name="connsiteX3" fmla="*/ 6065040 w 9487410"/>
              <a:gd name="connsiteY3" fmla="*/ 2689131 h 2987044"/>
              <a:gd name="connsiteX4" fmla="*/ 6883564 w 9487410"/>
              <a:gd name="connsiteY4" fmla="*/ 2514914 h 2987044"/>
              <a:gd name="connsiteX5" fmla="*/ 7499797 w 9487410"/>
              <a:gd name="connsiteY5" fmla="*/ 2301269 h 2987044"/>
              <a:gd name="connsiteX6" fmla="*/ 8231587 w 9487410"/>
              <a:gd name="connsiteY6" fmla="*/ 1740759 h 2987044"/>
              <a:gd name="connsiteX7" fmla="*/ 8826001 w 9487410"/>
              <a:gd name="connsiteY7" fmla="*/ 923853 h 2987044"/>
              <a:gd name="connsiteX8" fmla="*/ 9487410 w 9487410"/>
              <a:gd name="connsiteY8" fmla="*/ 0 h 2987044"/>
              <a:gd name="connsiteX0" fmla="*/ 0 w 9464736"/>
              <a:gd name="connsiteY0" fmla="*/ 2953020 h 2953020"/>
              <a:gd name="connsiteX1" fmla="*/ 2563360 w 9464736"/>
              <a:gd name="connsiteY1" fmla="*/ 2913264 h 2953020"/>
              <a:gd name="connsiteX2" fmla="*/ 4802434 w 9464736"/>
              <a:gd name="connsiteY2" fmla="*/ 2794316 h 2953020"/>
              <a:gd name="connsiteX3" fmla="*/ 6065040 w 9464736"/>
              <a:gd name="connsiteY3" fmla="*/ 2655107 h 2953020"/>
              <a:gd name="connsiteX4" fmla="*/ 6883564 w 9464736"/>
              <a:gd name="connsiteY4" fmla="*/ 2480890 h 2953020"/>
              <a:gd name="connsiteX5" fmla="*/ 7499797 w 9464736"/>
              <a:gd name="connsiteY5" fmla="*/ 2267245 h 2953020"/>
              <a:gd name="connsiteX6" fmla="*/ 8231587 w 9464736"/>
              <a:gd name="connsiteY6" fmla="*/ 1706735 h 2953020"/>
              <a:gd name="connsiteX7" fmla="*/ 8826001 w 9464736"/>
              <a:gd name="connsiteY7" fmla="*/ 889829 h 2953020"/>
              <a:gd name="connsiteX8" fmla="*/ 9464736 w 9464736"/>
              <a:gd name="connsiteY8" fmla="*/ 0 h 2953020"/>
              <a:gd name="connsiteX0" fmla="*/ 0 w 9442062"/>
              <a:gd name="connsiteY0" fmla="*/ 2946214 h 2946214"/>
              <a:gd name="connsiteX1" fmla="*/ 2563360 w 9442062"/>
              <a:gd name="connsiteY1" fmla="*/ 2906458 h 2946214"/>
              <a:gd name="connsiteX2" fmla="*/ 4802434 w 9442062"/>
              <a:gd name="connsiteY2" fmla="*/ 2787510 h 2946214"/>
              <a:gd name="connsiteX3" fmla="*/ 6065040 w 9442062"/>
              <a:gd name="connsiteY3" fmla="*/ 2648301 h 2946214"/>
              <a:gd name="connsiteX4" fmla="*/ 6883564 w 9442062"/>
              <a:gd name="connsiteY4" fmla="*/ 2474084 h 2946214"/>
              <a:gd name="connsiteX5" fmla="*/ 7499797 w 9442062"/>
              <a:gd name="connsiteY5" fmla="*/ 2260439 h 2946214"/>
              <a:gd name="connsiteX6" fmla="*/ 8231587 w 9442062"/>
              <a:gd name="connsiteY6" fmla="*/ 1699929 h 2946214"/>
              <a:gd name="connsiteX7" fmla="*/ 8826001 w 9442062"/>
              <a:gd name="connsiteY7" fmla="*/ 883023 h 2946214"/>
              <a:gd name="connsiteX8" fmla="*/ 9442062 w 9442062"/>
              <a:gd name="connsiteY8" fmla="*/ 0 h 2946214"/>
              <a:gd name="connsiteX0" fmla="*/ 0 w 9442062"/>
              <a:gd name="connsiteY0" fmla="*/ 2912188 h 2914092"/>
              <a:gd name="connsiteX1" fmla="*/ 2563360 w 9442062"/>
              <a:gd name="connsiteY1" fmla="*/ 2906458 h 2914092"/>
              <a:gd name="connsiteX2" fmla="*/ 4802434 w 9442062"/>
              <a:gd name="connsiteY2" fmla="*/ 2787510 h 2914092"/>
              <a:gd name="connsiteX3" fmla="*/ 6065040 w 9442062"/>
              <a:gd name="connsiteY3" fmla="*/ 2648301 h 2914092"/>
              <a:gd name="connsiteX4" fmla="*/ 6883564 w 9442062"/>
              <a:gd name="connsiteY4" fmla="*/ 2474084 h 2914092"/>
              <a:gd name="connsiteX5" fmla="*/ 7499797 w 9442062"/>
              <a:gd name="connsiteY5" fmla="*/ 2260439 h 2914092"/>
              <a:gd name="connsiteX6" fmla="*/ 8231587 w 9442062"/>
              <a:gd name="connsiteY6" fmla="*/ 1699929 h 2914092"/>
              <a:gd name="connsiteX7" fmla="*/ 8826001 w 9442062"/>
              <a:gd name="connsiteY7" fmla="*/ 883023 h 2914092"/>
              <a:gd name="connsiteX8" fmla="*/ 9442062 w 9442062"/>
              <a:gd name="connsiteY8" fmla="*/ 0 h 2914092"/>
              <a:gd name="connsiteX0" fmla="*/ 0 w 9442062"/>
              <a:gd name="connsiteY0" fmla="*/ 2912188 h 2919260"/>
              <a:gd name="connsiteX1" fmla="*/ 2563360 w 9442062"/>
              <a:gd name="connsiteY1" fmla="*/ 2906458 h 2919260"/>
              <a:gd name="connsiteX2" fmla="*/ 4802434 w 9442062"/>
              <a:gd name="connsiteY2" fmla="*/ 2787510 h 2919260"/>
              <a:gd name="connsiteX3" fmla="*/ 6065040 w 9442062"/>
              <a:gd name="connsiteY3" fmla="*/ 2648301 h 2919260"/>
              <a:gd name="connsiteX4" fmla="*/ 6883564 w 9442062"/>
              <a:gd name="connsiteY4" fmla="*/ 2474084 h 2919260"/>
              <a:gd name="connsiteX5" fmla="*/ 7499797 w 9442062"/>
              <a:gd name="connsiteY5" fmla="*/ 2260439 h 2919260"/>
              <a:gd name="connsiteX6" fmla="*/ 8231587 w 9442062"/>
              <a:gd name="connsiteY6" fmla="*/ 1699929 h 2919260"/>
              <a:gd name="connsiteX7" fmla="*/ 8826001 w 9442062"/>
              <a:gd name="connsiteY7" fmla="*/ 883023 h 2919260"/>
              <a:gd name="connsiteX8" fmla="*/ 9442062 w 9442062"/>
              <a:gd name="connsiteY8" fmla="*/ 0 h 2919260"/>
              <a:gd name="connsiteX0" fmla="*/ 0 w 9442062"/>
              <a:gd name="connsiteY0" fmla="*/ 2912188 h 2912189"/>
              <a:gd name="connsiteX1" fmla="*/ 4802434 w 9442062"/>
              <a:gd name="connsiteY1" fmla="*/ 2787510 h 2912189"/>
              <a:gd name="connsiteX2" fmla="*/ 6065040 w 9442062"/>
              <a:gd name="connsiteY2" fmla="*/ 2648301 h 2912189"/>
              <a:gd name="connsiteX3" fmla="*/ 6883564 w 9442062"/>
              <a:gd name="connsiteY3" fmla="*/ 2474084 h 2912189"/>
              <a:gd name="connsiteX4" fmla="*/ 7499797 w 9442062"/>
              <a:gd name="connsiteY4" fmla="*/ 2260439 h 2912189"/>
              <a:gd name="connsiteX5" fmla="*/ 8231587 w 9442062"/>
              <a:gd name="connsiteY5" fmla="*/ 1699929 h 2912189"/>
              <a:gd name="connsiteX6" fmla="*/ 8826001 w 9442062"/>
              <a:gd name="connsiteY6" fmla="*/ 883023 h 2912189"/>
              <a:gd name="connsiteX7" fmla="*/ 9442062 w 9442062"/>
              <a:gd name="connsiteY7" fmla="*/ 0 h 2912189"/>
              <a:gd name="connsiteX0" fmla="*/ 1 w 4639629"/>
              <a:gd name="connsiteY0" fmla="*/ 2787510 h 2787510"/>
              <a:gd name="connsiteX1" fmla="*/ 1262607 w 4639629"/>
              <a:gd name="connsiteY1" fmla="*/ 2648301 h 2787510"/>
              <a:gd name="connsiteX2" fmla="*/ 2081131 w 4639629"/>
              <a:gd name="connsiteY2" fmla="*/ 2474084 h 2787510"/>
              <a:gd name="connsiteX3" fmla="*/ 2697364 w 4639629"/>
              <a:gd name="connsiteY3" fmla="*/ 2260439 h 2787510"/>
              <a:gd name="connsiteX4" fmla="*/ 3429154 w 4639629"/>
              <a:gd name="connsiteY4" fmla="*/ 1699929 h 2787510"/>
              <a:gd name="connsiteX5" fmla="*/ 4023568 w 4639629"/>
              <a:gd name="connsiteY5" fmla="*/ 883023 h 2787510"/>
              <a:gd name="connsiteX6" fmla="*/ 4639629 w 4639629"/>
              <a:gd name="connsiteY6" fmla="*/ 0 h 2787510"/>
              <a:gd name="connsiteX0" fmla="*/ 0 w 4219086"/>
              <a:gd name="connsiteY0" fmla="*/ 2731415 h 2731415"/>
              <a:gd name="connsiteX1" fmla="*/ 842064 w 4219086"/>
              <a:gd name="connsiteY1" fmla="*/ 2648301 h 2731415"/>
              <a:gd name="connsiteX2" fmla="*/ 1660588 w 4219086"/>
              <a:gd name="connsiteY2" fmla="*/ 2474084 h 2731415"/>
              <a:gd name="connsiteX3" fmla="*/ 2276821 w 4219086"/>
              <a:gd name="connsiteY3" fmla="*/ 2260439 h 2731415"/>
              <a:gd name="connsiteX4" fmla="*/ 3008611 w 4219086"/>
              <a:gd name="connsiteY4" fmla="*/ 1699929 h 2731415"/>
              <a:gd name="connsiteX5" fmla="*/ 3603025 w 4219086"/>
              <a:gd name="connsiteY5" fmla="*/ 883023 h 2731415"/>
              <a:gd name="connsiteX6" fmla="*/ 4219086 w 4219086"/>
              <a:gd name="connsiteY6" fmla="*/ 0 h 2731415"/>
              <a:gd name="connsiteX0" fmla="*/ 0 w 4219086"/>
              <a:gd name="connsiteY0" fmla="*/ 2731415 h 2731415"/>
              <a:gd name="connsiteX1" fmla="*/ 842064 w 4219086"/>
              <a:gd name="connsiteY1" fmla="*/ 2648301 h 2731415"/>
              <a:gd name="connsiteX2" fmla="*/ 1660588 w 4219086"/>
              <a:gd name="connsiteY2" fmla="*/ 2474084 h 2731415"/>
              <a:gd name="connsiteX3" fmla="*/ 2276821 w 4219086"/>
              <a:gd name="connsiteY3" fmla="*/ 2260439 h 2731415"/>
              <a:gd name="connsiteX4" fmla="*/ 3008611 w 4219086"/>
              <a:gd name="connsiteY4" fmla="*/ 1699929 h 2731415"/>
              <a:gd name="connsiteX5" fmla="*/ 3603025 w 4219086"/>
              <a:gd name="connsiteY5" fmla="*/ 883023 h 2731415"/>
              <a:gd name="connsiteX6" fmla="*/ 4219086 w 4219086"/>
              <a:gd name="connsiteY6" fmla="*/ 0 h 2731415"/>
              <a:gd name="connsiteX0" fmla="*/ 0 w 4219086"/>
              <a:gd name="connsiteY0" fmla="*/ 2731415 h 2731415"/>
              <a:gd name="connsiteX1" fmla="*/ 842064 w 4219086"/>
              <a:gd name="connsiteY1" fmla="*/ 2648301 h 2731415"/>
              <a:gd name="connsiteX2" fmla="*/ 1660588 w 4219086"/>
              <a:gd name="connsiteY2" fmla="*/ 2474084 h 2731415"/>
              <a:gd name="connsiteX3" fmla="*/ 2276821 w 4219086"/>
              <a:gd name="connsiteY3" fmla="*/ 2260439 h 2731415"/>
              <a:gd name="connsiteX4" fmla="*/ 3008611 w 4219086"/>
              <a:gd name="connsiteY4" fmla="*/ 1699929 h 2731415"/>
              <a:gd name="connsiteX5" fmla="*/ 3603025 w 4219086"/>
              <a:gd name="connsiteY5" fmla="*/ 883023 h 2731415"/>
              <a:gd name="connsiteX6" fmla="*/ 4219086 w 4219086"/>
              <a:gd name="connsiteY6" fmla="*/ 0 h 2731415"/>
              <a:gd name="connsiteX0" fmla="*/ 0 w 4219086"/>
              <a:gd name="connsiteY0" fmla="*/ 2731415 h 2731415"/>
              <a:gd name="connsiteX1" fmla="*/ 842064 w 4219086"/>
              <a:gd name="connsiteY1" fmla="*/ 2648301 h 2731415"/>
              <a:gd name="connsiteX2" fmla="*/ 1660588 w 4219086"/>
              <a:gd name="connsiteY2" fmla="*/ 2474084 h 2731415"/>
              <a:gd name="connsiteX3" fmla="*/ 2276821 w 4219086"/>
              <a:gd name="connsiteY3" fmla="*/ 2260439 h 2731415"/>
              <a:gd name="connsiteX4" fmla="*/ 3008611 w 4219086"/>
              <a:gd name="connsiteY4" fmla="*/ 1699929 h 2731415"/>
              <a:gd name="connsiteX5" fmla="*/ 3603025 w 4219086"/>
              <a:gd name="connsiteY5" fmla="*/ 883023 h 2731415"/>
              <a:gd name="connsiteX6" fmla="*/ 4219086 w 4219086"/>
              <a:gd name="connsiteY6" fmla="*/ 0 h 2731415"/>
              <a:gd name="connsiteX0" fmla="*/ 0 w 4219086"/>
              <a:gd name="connsiteY0" fmla="*/ 2731415 h 2731415"/>
              <a:gd name="connsiteX1" fmla="*/ 826487 w 4219086"/>
              <a:gd name="connsiteY1" fmla="*/ 2641289 h 2731415"/>
              <a:gd name="connsiteX2" fmla="*/ 1660588 w 4219086"/>
              <a:gd name="connsiteY2" fmla="*/ 2474084 h 2731415"/>
              <a:gd name="connsiteX3" fmla="*/ 2276821 w 4219086"/>
              <a:gd name="connsiteY3" fmla="*/ 2260439 h 2731415"/>
              <a:gd name="connsiteX4" fmla="*/ 3008611 w 4219086"/>
              <a:gd name="connsiteY4" fmla="*/ 1699929 h 2731415"/>
              <a:gd name="connsiteX5" fmla="*/ 3603025 w 4219086"/>
              <a:gd name="connsiteY5" fmla="*/ 883023 h 2731415"/>
              <a:gd name="connsiteX6" fmla="*/ 4219086 w 4219086"/>
              <a:gd name="connsiteY6" fmla="*/ 0 h 2731415"/>
              <a:gd name="connsiteX0" fmla="*/ 0 w 4219086"/>
              <a:gd name="connsiteY0" fmla="*/ 2731415 h 2731415"/>
              <a:gd name="connsiteX1" fmla="*/ 826487 w 4219086"/>
              <a:gd name="connsiteY1" fmla="*/ 2641289 h 2731415"/>
              <a:gd name="connsiteX2" fmla="*/ 1660589 w 4219086"/>
              <a:gd name="connsiteY2" fmla="*/ 2453049 h 2731415"/>
              <a:gd name="connsiteX3" fmla="*/ 2276821 w 4219086"/>
              <a:gd name="connsiteY3" fmla="*/ 2260439 h 2731415"/>
              <a:gd name="connsiteX4" fmla="*/ 3008611 w 4219086"/>
              <a:gd name="connsiteY4" fmla="*/ 1699929 h 2731415"/>
              <a:gd name="connsiteX5" fmla="*/ 3603025 w 4219086"/>
              <a:gd name="connsiteY5" fmla="*/ 883023 h 2731415"/>
              <a:gd name="connsiteX6" fmla="*/ 4219086 w 4219086"/>
              <a:gd name="connsiteY6" fmla="*/ 0 h 2731415"/>
              <a:gd name="connsiteX0" fmla="*/ 0 w 4219086"/>
              <a:gd name="connsiteY0" fmla="*/ 2731415 h 2731415"/>
              <a:gd name="connsiteX1" fmla="*/ 826487 w 4219086"/>
              <a:gd name="connsiteY1" fmla="*/ 2641289 h 2731415"/>
              <a:gd name="connsiteX2" fmla="*/ 1660589 w 4219086"/>
              <a:gd name="connsiteY2" fmla="*/ 2453049 h 2731415"/>
              <a:gd name="connsiteX3" fmla="*/ 2401425 w 4219086"/>
              <a:gd name="connsiteY3" fmla="*/ 2204344 h 2731415"/>
              <a:gd name="connsiteX4" fmla="*/ 3008611 w 4219086"/>
              <a:gd name="connsiteY4" fmla="*/ 1699929 h 2731415"/>
              <a:gd name="connsiteX5" fmla="*/ 3603025 w 4219086"/>
              <a:gd name="connsiteY5" fmla="*/ 883023 h 2731415"/>
              <a:gd name="connsiteX6" fmla="*/ 4219086 w 4219086"/>
              <a:gd name="connsiteY6" fmla="*/ 0 h 2731415"/>
              <a:gd name="connsiteX0" fmla="*/ 0 w 4219086"/>
              <a:gd name="connsiteY0" fmla="*/ 2731415 h 2731415"/>
              <a:gd name="connsiteX1" fmla="*/ 826487 w 4219086"/>
              <a:gd name="connsiteY1" fmla="*/ 2641289 h 2731415"/>
              <a:gd name="connsiteX2" fmla="*/ 2401425 w 4219086"/>
              <a:gd name="connsiteY2" fmla="*/ 2204344 h 2731415"/>
              <a:gd name="connsiteX3" fmla="*/ 3008611 w 4219086"/>
              <a:gd name="connsiteY3" fmla="*/ 1699929 h 2731415"/>
              <a:gd name="connsiteX4" fmla="*/ 3603025 w 4219086"/>
              <a:gd name="connsiteY4" fmla="*/ 883023 h 2731415"/>
              <a:gd name="connsiteX5" fmla="*/ 4219086 w 4219086"/>
              <a:gd name="connsiteY5" fmla="*/ 0 h 2731415"/>
              <a:gd name="connsiteX0" fmla="*/ 0 w 4219086"/>
              <a:gd name="connsiteY0" fmla="*/ 2731415 h 2731415"/>
              <a:gd name="connsiteX1" fmla="*/ 2401425 w 4219086"/>
              <a:gd name="connsiteY1" fmla="*/ 2204344 h 2731415"/>
              <a:gd name="connsiteX2" fmla="*/ 3008611 w 4219086"/>
              <a:gd name="connsiteY2" fmla="*/ 1699929 h 2731415"/>
              <a:gd name="connsiteX3" fmla="*/ 3603025 w 4219086"/>
              <a:gd name="connsiteY3" fmla="*/ 883023 h 2731415"/>
              <a:gd name="connsiteX4" fmla="*/ 4219086 w 4219086"/>
              <a:gd name="connsiteY4" fmla="*/ 0 h 2731415"/>
              <a:gd name="connsiteX0" fmla="*/ 0 w 1817661"/>
              <a:gd name="connsiteY0" fmla="*/ 2204344 h 2204344"/>
              <a:gd name="connsiteX1" fmla="*/ 607186 w 1817661"/>
              <a:gd name="connsiteY1" fmla="*/ 1699929 h 2204344"/>
              <a:gd name="connsiteX2" fmla="*/ 1201600 w 1817661"/>
              <a:gd name="connsiteY2" fmla="*/ 883023 h 2204344"/>
              <a:gd name="connsiteX3" fmla="*/ 1817661 w 1817661"/>
              <a:gd name="connsiteY3" fmla="*/ 0 h 2204344"/>
              <a:gd name="connsiteX0" fmla="*/ 0 w 1817661"/>
              <a:gd name="connsiteY0" fmla="*/ 2204344 h 2204344"/>
              <a:gd name="connsiteX1" fmla="*/ 607186 w 1817661"/>
              <a:gd name="connsiteY1" fmla="*/ 1699929 h 2204344"/>
              <a:gd name="connsiteX2" fmla="*/ 1201600 w 1817661"/>
              <a:gd name="connsiteY2" fmla="*/ 883023 h 2204344"/>
              <a:gd name="connsiteX3" fmla="*/ 1817661 w 1817661"/>
              <a:gd name="connsiteY3" fmla="*/ 0 h 2204344"/>
              <a:gd name="connsiteX0" fmla="*/ 0 w 1713972"/>
              <a:gd name="connsiteY0" fmla="*/ 2129846 h 2129846"/>
              <a:gd name="connsiteX1" fmla="*/ 503497 w 1713972"/>
              <a:gd name="connsiteY1" fmla="*/ 1699929 h 2129846"/>
              <a:gd name="connsiteX2" fmla="*/ 1097911 w 1713972"/>
              <a:gd name="connsiteY2" fmla="*/ 883023 h 2129846"/>
              <a:gd name="connsiteX3" fmla="*/ 1713972 w 1713972"/>
              <a:gd name="connsiteY3" fmla="*/ 0 h 2129846"/>
              <a:gd name="connsiteX0" fmla="*/ 0 w 1677680"/>
              <a:gd name="connsiteY0" fmla="*/ 2111221 h 2111221"/>
              <a:gd name="connsiteX1" fmla="*/ 467205 w 1677680"/>
              <a:gd name="connsiteY1" fmla="*/ 1699929 h 2111221"/>
              <a:gd name="connsiteX2" fmla="*/ 1061619 w 1677680"/>
              <a:gd name="connsiteY2" fmla="*/ 883023 h 2111221"/>
              <a:gd name="connsiteX3" fmla="*/ 1677680 w 1677680"/>
              <a:gd name="connsiteY3" fmla="*/ 0 h 2111221"/>
              <a:gd name="connsiteX0" fmla="*/ 0 w 1677680"/>
              <a:gd name="connsiteY0" fmla="*/ 2111221 h 2111221"/>
              <a:gd name="connsiteX1" fmla="*/ 467205 w 1677680"/>
              <a:gd name="connsiteY1" fmla="*/ 1699929 h 2111221"/>
              <a:gd name="connsiteX2" fmla="*/ 1061619 w 1677680"/>
              <a:gd name="connsiteY2" fmla="*/ 883023 h 2111221"/>
              <a:gd name="connsiteX3" fmla="*/ 1677680 w 1677680"/>
              <a:gd name="connsiteY3" fmla="*/ 0 h 2111221"/>
              <a:gd name="connsiteX0" fmla="*/ 0 w 1677680"/>
              <a:gd name="connsiteY0" fmla="*/ 2111221 h 2111221"/>
              <a:gd name="connsiteX1" fmla="*/ 481417 w 1677680"/>
              <a:gd name="connsiteY1" fmla="*/ 1682907 h 2111221"/>
              <a:gd name="connsiteX2" fmla="*/ 1061619 w 1677680"/>
              <a:gd name="connsiteY2" fmla="*/ 883023 h 2111221"/>
              <a:gd name="connsiteX3" fmla="*/ 1677680 w 1677680"/>
              <a:gd name="connsiteY3" fmla="*/ 0 h 2111221"/>
              <a:gd name="connsiteX0" fmla="*/ 0 w 1677680"/>
              <a:gd name="connsiteY0" fmla="*/ 2111221 h 2111221"/>
              <a:gd name="connsiteX1" fmla="*/ 481417 w 1677680"/>
              <a:gd name="connsiteY1" fmla="*/ 1682907 h 2111221"/>
              <a:gd name="connsiteX2" fmla="*/ 1061619 w 1677680"/>
              <a:gd name="connsiteY2" fmla="*/ 883023 h 2111221"/>
              <a:gd name="connsiteX3" fmla="*/ 1677680 w 1677680"/>
              <a:gd name="connsiteY3" fmla="*/ 0 h 2111221"/>
              <a:gd name="connsiteX0" fmla="*/ 0 w 1677680"/>
              <a:gd name="connsiteY0" fmla="*/ 2133918 h 2133918"/>
              <a:gd name="connsiteX1" fmla="*/ 481417 w 1677680"/>
              <a:gd name="connsiteY1" fmla="*/ 1682907 h 2133918"/>
              <a:gd name="connsiteX2" fmla="*/ 1061619 w 1677680"/>
              <a:gd name="connsiteY2" fmla="*/ 883023 h 2133918"/>
              <a:gd name="connsiteX3" fmla="*/ 1677680 w 1677680"/>
              <a:gd name="connsiteY3" fmla="*/ 0 h 2133918"/>
              <a:gd name="connsiteX0" fmla="*/ 0 w 1677680"/>
              <a:gd name="connsiteY0" fmla="*/ 2133918 h 2133918"/>
              <a:gd name="connsiteX1" fmla="*/ 481417 w 1677680"/>
              <a:gd name="connsiteY1" fmla="*/ 1682907 h 2133918"/>
              <a:gd name="connsiteX2" fmla="*/ 1061619 w 1677680"/>
              <a:gd name="connsiteY2" fmla="*/ 883023 h 2133918"/>
              <a:gd name="connsiteX3" fmla="*/ 1677680 w 1677680"/>
              <a:gd name="connsiteY3" fmla="*/ 0 h 2133918"/>
              <a:gd name="connsiteX0" fmla="*/ 0 w 1677680"/>
              <a:gd name="connsiteY0" fmla="*/ 2133918 h 2133918"/>
              <a:gd name="connsiteX1" fmla="*/ 481417 w 1677680"/>
              <a:gd name="connsiteY1" fmla="*/ 1682907 h 2133918"/>
              <a:gd name="connsiteX2" fmla="*/ 1061619 w 1677680"/>
              <a:gd name="connsiteY2" fmla="*/ 883023 h 2133918"/>
              <a:gd name="connsiteX3" fmla="*/ 1677680 w 1677680"/>
              <a:gd name="connsiteY3" fmla="*/ 0 h 2133918"/>
              <a:gd name="connsiteX0" fmla="*/ 0 w 1688734"/>
              <a:gd name="connsiteY0" fmla="*/ 2167962 h 2167962"/>
              <a:gd name="connsiteX1" fmla="*/ 492471 w 1688734"/>
              <a:gd name="connsiteY1" fmla="*/ 1682907 h 2167962"/>
              <a:gd name="connsiteX2" fmla="*/ 1072673 w 1688734"/>
              <a:gd name="connsiteY2" fmla="*/ 883023 h 2167962"/>
              <a:gd name="connsiteX3" fmla="*/ 1688734 w 1688734"/>
              <a:gd name="connsiteY3" fmla="*/ 0 h 2167962"/>
              <a:gd name="connsiteX0" fmla="*/ 0 w 1690313"/>
              <a:gd name="connsiteY0" fmla="*/ 2150940 h 2150940"/>
              <a:gd name="connsiteX1" fmla="*/ 494050 w 1690313"/>
              <a:gd name="connsiteY1" fmla="*/ 1682907 h 2150940"/>
              <a:gd name="connsiteX2" fmla="*/ 1074252 w 1690313"/>
              <a:gd name="connsiteY2" fmla="*/ 883023 h 2150940"/>
              <a:gd name="connsiteX3" fmla="*/ 1690313 w 1690313"/>
              <a:gd name="connsiteY3" fmla="*/ 0 h 2150940"/>
              <a:gd name="connsiteX0" fmla="*/ 0 w 1690313"/>
              <a:gd name="connsiteY0" fmla="*/ 2150940 h 2150940"/>
              <a:gd name="connsiteX1" fmla="*/ 494050 w 1690313"/>
              <a:gd name="connsiteY1" fmla="*/ 1682907 h 2150940"/>
              <a:gd name="connsiteX2" fmla="*/ 1074252 w 1690313"/>
              <a:gd name="connsiteY2" fmla="*/ 883023 h 2150940"/>
              <a:gd name="connsiteX3" fmla="*/ 1690313 w 1690313"/>
              <a:gd name="connsiteY3" fmla="*/ 0 h 2150940"/>
              <a:gd name="connsiteX0" fmla="*/ 0 w 1690313"/>
              <a:gd name="connsiteY0" fmla="*/ 2150940 h 2150940"/>
              <a:gd name="connsiteX1" fmla="*/ 514579 w 1690313"/>
              <a:gd name="connsiteY1" fmla="*/ 1660211 h 2150940"/>
              <a:gd name="connsiteX2" fmla="*/ 1074252 w 1690313"/>
              <a:gd name="connsiteY2" fmla="*/ 883023 h 2150940"/>
              <a:gd name="connsiteX3" fmla="*/ 1690313 w 1690313"/>
              <a:gd name="connsiteY3" fmla="*/ 0 h 2150940"/>
              <a:gd name="connsiteX0" fmla="*/ 0 w 1690313"/>
              <a:gd name="connsiteY0" fmla="*/ 2150940 h 2150940"/>
              <a:gd name="connsiteX1" fmla="*/ 514579 w 1690313"/>
              <a:gd name="connsiteY1" fmla="*/ 1660211 h 2150940"/>
              <a:gd name="connsiteX2" fmla="*/ 1074252 w 1690313"/>
              <a:gd name="connsiteY2" fmla="*/ 883023 h 2150940"/>
              <a:gd name="connsiteX3" fmla="*/ 1690313 w 1690313"/>
              <a:gd name="connsiteY3" fmla="*/ 0 h 2150940"/>
              <a:gd name="connsiteX0" fmla="*/ 0 w 1690313"/>
              <a:gd name="connsiteY0" fmla="*/ 2150940 h 2150940"/>
              <a:gd name="connsiteX1" fmla="*/ 514579 w 1690313"/>
              <a:gd name="connsiteY1" fmla="*/ 1660211 h 2150940"/>
              <a:gd name="connsiteX2" fmla="*/ 1074252 w 1690313"/>
              <a:gd name="connsiteY2" fmla="*/ 883023 h 2150940"/>
              <a:gd name="connsiteX3" fmla="*/ 1690313 w 1690313"/>
              <a:gd name="connsiteY3" fmla="*/ 0 h 2150940"/>
              <a:gd name="connsiteX0" fmla="*/ 0 w 1396589"/>
              <a:gd name="connsiteY0" fmla="*/ 1736731 h 1736731"/>
              <a:gd name="connsiteX1" fmla="*/ 514579 w 1396589"/>
              <a:gd name="connsiteY1" fmla="*/ 1246002 h 1736731"/>
              <a:gd name="connsiteX2" fmla="*/ 1074252 w 1396589"/>
              <a:gd name="connsiteY2" fmla="*/ 468814 h 1736731"/>
              <a:gd name="connsiteX3" fmla="*/ 1396589 w 1396589"/>
              <a:gd name="connsiteY3" fmla="*/ 0 h 1736731"/>
              <a:gd name="connsiteX0" fmla="*/ 0 w 1394414"/>
              <a:gd name="connsiteY0" fmla="*/ 1744544 h 1744544"/>
              <a:gd name="connsiteX1" fmla="*/ 514579 w 1394414"/>
              <a:gd name="connsiteY1" fmla="*/ 1253815 h 1744544"/>
              <a:gd name="connsiteX2" fmla="*/ 1074252 w 1394414"/>
              <a:gd name="connsiteY2" fmla="*/ 476627 h 1744544"/>
              <a:gd name="connsiteX3" fmla="*/ 1394414 w 1394414"/>
              <a:gd name="connsiteY3" fmla="*/ 0 h 1744544"/>
              <a:gd name="connsiteX0" fmla="*/ 0 w 1394414"/>
              <a:gd name="connsiteY0" fmla="*/ 1744544 h 1744544"/>
              <a:gd name="connsiteX1" fmla="*/ 514579 w 1394414"/>
              <a:gd name="connsiteY1" fmla="*/ 1253815 h 1744544"/>
              <a:gd name="connsiteX2" fmla="*/ 1074252 w 1394414"/>
              <a:gd name="connsiteY2" fmla="*/ 476627 h 1744544"/>
              <a:gd name="connsiteX3" fmla="*/ 1394414 w 1394414"/>
              <a:gd name="connsiteY3" fmla="*/ 0 h 1744544"/>
              <a:gd name="connsiteX0" fmla="*/ 0 w 1394414"/>
              <a:gd name="connsiteY0" fmla="*/ 1744544 h 1744544"/>
              <a:gd name="connsiteX1" fmla="*/ 238725 w 1394414"/>
              <a:gd name="connsiteY1" fmla="*/ 1548323 h 1744544"/>
              <a:gd name="connsiteX2" fmla="*/ 514579 w 1394414"/>
              <a:gd name="connsiteY2" fmla="*/ 1253815 h 1744544"/>
              <a:gd name="connsiteX3" fmla="*/ 1074252 w 1394414"/>
              <a:gd name="connsiteY3" fmla="*/ 476627 h 1744544"/>
              <a:gd name="connsiteX4" fmla="*/ 1394414 w 1394414"/>
              <a:gd name="connsiteY4" fmla="*/ 0 h 1744544"/>
              <a:gd name="connsiteX0" fmla="*/ 0 w 1394414"/>
              <a:gd name="connsiteY0" fmla="*/ 1744544 h 1744544"/>
              <a:gd name="connsiteX1" fmla="*/ 238725 w 1394414"/>
              <a:gd name="connsiteY1" fmla="*/ 1548323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1074252 w 1394414"/>
              <a:gd name="connsiteY4" fmla="*/ 476627 h 1744544"/>
              <a:gd name="connsiteX5" fmla="*/ 1394414 w 1394414"/>
              <a:gd name="connsiteY5" fmla="*/ 0 h 1744544"/>
              <a:gd name="connsiteX0" fmla="*/ 0 w 1394414"/>
              <a:gd name="connsiteY0" fmla="*/ 1744544 h 1744544"/>
              <a:gd name="connsiteX1" fmla="*/ 238725 w 1394414"/>
              <a:gd name="connsiteY1" fmla="*/ 1548323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1074252 w 1394414"/>
              <a:gd name="connsiteY4" fmla="*/ 476627 h 1744544"/>
              <a:gd name="connsiteX5" fmla="*/ 1394414 w 1394414"/>
              <a:gd name="connsiteY5" fmla="*/ 0 h 1744544"/>
              <a:gd name="connsiteX0" fmla="*/ 0 w 1394414"/>
              <a:gd name="connsiteY0" fmla="*/ 1744544 h 1744544"/>
              <a:gd name="connsiteX1" fmla="*/ 238725 w 1394414"/>
              <a:gd name="connsiteY1" fmla="*/ 1548323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1074252 w 1394414"/>
              <a:gd name="connsiteY4" fmla="*/ 476627 h 1744544"/>
              <a:gd name="connsiteX5" fmla="*/ 1394414 w 1394414"/>
              <a:gd name="connsiteY5" fmla="*/ 0 h 1744544"/>
              <a:gd name="connsiteX0" fmla="*/ 0 w 1394414"/>
              <a:gd name="connsiteY0" fmla="*/ 1744544 h 1744544"/>
              <a:gd name="connsiteX1" fmla="*/ 238725 w 1394414"/>
              <a:gd name="connsiteY1" fmla="*/ 1548323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1074252 w 1394414"/>
              <a:gd name="connsiteY4" fmla="*/ 476627 h 1744544"/>
              <a:gd name="connsiteX5" fmla="*/ 1394414 w 1394414"/>
              <a:gd name="connsiteY5" fmla="*/ 0 h 1744544"/>
              <a:gd name="connsiteX0" fmla="*/ 0 w 1394414"/>
              <a:gd name="connsiteY0" fmla="*/ 1744544 h 1744544"/>
              <a:gd name="connsiteX1" fmla="*/ 242185 w 1394414"/>
              <a:gd name="connsiteY1" fmla="*/ 1539800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1074252 w 1394414"/>
              <a:gd name="connsiteY4" fmla="*/ 476627 h 1744544"/>
              <a:gd name="connsiteX5" fmla="*/ 1394414 w 1394414"/>
              <a:gd name="connsiteY5" fmla="*/ 0 h 1744544"/>
              <a:gd name="connsiteX0" fmla="*/ 0 w 1394414"/>
              <a:gd name="connsiteY0" fmla="*/ 1744544 h 1744544"/>
              <a:gd name="connsiteX1" fmla="*/ 242185 w 1394414"/>
              <a:gd name="connsiteY1" fmla="*/ 1539800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798116 w 1394414"/>
              <a:gd name="connsiteY4" fmla="*/ 863652 h 1744544"/>
              <a:gd name="connsiteX5" fmla="*/ 1074252 w 1394414"/>
              <a:gd name="connsiteY5" fmla="*/ 476627 h 1744544"/>
              <a:gd name="connsiteX6" fmla="*/ 1394414 w 1394414"/>
              <a:gd name="connsiteY6" fmla="*/ 0 h 1744544"/>
              <a:gd name="connsiteX0" fmla="*/ 0 w 1394414"/>
              <a:gd name="connsiteY0" fmla="*/ 1744544 h 1744544"/>
              <a:gd name="connsiteX1" fmla="*/ 242185 w 1394414"/>
              <a:gd name="connsiteY1" fmla="*/ 1539800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799270 w 1394414"/>
              <a:gd name="connsiteY4" fmla="*/ 877857 h 1744544"/>
              <a:gd name="connsiteX5" fmla="*/ 1074252 w 1394414"/>
              <a:gd name="connsiteY5" fmla="*/ 476627 h 1744544"/>
              <a:gd name="connsiteX6" fmla="*/ 1394414 w 1394414"/>
              <a:gd name="connsiteY6" fmla="*/ 0 h 1744544"/>
              <a:gd name="connsiteX0" fmla="*/ 0 w 1394414"/>
              <a:gd name="connsiteY0" fmla="*/ 1744544 h 1744544"/>
              <a:gd name="connsiteX1" fmla="*/ 242185 w 1394414"/>
              <a:gd name="connsiteY1" fmla="*/ 1539800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799270 w 1394414"/>
              <a:gd name="connsiteY4" fmla="*/ 877857 h 1744544"/>
              <a:gd name="connsiteX5" fmla="*/ 1074252 w 1394414"/>
              <a:gd name="connsiteY5" fmla="*/ 476627 h 1744544"/>
              <a:gd name="connsiteX6" fmla="*/ 1394414 w 1394414"/>
              <a:gd name="connsiteY6" fmla="*/ 0 h 1744544"/>
              <a:gd name="connsiteX0" fmla="*/ 0 w 1394414"/>
              <a:gd name="connsiteY0" fmla="*/ 1744544 h 1744544"/>
              <a:gd name="connsiteX1" fmla="*/ 242185 w 1394414"/>
              <a:gd name="connsiteY1" fmla="*/ 1539800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799270 w 1394414"/>
              <a:gd name="connsiteY4" fmla="*/ 877857 h 1744544"/>
              <a:gd name="connsiteX5" fmla="*/ 1074252 w 1394414"/>
              <a:gd name="connsiteY5" fmla="*/ 476627 h 1744544"/>
              <a:gd name="connsiteX6" fmla="*/ 1394414 w 1394414"/>
              <a:gd name="connsiteY6" fmla="*/ 0 h 1744544"/>
              <a:gd name="connsiteX0" fmla="*/ 0 w 1394414"/>
              <a:gd name="connsiteY0" fmla="*/ 1767271 h 1767271"/>
              <a:gd name="connsiteX1" fmla="*/ 242185 w 1394414"/>
              <a:gd name="connsiteY1" fmla="*/ 1562527 h 1767271"/>
              <a:gd name="connsiteX2" fmla="*/ 514579 w 1394414"/>
              <a:gd name="connsiteY2" fmla="*/ 1276542 h 1767271"/>
              <a:gd name="connsiteX3" fmla="*/ 523611 w 1394414"/>
              <a:gd name="connsiteY3" fmla="*/ 1261385 h 1767271"/>
              <a:gd name="connsiteX4" fmla="*/ 799270 w 1394414"/>
              <a:gd name="connsiteY4" fmla="*/ 900584 h 1767271"/>
              <a:gd name="connsiteX5" fmla="*/ 1074252 w 1394414"/>
              <a:gd name="connsiteY5" fmla="*/ 499354 h 1767271"/>
              <a:gd name="connsiteX6" fmla="*/ 1394414 w 1394414"/>
              <a:gd name="connsiteY6" fmla="*/ 0 h 1767271"/>
              <a:gd name="connsiteX0" fmla="*/ 0 w 1394414"/>
              <a:gd name="connsiteY0" fmla="*/ 1767271 h 1767271"/>
              <a:gd name="connsiteX1" fmla="*/ 242185 w 1394414"/>
              <a:gd name="connsiteY1" fmla="*/ 1562527 h 1767271"/>
              <a:gd name="connsiteX2" fmla="*/ 514579 w 1394414"/>
              <a:gd name="connsiteY2" fmla="*/ 1276542 h 1767271"/>
              <a:gd name="connsiteX3" fmla="*/ 523611 w 1394414"/>
              <a:gd name="connsiteY3" fmla="*/ 1261385 h 1767271"/>
              <a:gd name="connsiteX4" fmla="*/ 799270 w 1394414"/>
              <a:gd name="connsiteY4" fmla="*/ 900584 h 1767271"/>
              <a:gd name="connsiteX5" fmla="*/ 1074252 w 1394414"/>
              <a:gd name="connsiteY5" fmla="*/ 499354 h 1767271"/>
              <a:gd name="connsiteX6" fmla="*/ 1394414 w 1394414"/>
              <a:gd name="connsiteY6" fmla="*/ 0 h 1767271"/>
              <a:gd name="connsiteX0" fmla="*/ 0 w 1394414"/>
              <a:gd name="connsiteY0" fmla="*/ 1781476 h 1781476"/>
              <a:gd name="connsiteX1" fmla="*/ 242185 w 1394414"/>
              <a:gd name="connsiteY1" fmla="*/ 1576732 h 1781476"/>
              <a:gd name="connsiteX2" fmla="*/ 514579 w 1394414"/>
              <a:gd name="connsiteY2" fmla="*/ 1290747 h 1781476"/>
              <a:gd name="connsiteX3" fmla="*/ 523611 w 1394414"/>
              <a:gd name="connsiteY3" fmla="*/ 1275590 h 1781476"/>
              <a:gd name="connsiteX4" fmla="*/ 799270 w 1394414"/>
              <a:gd name="connsiteY4" fmla="*/ 914789 h 1781476"/>
              <a:gd name="connsiteX5" fmla="*/ 1074252 w 1394414"/>
              <a:gd name="connsiteY5" fmla="*/ 513559 h 1781476"/>
              <a:gd name="connsiteX6" fmla="*/ 1394414 w 1394414"/>
              <a:gd name="connsiteY6" fmla="*/ 0 h 1781476"/>
              <a:gd name="connsiteX0" fmla="*/ 0 w 1394414"/>
              <a:gd name="connsiteY0" fmla="*/ 1781476 h 1781476"/>
              <a:gd name="connsiteX1" fmla="*/ 242185 w 1394414"/>
              <a:gd name="connsiteY1" fmla="*/ 1576732 h 1781476"/>
              <a:gd name="connsiteX2" fmla="*/ 523611 w 1394414"/>
              <a:gd name="connsiteY2" fmla="*/ 1275590 h 1781476"/>
              <a:gd name="connsiteX3" fmla="*/ 799270 w 1394414"/>
              <a:gd name="connsiteY3" fmla="*/ 914789 h 1781476"/>
              <a:gd name="connsiteX4" fmla="*/ 1074252 w 1394414"/>
              <a:gd name="connsiteY4" fmla="*/ 513559 h 1781476"/>
              <a:gd name="connsiteX5" fmla="*/ 1394414 w 1394414"/>
              <a:gd name="connsiteY5" fmla="*/ 0 h 1781476"/>
              <a:gd name="connsiteX0" fmla="*/ 0 w 1074252"/>
              <a:gd name="connsiteY0" fmla="*/ 1267917 h 1267917"/>
              <a:gd name="connsiteX1" fmla="*/ 242185 w 1074252"/>
              <a:gd name="connsiteY1" fmla="*/ 1063173 h 1267917"/>
              <a:gd name="connsiteX2" fmla="*/ 523611 w 1074252"/>
              <a:gd name="connsiteY2" fmla="*/ 762031 h 1267917"/>
              <a:gd name="connsiteX3" fmla="*/ 799270 w 1074252"/>
              <a:gd name="connsiteY3" fmla="*/ 401230 h 1267917"/>
              <a:gd name="connsiteX4" fmla="*/ 1074252 w 1074252"/>
              <a:gd name="connsiteY4" fmla="*/ 0 h 1267917"/>
              <a:gd name="connsiteX0" fmla="*/ 0 w 799270"/>
              <a:gd name="connsiteY0" fmla="*/ 866687 h 866687"/>
              <a:gd name="connsiteX1" fmla="*/ 242185 w 799270"/>
              <a:gd name="connsiteY1" fmla="*/ 661943 h 866687"/>
              <a:gd name="connsiteX2" fmla="*/ 523611 w 799270"/>
              <a:gd name="connsiteY2" fmla="*/ 360801 h 866687"/>
              <a:gd name="connsiteX3" fmla="*/ 799270 w 799270"/>
              <a:gd name="connsiteY3" fmla="*/ 0 h 866687"/>
              <a:gd name="connsiteX0" fmla="*/ 0 w 523611"/>
              <a:gd name="connsiteY0" fmla="*/ 505886 h 505886"/>
              <a:gd name="connsiteX1" fmla="*/ 242185 w 523611"/>
              <a:gd name="connsiteY1" fmla="*/ 301142 h 505886"/>
              <a:gd name="connsiteX2" fmla="*/ 523611 w 523611"/>
              <a:gd name="connsiteY2" fmla="*/ 0 h 505886"/>
              <a:gd name="connsiteX0" fmla="*/ 0 w 242185"/>
              <a:gd name="connsiteY0" fmla="*/ 204744 h 204744"/>
              <a:gd name="connsiteX1" fmla="*/ 242185 w 242185"/>
              <a:gd name="connsiteY1" fmla="*/ 0 h 204744"/>
              <a:gd name="connsiteX0" fmla="*/ 0 w 250182"/>
              <a:gd name="connsiteY0" fmla="*/ 223964 h 223964"/>
              <a:gd name="connsiteX1" fmla="*/ 250182 w 250182"/>
              <a:gd name="connsiteY1" fmla="*/ 0 h 223964"/>
              <a:gd name="connsiteX0" fmla="*/ 0 w 256179"/>
              <a:gd name="connsiteY0" fmla="*/ 220120 h 220120"/>
              <a:gd name="connsiteX1" fmla="*/ 256179 w 256179"/>
              <a:gd name="connsiteY1" fmla="*/ 0 h 220120"/>
              <a:gd name="connsiteX0" fmla="*/ 0 w 256179"/>
              <a:gd name="connsiteY0" fmla="*/ 220120 h 220120"/>
              <a:gd name="connsiteX1" fmla="*/ 256179 w 256179"/>
              <a:gd name="connsiteY1" fmla="*/ 0 h 220120"/>
              <a:gd name="connsiteX0" fmla="*/ 0 w 256179"/>
              <a:gd name="connsiteY0" fmla="*/ 220120 h 220120"/>
              <a:gd name="connsiteX1" fmla="*/ 256179 w 256179"/>
              <a:gd name="connsiteY1" fmla="*/ 0 h 220120"/>
              <a:gd name="connsiteX0" fmla="*/ 0 w 256179"/>
              <a:gd name="connsiteY0" fmla="*/ 220120 h 220120"/>
              <a:gd name="connsiteX1" fmla="*/ 256179 w 256179"/>
              <a:gd name="connsiteY1" fmla="*/ 0 h 220120"/>
              <a:gd name="connsiteX0" fmla="*/ 0 w 256179"/>
              <a:gd name="connsiteY0" fmla="*/ 220120 h 220120"/>
              <a:gd name="connsiteX1" fmla="*/ 256179 w 256179"/>
              <a:gd name="connsiteY1" fmla="*/ 0 h 220120"/>
              <a:gd name="connsiteX0" fmla="*/ 0 w 256179"/>
              <a:gd name="connsiteY0" fmla="*/ 220120 h 220120"/>
              <a:gd name="connsiteX1" fmla="*/ 28809 w 256179"/>
              <a:gd name="connsiteY1" fmla="*/ 199438 h 220120"/>
              <a:gd name="connsiteX2" fmla="*/ 256179 w 256179"/>
              <a:gd name="connsiteY2" fmla="*/ 0 h 220120"/>
              <a:gd name="connsiteX0" fmla="*/ 0 w 256179"/>
              <a:gd name="connsiteY0" fmla="*/ 220120 h 220927"/>
              <a:gd name="connsiteX1" fmla="*/ 28809 w 256179"/>
              <a:gd name="connsiteY1" fmla="*/ 199438 h 220927"/>
              <a:gd name="connsiteX2" fmla="*/ 256179 w 256179"/>
              <a:gd name="connsiteY2" fmla="*/ 0 h 220927"/>
              <a:gd name="connsiteX0" fmla="*/ 0 w 256179"/>
              <a:gd name="connsiteY0" fmla="*/ 220120 h 220120"/>
              <a:gd name="connsiteX1" fmla="*/ 28809 w 256179"/>
              <a:gd name="connsiteY1" fmla="*/ 199438 h 220120"/>
              <a:gd name="connsiteX2" fmla="*/ 256179 w 256179"/>
              <a:gd name="connsiteY2" fmla="*/ 0 h 220120"/>
              <a:gd name="connsiteX0" fmla="*/ 0 w 265377"/>
              <a:gd name="connsiteY0" fmla="*/ 214224 h 214224"/>
              <a:gd name="connsiteX1" fmla="*/ 38007 w 265377"/>
              <a:gd name="connsiteY1" fmla="*/ 199438 h 214224"/>
              <a:gd name="connsiteX2" fmla="*/ 265377 w 265377"/>
              <a:gd name="connsiteY2" fmla="*/ 0 h 214224"/>
              <a:gd name="connsiteX0" fmla="*/ 0 w 265377"/>
              <a:gd name="connsiteY0" fmla="*/ 214224 h 214224"/>
              <a:gd name="connsiteX1" fmla="*/ 38007 w 265377"/>
              <a:gd name="connsiteY1" fmla="*/ 199438 h 214224"/>
              <a:gd name="connsiteX2" fmla="*/ 265377 w 265377"/>
              <a:gd name="connsiteY2" fmla="*/ 0 h 214224"/>
              <a:gd name="connsiteX0" fmla="*/ 0 w 265377"/>
              <a:gd name="connsiteY0" fmla="*/ 214224 h 214224"/>
              <a:gd name="connsiteX1" fmla="*/ 38007 w 265377"/>
              <a:gd name="connsiteY1" fmla="*/ 199438 h 214224"/>
              <a:gd name="connsiteX2" fmla="*/ 265377 w 265377"/>
              <a:gd name="connsiteY2" fmla="*/ 0 h 214224"/>
              <a:gd name="connsiteX0" fmla="*/ 0 w 265377"/>
              <a:gd name="connsiteY0" fmla="*/ 214224 h 214474"/>
              <a:gd name="connsiteX1" fmla="*/ 38007 w 265377"/>
              <a:gd name="connsiteY1" fmla="*/ 199438 h 214474"/>
              <a:gd name="connsiteX2" fmla="*/ 265377 w 265377"/>
              <a:gd name="connsiteY2" fmla="*/ 0 h 214474"/>
              <a:gd name="connsiteX0" fmla="*/ 0 w 265377"/>
              <a:gd name="connsiteY0" fmla="*/ 223068 h 223209"/>
              <a:gd name="connsiteX1" fmla="*/ 38007 w 265377"/>
              <a:gd name="connsiteY1" fmla="*/ 199438 h 223209"/>
              <a:gd name="connsiteX2" fmla="*/ 265377 w 265377"/>
              <a:gd name="connsiteY2" fmla="*/ 0 h 223209"/>
              <a:gd name="connsiteX0" fmla="*/ 0 w 265377"/>
              <a:gd name="connsiteY0" fmla="*/ 223068 h 223068"/>
              <a:gd name="connsiteX1" fmla="*/ 38007 w 265377"/>
              <a:gd name="connsiteY1" fmla="*/ 199438 h 223068"/>
              <a:gd name="connsiteX2" fmla="*/ 265377 w 265377"/>
              <a:gd name="connsiteY2" fmla="*/ 0 h 223068"/>
              <a:gd name="connsiteX0" fmla="*/ 0 w 265377"/>
              <a:gd name="connsiteY0" fmla="*/ 223068 h 223069"/>
              <a:gd name="connsiteX1" fmla="*/ 38007 w 265377"/>
              <a:gd name="connsiteY1" fmla="*/ 199438 h 223069"/>
              <a:gd name="connsiteX2" fmla="*/ 265377 w 265377"/>
              <a:gd name="connsiteY2" fmla="*/ 0 h 223069"/>
              <a:gd name="connsiteX0" fmla="*/ 0 w 265377"/>
              <a:gd name="connsiteY0" fmla="*/ 223068 h 223068"/>
              <a:gd name="connsiteX1" fmla="*/ 38007 w 265377"/>
              <a:gd name="connsiteY1" fmla="*/ 199438 h 223068"/>
              <a:gd name="connsiteX2" fmla="*/ 265377 w 265377"/>
              <a:gd name="connsiteY2" fmla="*/ 0 h 223068"/>
              <a:gd name="connsiteX0" fmla="*/ 0 w 260171"/>
              <a:gd name="connsiteY0" fmla="*/ 223068 h 223068"/>
              <a:gd name="connsiteX1" fmla="*/ 32801 w 260171"/>
              <a:gd name="connsiteY1" fmla="*/ 199438 h 223068"/>
              <a:gd name="connsiteX2" fmla="*/ 260171 w 260171"/>
              <a:gd name="connsiteY2" fmla="*/ 0 h 223068"/>
              <a:gd name="connsiteX0" fmla="*/ 0 w 260171"/>
              <a:gd name="connsiteY0" fmla="*/ 223068 h 223068"/>
              <a:gd name="connsiteX1" fmla="*/ 32801 w 260171"/>
              <a:gd name="connsiteY1" fmla="*/ 199438 h 223068"/>
              <a:gd name="connsiteX2" fmla="*/ 260171 w 260171"/>
              <a:gd name="connsiteY2" fmla="*/ 0 h 223068"/>
              <a:gd name="connsiteX0" fmla="*/ 0 w 260171"/>
              <a:gd name="connsiteY0" fmla="*/ 223068 h 223068"/>
              <a:gd name="connsiteX1" fmla="*/ 32801 w 260171"/>
              <a:gd name="connsiteY1" fmla="*/ 199438 h 223068"/>
              <a:gd name="connsiteX2" fmla="*/ 260171 w 260171"/>
              <a:gd name="connsiteY2" fmla="*/ 0 h 22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171" h="223068">
                <a:moveTo>
                  <a:pt x="0" y="223068"/>
                </a:moveTo>
                <a:cubicBezTo>
                  <a:pt x="15361" y="220734"/>
                  <a:pt x="23198" y="206332"/>
                  <a:pt x="32801" y="199438"/>
                </a:cubicBezTo>
                <a:cubicBezTo>
                  <a:pt x="57774" y="175883"/>
                  <a:pt x="174408" y="81788"/>
                  <a:pt x="260171" y="0"/>
                </a:cubicBezTo>
              </a:path>
            </a:pathLst>
          </a:custGeom>
          <a:ln w="152400" cap="flat" cmpd="sng">
            <a:solidFill>
              <a:srgbClr val="FFA400"/>
            </a:solidFill>
            <a:prstDash val="solid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900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 flipV="1">
            <a:off x="1809844" y="1011936"/>
            <a:ext cx="8906" cy="3452756"/>
          </a:xfrm>
          <a:prstGeom prst="line">
            <a:avLst/>
          </a:prstGeom>
          <a:ln w="28575" cap="sq" cmpd="sng">
            <a:solidFill>
              <a:srgbClr val="53819F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reeform 56"/>
          <p:cNvSpPr/>
          <p:nvPr/>
        </p:nvSpPr>
        <p:spPr>
          <a:xfrm>
            <a:off x="2158380" y="3171898"/>
            <a:ext cx="401054" cy="213908"/>
          </a:xfrm>
          <a:custGeom>
            <a:avLst/>
            <a:gdLst>
              <a:gd name="connsiteX0" fmla="*/ 0 w 3634973"/>
              <a:gd name="connsiteY0" fmla="*/ 1362508 h 1362508"/>
              <a:gd name="connsiteX1" fmla="*/ 1036478 w 3634973"/>
              <a:gd name="connsiteY1" fmla="*/ 333398 h 1362508"/>
              <a:gd name="connsiteX2" fmla="*/ 1992666 w 3634973"/>
              <a:gd name="connsiteY2" fmla="*/ 19556 h 1362508"/>
              <a:gd name="connsiteX3" fmla="*/ 3634973 w 3634973"/>
              <a:gd name="connsiteY3" fmla="*/ 34153 h 1362508"/>
              <a:gd name="connsiteX0" fmla="*/ 0 w 2763003"/>
              <a:gd name="connsiteY0" fmla="*/ 1364364 h 1364364"/>
              <a:gd name="connsiteX1" fmla="*/ 1036478 w 2763003"/>
              <a:gd name="connsiteY1" fmla="*/ 335254 h 1364364"/>
              <a:gd name="connsiteX2" fmla="*/ 1992666 w 2763003"/>
              <a:gd name="connsiteY2" fmla="*/ 21412 h 1364364"/>
              <a:gd name="connsiteX3" fmla="*/ 2763003 w 2763003"/>
              <a:gd name="connsiteY3" fmla="*/ 27573 h 1364364"/>
              <a:gd name="connsiteX0" fmla="*/ 0 w 2763003"/>
              <a:gd name="connsiteY0" fmla="*/ 1347798 h 1347798"/>
              <a:gd name="connsiteX1" fmla="*/ 1036478 w 2763003"/>
              <a:gd name="connsiteY1" fmla="*/ 318688 h 1347798"/>
              <a:gd name="connsiteX2" fmla="*/ 2008716 w 2763003"/>
              <a:gd name="connsiteY2" fmla="*/ 29430 h 1347798"/>
              <a:gd name="connsiteX3" fmla="*/ 2763003 w 2763003"/>
              <a:gd name="connsiteY3" fmla="*/ 11007 h 1347798"/>
              <a:gd name="connsiteX0" fmla="*/ 0 w 2763003"/>
              <a:gd name="connsiteY0" fmla="*/ 1347798 h 1347798"/>
              <a:gd name="connsiteX1" fmla="*/ 1036478 w 2763003"/>
              <a:gd name="connsiteY1" fmla="*/ 318688 h 1347798"/>
              <a:gd name="connsiteX2" fmla="*/ 2008716 w 2763003"/>
              <a:gd name="connsiteY2" fmla="*/ 29430 h 1347798"/>
              <a:gd name="connsiteX3" fmla="*/ 2763003 w 2763003"/>
              <a:gd name="connsiteY3" fmla="*/ 11007 h 1347798"/>
              <a:gd name="connsiteX0" fmla="*/ 39375 w 2802378"/>
              <a:gd name="connsiteY0" fmla="*/ 1347798 h 1379317"/>
              <a:gd name="connsiteX1" fmla="*/ 90030 w 2802378"/>
              <a:gd name="connsiteY1" fmla="*/ 1286339 h 1379317"/>
              <a:gd name="connsiteX2" fmla="*/ 1075853 w 2802378"/>
              <a:gd name="connsiteY2" fmla="*/ 318688 h 1379317"/>
              <a:gd name="connsiteX3" fmla="*/ 2048091 w 2802378"/>
              <a:gd name="connsiteY3" fmla="*/ 29430 h 1379317"/>
              <a:gd name="connsiteX4" fmla="*/ 2802378 w 2802378"/>
              <a:gd name="connsiteY4" fmla="*/ 11007 h 1379317"/>
              <a:gd name="connsiteX0" fmla="*/ 0 w 7601894"/>
              <a:gd name="connsiteY0" fmla="*/ 4109301 h 4109301"/>
              <a:gd name="connsiteX1" fmla="*/ 4889546 w 7601894"/>
              <a:gd name="connsiteY1" fmla="*/ 1286339 h 4109301"/>
              <a:gd name="connsiteX2" fmla="*/ 5875369 w 7601894"/>
              <a:gd name="connsiteY2" fmla="*/ 318688 h 4109301"/>
              <a:gd name="connsiteX3" fmla="*/ 6847607 w 7601894"/>
              <a:gd name="connsiteY3" fmla="*/ 29430 h 4109301"/>
              <a:gd name="connsiteX4" fmla="*/ 7601894 w 7601894"/>
              <a:gd name="connsiteY4" fmla="*/ 11007 h 4109301"/>
              <a:gd name="connsiteX0" fmla="*/ 0 w 7601894"/>
              <a:gd name="connsiteY0" fmla="*/ 4109301 h 4109301"/>
              <a:gd name="connsiteX1" fmla="*/ 1775965 w 7601894"/>
              <a:gd name="connsiteY1" fmla="*/ 3080907 h 4109301"/>
              <a:gd name="connsiteX2" fmla="*/ 4889546 w 7601894"/>
              <a:gd name="connsiteY2" fmla="*/ 1286339 h 4109301"/>
              <a:gd name="connsiteX3" fmla="*/ 5875369 w 7601894"/>
              <a:gd name="connsiteY3" fmla="*/ 318688 h 4109301"/>
              <a:gd name="connsiteX4" fmla="*/ 6847607 w 7601894"/>
              <a:gd name="connsiteY4" fmla="*/ 29430 h 4109301"/>
              <a:gd name="connsiteX5" fmla="*/ 7601894 w 7601894"/>
              <a:gd name="connsiteY5" fmla="*/ 11007 h 4109301"/>
              <a:gd name="connsiteX0" fmla="*/ 0 w 7601894"/>
              <a:gd name="connsiteY0" fmla="*/ 4109301 h 4109301"/>
              <a:gd name="connsiteX1" fmla="*/ 2153126 w 7601894"/>
              <a:gd name="connsiteY1" fmla="*/ 3851178 h 4109301"/>
              <a:gd name="connsiteX2" fmla="*/ 4889546 w 7601894"/>
              <a:gd name="connsiteY2" fmla="*/ 1286339 h 4109301"/>
              <a:gd name="connsiteX3" fmla="*/ 5875369 w 7601894"/>
              <a:gd name="connsiteY3" fmla="*/ 318688 h 4109301"/>
              <a:gd name="connsiteX4" fmla="*/ 6847607 w 7601894"/>
              <a:gd name="connsiteY4" fmla="*/ 29430 h 4109301"/>
              <a:gd name="connsiteX5" fmla="*/ 7601894 w 7601894"/>
              <a:gd name="connsiteY5" fmla="*/ 11007 h 4109301"/>
              <a:gd name="connsiteX0" fmla="*/ 0 w 7601894"/>
              <a:gd name="connsiteY0" fmla="*/ 4109301 h 4109301"/>
              <a:gd name="connsiteX1" fmla="*/ 2153126 w 7601894"/>
              <a:gd name="connsiteY1" fmla="*/ 3851178 h 4109301"/>
              <a:gd name="connsiteX2" fmla="*/ 3260534 w 7601894"/>
              <a:gd name="connsiteY2" fmla="*/ 2867854 h 4109301"/>
              <a:gd name="connsiteX3" fmla="*/ 4889546 w 7601894"/>
              <a:gd name="connsiteY3" fmla="*/ 1286339 h 4109301"/>
              <a:gd name="connsiteX4" fmla="*/ 5875369 w 7601894"/>
              <a:gd name="connsiteY4" fmla="*/ 318688 h 4109301"/>
              <a:gd name="connsiteX5" fmla="*/ 6847607 w 7601894"/>
              <a:gd name="connsiteY5" fmla="*/ 29430 h 4109301"/>
              <a:gd name="connsiteX6" fmla="*/ 7601894 w 7601894"/>
              <a:gd name="connsiteY6" fmla="*/ 11007 h 4109301"/>
              <a:gd name="connsiteX0" fmla="*/ 0 w 7601894"/>
              <a:gd name="connsiteY0" fmla="*/ 4109301 h 4109301"/>
              <a:gd name="connsiteX1" fmla="*/ 2153126 w 7601894"/>
              <a:gd name="connsiteY1" fmla="*/ 3851178 h 4109301"/>
              <a:gd name="connsiteX2" fmla="*/ 3485225 w 7601894"/>
              <a:gd name="connsiteY2" fmla="*/ 3285767 h 4109301"/>
              <a:gd name="connsiteX3" fmla="*/ 4889546 w 7601894"/>
              <a:gd name="connsiteY3" fmla="*/ 1286339 h 4109301"/>
              <a:gd name="connsiteX4" fmla="*/ 5875369 w 7601894"/>
              <a:gd name="connsiteY4" fmla="*/ 318688 h 4109301"/>
              <a:gd name="connsiteX5" fmla="*/ 6847607 w 7601894"/>
              <a:gd name="connsiteY5" fmla="*/ 29430 h 4109301"/>
              <a:gd name="connsiteX6" fmla="*/ 7601894 w 7601894"/>
              <a:gd name="connsiteY6" fmla="*/ 11007 h 4109301"/>
              <a:gd name="connsiteX0" fmla="*/ 0 w 7601894"/>
              <a:gd name="connsiteY0" fmla="*/ 4109301 h 4109301"/>
              <a:gd name="connsiteX1" fmla="*/ 2153126 w 7601894"/>
              <a:gd name="connsiteY1" fmla="*/ 3851178 h 4109301"/>
              <a:gd name="connsiteX2" fmla="*/ 3485225 w 7601894"/>
              <a:gd name="connsiteY2" fmla="*/ 3285767 h 4109301"/>
              <a:gd name="connsiteX3" fmla="*/ 4889546 w 7601894"/>
              <a:gd name="connsiteY3" fmla="*/ 1286339 h 4109301"/>
              <a:gd name="connsiteX4" fmla="*/ 5875369 w 7601894"/>
              <a:gd name="connsiteY4" fmla="*/ 318688 h 4109301"/>
              <a:gd name="connsiteX5" fmla="*/ 6847607 w 7601894"/>
              <a:gd name="connsiteY5" fmla="*/ 29430 h 4109301"/>
              <a:gd name="connsiteX6" fmla="*/ 7601894 w 7601894"/>
              <a:gd name="connsiteY6" fmla="*/ 11007 h 4109301"/>
              <a:gd name="connsiteX0" fmla="*/ 0 w 7601894"/>
              <a:gd name="connsiteY0" fmla="*/ 4109301 h 4109301"/>
              <a:gd name="connsiteX1" fmla="*/ 1920410 w 7601894"/>
              <a:gd name="connsiteY1" fmla="*/ 3900345 h 4109301"/>
              <a:gd name="connsiteX2" fmla="*/ 3485225 w 7601894"/>
              <a:gd name="connsiteY2" fmla="*/ 3285767 h 4109301"/>
              <a:gd name="connsiteX3" fmla="*/ 4889546 w 7601894"/>
              <a:gd name="connsiteY3" fmla="*/ 1286339 h 4109301"/>
              <a:gd name="connsiteX4" fmla="*/ 5875369 w 7601894"/>
              <a:gd name="connsiteY4" fmla="*/ 318688 h 4109301"/>
              <a:gd name="connsiteX5" fmla="*/ 6847607 w 7601894"/>
              <a:gd name="connsiteY5" fmla="*/ 29430 h 4109301"/>
              <a:gd name="connsiteX6" fmla="*/ 7601894 w 7601894"/>
              <a:gd name="connsiteY6" fmla="*/ 11007 h 4109301"/>
              <a:gd name="connsiteX0" fmla="*/ 0 w 7601894"/>
              <a:gd name="connsiteY0" fmla="*/ 4109301 h 4109301"/>
              <a:gd name="connsiteX1" fmla="*/ 1920410 w 7601894"/>
              <a:gd name="connsiteY1" fmla="*/ 3900345 h 4109301"/>
              <a:gd name="connsiteX2" fmla="*/ 2674730 w 7601894"/>
              <a:gd name="connsiteY2" fmla="*/ 3720068 h 4109301"/>
              <a:gd name="connsiteX3" fmla="*/ 3485225 w 7601894"/>
              <a:gd name="connsiteY3" fmla="*/ 3285767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920410 w 7601894"/>
              <a:gd name="connsiteY1" fmla="*/ 3900345 h 4109301"/>
              <a:gd name="connsiteX2" fmla="*/ 2674730 w 7601894"/>
              <a:gd name="connsiteY2" fmla="*/ 3720068 h 4109301"/>
              <a:gd name="connsiteX3" fmla="*/ 3485225 w 7601894"/>
              <a:gd name="connsiteY3" fmla="*/ 3285767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920410 w 7601894"/>
              <a:gd name="connsiteY1" fmla="*/ 3900345 h 4109301"/>
              <a:gd name="connsiteX2" fmla="*/ 2674730 w 7601894"/>
              <a:gd name="connsiteY2" fmla="*/ 3720068 h 4109301"/>
              <a:gd name="connsiteX3" fmla="*/ 3485225 w 7601894"/>
              <a:gd name="connsiteY3" fmla="*/ 3285767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920410 w 7601894"/>
              <a:gd name="connsiteY1" fmla="*/ 3900345 h 4109301"/>
              <a:gd name="connsiteX2" fmla="*/ 2674730 w 7601894"/>
              <a:gd name="connsiteY2" fmla="*/ 3720068 h 4109301"/>
              <a:gd name="connsiteX3" fmla="*/ 3637695 w 7601894"/>
              <a:gd name="connsiteY3" fmla="*/ 3121879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920410 w 7601894"/>
              <a:gd name="connsiteY1" fmla="*/ 3900345 h 4109301"/>
              <a:gd name="connsiteX2" fmla="*/ 2674730 w 7601894"/>
              <a:gd name="connsiteY2" fmla="*/ 3720068 h 4109301"/>
              <a:gd name="connsiteX3" fmla="*/ 3637695 w 7601894"/>
              <a:gd name="connsiteY3" fmla="*/ 3121879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920410 w 7601894"/>
              <a:gd name="connsiteY1" fmla="*/ 3900345 h 4109301"/>
              <a:gd name="connsiteX2" fmla="*/ 2674730 w 7601894"/>
              <a:gd name="connsiteY2" fmla="*/ 3720068 h 4109301"/>
              <a:gd name="connsiteX3" fmla="*/ 3637695 w 7601894"/>
              <a:gd name="connsiteY3" fmla="*/ 3121879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674730 w 7601894"/>
              <a:gd name="connsiteY2" fmla="*/ 3720068 h 4109301"/>
              <a:gd name="connsiteX3" fmla="*/ 3637695 w 7601894"/>
              <a:gd name="connsiteY3" fmla="*/ 3121879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674730 w 7601894"/>
              <a:gd name="connsiteY2" fmla="*/ 3720068 h 4109301"/>
              <a:gd name="connsiteX3" fmla="*/ 3637695 w 7601894"/>
              <a:gd name="connsiteY3" fmla="*/ 3121879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1767 w 7601894"/>
              <a:gd name="connsiteY2" fmla="*/ 3785624 h 4109301"/>
              <a:gd name="connsiteX3" fmla="*/ 2674730 w 7601894"/>
              <a:gd name="connsiteY3" fmla="*/ 3720068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1767 w 7601894"/>
              <a:gd name="connsiteY2" fmla="*/ 3785624 h 4109301"/>
              <a:gd name="connsiteX3" fmla="*/ 2859298 w 7601894"/>
              <a:gd name="connsiteY3" fmla="*/ 3613541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1767 w 7601894"/>
              <a:gd name="connsiteY2" fmla="*/ 3785624 h 4109301"/>
              <a:gd name="connsiteX3" fmla="*/ 2859298 w 7601894"/>
              <a:gd name="connsiteY3" fmla="*/ 3613541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1767 w 7601894"/>
              <a:gd name="connsiteY2" fmla="*/ 3785624 h 4109301"/>
              <a:gd name="connsiteX3" fmla="*/ 2883372 w 7601894"/>
              <a:gd name="connsiteY3" fmla="*/ 3629929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883372 w 7601894"/>
              <a:gd name="connsiteY3" fmla="*/ 3629929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883372 w 7601894"/>
              <a:gd name="connsiteY3" fmla="*/ 3629929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883372 w 7601894"/>
              <a:gd name="connsiteY3" fmla="*/ 3629929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34530 w 7601894"/>
              <a:gd name="connsiteY3" fmla="*/ 3599200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34530 w 7601894"/>
              <a:gd name="connsiteY3" fmla="*/ 3599200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64622 w 7601894"/>
              <a:gd name="connsiteY3" fmla="*/ 3614565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64622 w 7601894"/>
              <a:gd name="connsiteY3" fmla="*/ 3614565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43557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43557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82834 w 7601894"/>
              <a:gd name="connsiteY4" fmla="*/ 3085005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82834 w 7601894"/>
              <a:gd name="connsiteY4" fmla="*/ 3085005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82834 w 7601894"/>
              <a:gd name="connsiteY4" fmla="*/ 3085005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82834 w 7601894"/>
              <a:gd name="connsiteY4" fmla="*/ 3085005 h 4109301"/>
              <a:gd name="connsiteX5" fmla="*/ 4769176 w 7601894"/>
              <a:gd name="connsiteY5" fmla="*/ 1433837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82834 w 7601894"/>
              <a:gd name="connsiteY4" fmla="*/ 3085005 h 4109301"/>
              <a:gd name="connsiteX5" fmla="*/ 4769176 w 7601894"/>
              <a:gd name="connsiteY5" fmla="*/ 1433837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82834 w 7601894"/>
              <a:gd name="connsiteY4" fmla="*/ 3085005 h 4109301"/>
              <a:gd name="connsiteX5" fmla="*/ 4769176 w 7601894"/>
              <a:gd name="connsiteY5" fmla="*/ 1433837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82834 w 7601894"/>
              <a:gd name="connsiteY4" fmla="*/ 3085005 h 4109301"/>
              <a:gd name="connsiteX5" fmla="*/ 4769176 w 7601894"/>
              <a:gd name="connsiteY5" fmla="*/ 1433837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120412"/>
              <a:gd name="connsiteY0" fmla="*/ 4101285 h 4101285"/>
              <a:gd name="connsiteX1" fmla="*/ 1535224 w 7120412"/>
              <a:gd name="connsiteY1" fmla="*/ 3941496 h 4101285"/>
              <a:gd name="connsiteX2" fmla="*/ 2364777 w 7120412"/>
              <a:gd name="connsiteY2" fmla="*/ 3789899 h 4101285"/>
              <a:gd name="connsiteX3" fmla="*/ 2958604 w 7120412"/>
              <a:gd name="connsiteY3" fmla="*/ 3603476 h 4101285"/>
              <a:gd name="connsiteX4" fmla="*/ 3682834 w 7120412"/>
              <a:gd name="connsiteY4" fmla="*/ 3076989 h 4101285"/>
              <a:gd name="connsiteX5" fmla="*/ 4769176 w 7120412"/>
              <a:gd name="connsiteY5" fmla="*/ 1425821 h 4101285"/>
              <a:gd name="connsiteX6" fmla="*/ 5875369 w 7120412"/>
              <a:gd name="connsiteY6" fmla="*/ 310672 h 4101285"/>
              <a:gd name="connsiteX7" fmla="*/ 6847607 w 7120412"/>
              <a:gd name="connsiteY7" fmla="*/ 21414 h 4101285"/>
              <a:gd name="connsiteX8" fmla="*/ 7120412 w 7120412"/>
              <a:gd name="connsiteY8" fmla="*/ 27574 h 4101285"/>
              <a:gd name="connsiteX0" fmla="*/ 0 w 7014650"/>
              <a:gd name="connsiteY0" fmla="*/ 4098681 h 4098681"/>
              <a:gd name="connsiteX1" fmla="*/ 1535224 w 7014650"/>
              <a:gd name="connsiteY1" fmla="*/ 3938892 h 4098681"/>
              <a:gd name="connsiteX2" fmla="*/ 2364777 w 7014650"/>
              <a:gd name="connsiteY2" fmla="*/ 3787295 h 4098681"/>
              <a:gd name="connsiteX3" fmla="*/ 2958604 w 7014650"/>
              <a:gd name="connsiteY3" fmla="*/ 3600872 h 4098681"/>
              <a:gd name="connsiteX4" fmla="*/ 3682834 w 7014650"/>
              <a:gd name="connsiteY4" fmla="*/ 3074385 h 4098681"/>
              <a:gd name="connsiteX5" fmla="*/ 4769176 w 7014650"/>
              <a:gd name="connsiteY5" fmla="*/ 1423217 h 4098681"/>
              <a:gd name="connsiteX6" fmla="*/ 5875369 w 7014650"/>
              <a:gd name="connsiteY6" fmla="*/ 308068 h 4098681"/>
              <a:gd name="connsiteX7" fmla="*/ 6847607 w 7014650"/>
              <a:gd name="connsiteY7" fmla="*/ 18810 h 4098681"/>
              <a:gd name="connsiteX8" fmla="*/ 6975967 w 7014650"/>
              <a:gd name="connsiteY8" fmla="*/ 37261 h 4098681"/>
              <a:gd name="connsiteX0" fmla="*/ 0 w 7421338"/>
              <a:gd name="connsiteY0" fmla="*/ 4084119 h 4084119"/>
              <a:gd name="connsiteX1" fmla="*/ 1535224 w 7421338"/>
              <a:gd name="connsiteY1" fmla="*/ 3924330 h 4084119"/>
              <a:gd name="connsiteX2" fmla="*/ 2364777 w 7421338"/>
              <a:gd name="connsiteY2" fmla="*/ 3772733 h 4084119"/>
              <a:gd name="connsiteX3" fmla="*/ 2958604 w 7421338"/>
              <a:gd name="connsiteY3" fmla="*/ 3586310 h 4084119"/>
              <a:gd name="connsiteX4" fmla="*/ 3682834 w 7421338"/>
              <a:gd name="connsiteY4" fmla="*/ 3059823 h 4084119"/>
              <a:gd name="connsiteX5" fmla="*/ 4769176 w 7421338"/>
              <a:gd name="connsiteY5" fmla="*/ 1408655 h 4084119"/>
              <a:gd name="connsiteX6" fmla="*/ 5875369 w 7421338"/>
              <a:gd name="connsiteY6" fmla="*/ 293506 h 4084119"/>
              <a:gd name="connsiteX7" fmla="*/ 6847607 w 7421338"/>
              <a:gd name="connsiteY7" fmla="*/ 4248 h 4084119"/>
              <a:gd name="connsiteX8" fmla="*/ 7421338 w 7421338"/>
              <a:gd name="connsiteY8" fmla="*/ 363790 h 4084119"/>
              <a:gd name="connsiteX0" fmla="*/ 0 w 6847607"/>
              <a:gd name="connsiteY0" fmla="*/ 4079871 h 4079871"/>
              <a:gd name="connsiteX1" fmla="*/ 1535224 w 6847607"/>
              <a:gd name="connsiteY1" fmla="*/ 3920082 h 4079871"/>
              <a:gd name="connsiteX2" fmla="*/ 2364777 w 6847607"/>
              <a:gd name="connsiteY2" fmla="*/ 3768485 h 4079871"/>
              <a:gd name="connsiteX3" fmla="*/ 2958604 w 6847607"/>
              <a:gd name="connsiteY3" fmla="*/ 3582062 h 4079871"/>
              <a:gd name="connsiteX4" fmla="*/ 3682834 w 6847607"/>
              <a:gd name="connsiteY4" fmla="*/ 3055575 h 4079871"/>
              <a:gd name="connsiteX5" fmla="*/ 4769176 w 6847607"/>
              <a:gd name="connsiteY5" fmla="*/ 1404407 h 4079871"/>
              <a:gd name="connsiteX6" fmla="*/ 5875369 w 6847607"/>
              <a:gd name="connsiteY6" fmla="*/ 289258 h 4079871"/>
              <a:gd name="connsiteX7" fmla="*/ 6847607 w 6847607"/>
              <a:gd name="connsiteY7" fmla="*/ 0 h 4079871"/>
              <a:gd name="connsiteX0" fmla="*/ 0 w 6874690"/>
              <a:gd name="connsiteY0" fmla="*/ 4076798 h 4076798"/>
              <a:gd name="connsiteX1" fmla="*/ 1535224 w 6874690"/>
              <a:gd name="connsiteY1" fmla="*/ 3917009 h 4076798"/>
              <a:gd name="connsiteX2" fmla="*/ 2364777 w 6874690"/>
              <a:gd name="connsiteY2" fmla="*/ 3765412 h 4076798"/>
              <a:gd name="connsiteX3" fmla="*/ 2958604 w 6874690"/>
              <a:gd name="connsiteY3" fmla="*/ 3578989 h 4076798"/>
              <a:gd name="connsiteX4" fmla="*/ 3682834 w 6874690"/>
              <a:gd name="connsiteY4" fmla="*/ 3052502 h 4076798"/>
              <a:gd name="connsiteX5" fmla="*/ 4769176 w 6874690"/>
              <a:gd name="connsiteY5" fmla="*/ 1401334 h 4076798"/>
              <a:gd name="connsiteX6" fmla="*/ 5875369 w 6874690"/>
              <a:gd name="connsiteY6" fmla="*/ 286185 h 4076798"/>
              <a:gd name="connsiteX7" fmla="*/ 6874690 w 6874690"/>
              <a:gd name="connsiteY7" fmla="*/ 0 h 4076798"/>
              <a:gd name="connsiteX0" fmla="*/ 0 w 6874690"/>
              <a:gd name="connsiteY0" fmla="*/ 4076798 h 4076798"/>
              <a:gd name="connsiteX1" fmla="*/ 1535224 w 6874690"/>
              <a:gd name="connsiteY1" fmla="*/ 3917009 h 4076798"/>
              <a:gd name="connsiteX2" fmla="*/ 2364777 w 6874690"/>
              <a:gd name="connsiteY2" fmla="*/ 3765412 h 4076798"/>
              <a:gd name="connsiteX3" fmla="*/ 2958604 w 6874690"/>
              <a:gd name="connsiteY3" fmla="*/ 3578989 h 4076798"/>
              <a:gd name="connsiteX4" fmla="*/ 3682834 w 6874690"/>
              <a:gd name="connsiteY4" fmla="*/ 3052502 h 4076798"/>
              <a:gd name="connsiteX5" fmla="*/ 4769176 w 6874690"/>
              <a:gd name="connsiteY5" fmla="*/ 1401334 h 4076798"/>
              <a:gd name="connsiteX6" fmla="*/ 5875369 w 6874690"/>
              <a:gd name="connsiteY6" fmla="*/ 286185 h 4076798"/>
              <a:gd name="connsiteX7" fmla="*/ 6874690 w 6874690"/>
              <a:gd name="connsiteY7" fmla="*/ 0 h 4076798"/>
              <a:gd name="connsiteX0" fmla="*/ 0 w 6883718"/>
              <a:gd name="connsiteY0" fmla="*/ 4061434 h 4061434"/>
              <a:gd name="connsiteX1" fmla="*/ 1535224 w 6883718"/>
              <a:gd name="connsiteY1" fmla="*/ 3901645 h 4061434"/>
              <a:gd name="connsiteX2" fmla="*/ 2364777 w 6883718"/>
              <a:gd name="connsiteY2" fmla="*/ 3750048 h 4061434"/>
              <a:gd name="connsiteX3" fmla="*/ 2958604 w 6883718"/>
              <a:gd name="connsiteY3" fmla="*/ 3563625 h 4061434"/>
              <a:gd name="connsiteX4" fmla="*/ 3682834 w 6883718"/>
              <a:gd name="connsiteY4" fmla="*/ 3037138 h 4061434"/>
              <a:gd name="connsiteX5" fmla="*/ 4769176 w 6883718"/>
              <a:gd name="connsiteY5" fmla="*/ 1385970 h 4061434"/>
              <a:gd name="connsiteX6" fmla="*/ 5875369 w 6883718"/>
              <a:gd name="connsiteY6" fmla="*/ 270821 h 4061434"/>
              <a:gd name="connsiteX7" fmla="*/ 6883718 w 6883718"/>
              <a:gd name="connsiteY7" fmla="*/ 0 h 4061434"/>
              <a:gd name="connsiteX0" fmla="*/ 0 w 6793833"/>
              <a:gd name="connsiteY0" fmla="*/ 4049274 h 4049274"/>
              <a:gd name="connsiteX1" fmla="*/ 1445339 w 6793833"/>
              <a:gd name="connsiteY1" fmla="*/ 3901645 h 4049274"/>
              <a:gd name="connsiteX2" fmla="*/ 2274892 w 6793833"/>
              <a:gd name="connsiteY2" fmla="*/ 3750048 h 4049274"/>
              <a:gd name="connsiteX3" fmla="*/ 2868719 w 6793833"/>
              <a:gd name="connsiteY3" fmla="*/ 3563625 h 4049274"/>
              <a:gd name="connsiteX4" fmla="*/ 3592949 w 6793833"/>
              <a:gd name="connsiteY4" fmla="*/ 3037138 h 4049274"/>
              <a:gd name="connsiteX5" fmla="*/ 4679291 w 6793833"/>
              <a:gd name="connsiteY5" fmla="*/ 1385970 h 4049274"/>
              <a:gd name="connsiteX6" fmla="*/ 5785484 w 6793833"/>
              <a:gd name="connsiteY6" fmla="*/ 270821 h 4049274"/>
              <a:gd name="connsiteX7" fmla="*/ 6793833 w 6793833"/>
              <a:gd name="connsiteY7" fmla="*/ 0 h 4049274"/>
              <a:gd name="connsiteX0" fmla="*/ 0 w 11390429"/>
              <a:gd name="connsiteY0" fmla="*/ 4298475 h 4298475"/>
              <a:gd name="connsiteX1" fmla="*/ 6041935 w 11390429"/>
              <a:gd name="connsiteY1" fmla="*/ 3901645 h 4298475"/>
              <a:gd name="connsiteX2" fmla="*/ 6871488 w 11390429"/>
              <a:gd name="connsiteY2" fmla="*/ 3750048 h 4298475"/>
              <a:gd name="connsiteX3" fmla="*/ 7465315 w 11390429"/>
              <a:gd name="connsiteY3" fmla="*/ 3563625 h 4298475"/>
              <a:gd name="connsiteX4" fmla="*/ 8189545 w 11390429"/>
              <a:gd name="connsiteY4" fmla="*/ 3037138 h 4298475"/>
              <a:gd name="connsiteX5" fmla="*/ 9275887 w 11390429"/>
              <a:gd name="connsiteY5" fmla="*/ 1385970 h 4298475"/>
              <a:gd name="connsiteX6" fmla="*/ 10382080 w 11390429"/>
              <a:gd name="connsiteY6" fmla="*/ 270821 h 4298475"/>
              <a:gd name="connsiteX7" fmla="*/ 11390429 w 11390429"/>
              <a:gd name="connsiteY7" fmla="*/ 0 h 4298475"/>
              <a:gd name="connsiteX0" fmla="*/ 0 w 11390429"/>
              <a:gd name="connsiteY0" fmla="*/ 4298475 h 4298475"/>
              <a:gd name="connsiteX1" fmla="*/ 6041935 w 11390429"/>
              <a:gd name="connsiteY1" fmla="*/ 3901645 h 4298475"/>
              <a:gd name="connsiteX2" fmla="*/ 6871488 w 11390429"/>
              <a:gd name="connsiteY2" fmla="*/ 3750048 h 4298475"/>
              <a:gd name="connsiteX3" fmla="*/ 7465315 w 11390429"/>
              <a:gd name="connsiteY3" fmla="*/ 3563625 h 4298475"/>
              <a:gd name="connsiteX4" fmla="*/ 8189545 w 11390429"/>
              <a:gd name="connsiteY4" fmla="*/ 3037138 h 4298475"/>
              <a:gd name="connsiteX5" fmla="*/ 9275887 w 11390429"/>
              <a:gd name="connsiteY5" fmla="*/ 1385970 h 4298475"/>
              <a:gd name="connsiteX6" fmla="*/ 10382080 w 11390429"/>
              <a:gd name="connsiteY6" fmla="*/ 270821 h 4298475"/>
              <a:gd name="connsiteX7" fmla="*/ 11390429 w 11390429"/>
              <a:gd name="connsiteY7" fmla="*/ 0 h 4298475"/>
              <a:gd name="connsiteX0" fmla="*/ 0 w 11390429"/>
              <a:gd name="connsiteY0" fmla="*/ 4298475 h 4298475"/>
              <a:gd name="connsiteX1" fmla="*/ 6041935 w 11390429"/>
              <a:gd name="connsiteY1" fmla="*/ 3901645 h 4298475"/>
              <a:gd name="connsiteX2" fmla="*/ 6871488 w 11390429"/>
              <a:gd name="connsiteY2" fmla="*/ 3750048 h 4298475"/>
              <a:gd name="connsiteX3" fmla="*/ 7465315 w 11390429"/>
              <a:gd name="connsiteY3" fmla="*/ 3563625 h 4298475"/>
              <a:gd name="connsiteX4" fmla="*/ 8189545 w 11390429"/>
              <a:gd name="connsiteY4" fmla="*/ 3037138 h 4298475"/>
              <a:gd name="connsiteX5" fmla="*/ 9275887 w 11390429"/>
              <a:gd name="connsiteY5" fmla="*/ 1385970 h 4298475"/>
              <a:gd name="connsiteX6" fmla="*/ 10382080 w 11390429"/>
              <a:gd name="connsiteY6" fmla="*/ 270821 h 4298475"/>
              <a:gd name="connsiteX7" fmla="*/ 11390429 w 11390429"/>
              <a:gd name="connsiteY7" fmla="*/ 0 h 4298475"/>
              <a:gd name="connsiteX0" fmla="*/ 0 w 11390429"/>
              <a:gd name="connsiteY0" fmla="*/ 4298475 h 4298475"/>
              <a:gd name="connsiteX1" fmla="*/ 6041935 w 11390429"/>
              <a:gd name="connsiteY1" fmla="*/ 3901645 h 4298475"/>
              <a:gd name="connsiteX2" fmla="*/ 6871488 w 11390429"/>
              <a:gd name="connsiteY2" fmla="*/ 3750048 h 4298475"/>
              <a:gd name="connsiteX3" fmla="*/ 7465315 w 11390429"/>
              <a:gd name="connsiteY3" fmla="*/ 3563625 h 4298475"/>
              <a:gd name="connsiteX4" fmla="*/ 8189545 w 11390429"/>
              <a:gd name="connsiteY4" fmla="*/ 3037138 h 4298475"/>
              <a:gd name="connsiteX5" fmla="*/ 9275887 w 11390429"/>
              <a:gd name="connsiteY5" fmla="*/ 1385970 h 4298475"/>
              <a:gd name="connsiteX6" fmla="*/ 10382080 w 11390429"/>
              <a:gd name="connsiteY6" fmla="*/ 270821 h 4298475"/>
              <a:gd name="connsiteX7" fmla="*/ 11390429 w 11390429"/>
              <a:gd name="connsiteY7" fmla="*/ 0 h 4298475"/>
              <a:gd name="connsiteX0" fmla="*/ 0 w 11447319"/>
              <a:gd name="connsiteY0" fmla="*/ 4388186 h 4388186"/>
              <a:gd name="connsiteX1" fmla="*/ 6098825 w 11447319"/>
              <a:gd name="connsiteY1" fmla="*/ 3901645 h 4388186"/>
              <a:gd name="connsiteX2" fmla="*/ 6928378 w 11447319"/>
              <a:gd name="connsiteY2" fmla="*/ 3750048 h 4388186"/>
              <a:gd name="connsiteX3" fmla="*/ 7522205 w 11447319"/>
              <a:gd name="connsiteY3" fmla="*/ 3563625 h 4388186"/>
              <a:gd name="connsiteX4" fmla="*/ 8246435 w 11447319"/>
              <a:gd name="connsiteY4" fmla="*/ 3037138 h 4388186"/>
              <a:gd name="connsiteX5" fmla="*/ 9332777 w 11447319"/>
              <a:gd name="connsiteY5" fmla="*/ 1385970 h 4388186"/>
              <a:gd name="connsiteX6" fmla="*/ 10438970 w 11447319"/>
              <a:gd name="connsiteY6" fmla="*/ 270821 h 4388186"/>
              <a:gd name="connsiteX7" fmla="*/ 11447319 w 11447319"/>
              <a:gd name="connsiteY7" fmla="*/ 0 h 4388186"/>
              <a:gd name="connsiteX0" fmla="*/ 0 w 11447319"/>
              <a:gd name="connsiteY0" fmla="*/ 4388186 h 4388186"/>
              <a:gd name="connsiteX1" fmla="*/ 6098825 w 11447319"/>
              <a:gd name="connsiteY1" fmla="*/ 3901645 h 4388186"/>
              <a:gd name="connsiteX2" fmla="*/ 6928378 w 11447319"/>
              <a:gd name="connsiteY2" fmla="*/ 3750048 h 4388186"/>
              <a:gd name="connsiteX3" fmla="*/ 7522205 w 11447319"/>
              <a:gd name="connsiteY3" fmla="*/ 3563625 h 4388186"/>
              <a:gd name="connsiteX4" fmla="*/ 8246435 w 11447319"/>
              <a:gd name="connsiteY4" fmla="*/ 3037138 h 4388186"/>
              <a:gd name="connsiteX5" fmla="*/ 9332777 w 11447319"/>
              <a:gd name="connsiteY5" fmla="*/ 1385970 h 4388186"/>
              <a:gd name="connsiteX6" fmla="*/ 10438970 w 11447319"/>
              <a:gd name="connsiteY6" fmla="*/ 270821 h 4388186"/>
              <a:gd name="connsiteX7" fmla="*/ 11447319 w 11447319"/>
              <a:gd name="connsiteY7" fmla="*/ 0 h 4388186"/>
              <a:gd name="connsiteX0" fmla="*/ 0 w 11447319"/>
              <a:gd name="connsiteY0" fmla="*/ 4388186 h 4388186"/>
              <a:gd name="connsiteX1" fmla="*/ 6098825 w 11447319"/>
              <a:gd name="connsiteY1" fmla="*/ 3901645 h 4388186"/>
              <a:gd name="connsiteX2" fmla="*/ 6928378 w 11447319"/>
              <a:gd name="connsiteY2" fmla="*/ 3750048 h 4388186"/>
              <a:gd name="connsiteX3" fmla="*/ 7522205 w 11447319"/>
              <a:gd name="connsiteY3" fmla="*/ 3563625 h 4388186"/>
              <a:gd name="connsiteX4" fmla="*/ 8246435 w 11447319"/>
              <a:gd name="connsiteY4" fmla="*/ 3037138 h 4388186"/>
              <a:gd name="connsiteX5" fmla="*/ 9332777 w 11447319"/>
              <a:gd name="connsiteY5" fmla="*/ 1385970 h 4388186"/>
              <a:gd name="connsiteX6" fmla="*/ 10438970 w 11447319"/>
              <a:gd name="connsiteY6" fmla="*/ 270821 h 4388186"/>
              <a:gd name="connsiteX7" fmla="*/ 11447319 w 11447319"/>
              <a:gd name="connsiteY7" fmla="*/ 0 h 4388186"/>
              <a:gd name="connsiteX0" fmla="*/ 0 w 11447319"/>
              <a:gd name="connsiteY0" fmla="*/ 4388186 h 4388186"/>
              <a:gd name="connsiteX1" fmla="*/ 6087448 w 11447319"/>
              <a:gd name="connsiteY1" fmla="*/ 3951487 h 4388186"/>
              <a:gd name="connsiteX2" fmla="*/ 6928378 w 11447319"/>
              <a:gd name="connsiteY2" fmla="*/ 3750048 h 4388186"/>
              <a:gd name="connsiteX3" fmla="*/ 7522205 w 11447319"/>
              <a:gd name="connsiteY3" fmla="*/ 3563625 h 4388186"/>
              <a:gd name="connsiteX4" fmla="*/ 8246435 w 11447319"/>
              <a:gd name="connsiteY4" fmla="*/ 3037138 h 4388186"/>
              <a:gd name="connsiteX5" fmla="*/ 9332777 w 11447319"/>
              <a:gd name="connsiteY5" fmla="*/ 1385970 h 4388186"/>
              <a:gd name="connsiteX6" fmla="*/ 10438970 w 11447319"/>
              <a:gd name="connsiteY6" fmla="*/ 270821 h 4388186"/>
              <a:gd name="connsiteX7" fmla="*/ 11447319 w 11447319"/>
              <a:gd name="connsiteY7" fmla="*/ 0 h 4388186"/>
              <a:gd name="connsiteX0" fmla="*/ 0 w 11447319"/>
              <a:gd name="connsiteY0" fmla="*/ 4358281 h 4358281"/>
              <a:gd name="connsiteX1" fmla="*/ 6087448 w 11447319"/>
              <a:gd name="connsiteY1" fmla="*/ 3951487 h 4358281"/>
              <a:gd name="connsiteX2" fmla="*/ 6928378 w 11447319"/>
              <a:gd name="connsiteY2" fmla="*/ 3750048 h 4358281"/>
              <a:gd name="connsiteX3" fmla="*/ 7522205 w 11447319"/>
              <a:gd name="connsiteY3" fmla="*/ 3563625 h 4358281"/>
              <a:gd name="connsiteX4" fmla="*/ 8246435 w 11447319"/>
              <a:gd name="connsiteY4" fmla="*/ 3037138 h 4358281"/>
              <a:gd name="connsiteX5" fmla="*/ 9332777 w 11447319"/>
              <a:gd name="connsiteY5" fmla="*/ 1385970 h 4358281"/>
              <a:gd name="connsiteX6" fmla="*/ 10438970 w 11447319"/>
              <a:gd name="connsiteY6" fmla="*/ 270821 h 4358281"/>
              <a:gd name="connsiteX7" fmla="*/ 11447319 w 11447319"/>
              <a:gd name="connsiteY7" fmla="*/ 0 h 4358281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438970 w 12698869"/>
              <a:gd name="connsiteY6" fmla="*/ 350565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438970 w 12698869"/>
              <a:gd name="connsiteY6" fmla="*/ 350565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438970 w 12698869"/>
              <a:gd name="connsiteY6" fmla="*/ 350565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438970 w 12698869"/>
              <a:gd name="connsiteY6" fmla="*/ 350565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438970 w 12698869"/>
              <a:gd name="connsiteY6" fmla="*/ 350565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438970 w 12698869"/>
              <a:gd name="connsiteY6" fmla="*/ 350565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370702 w 12698869"/>
              <a:gd name="connsiteY6" fmla="*/ 360531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370702 w 12698869"/>
              <a:gd name="connsiteY6" fmla="*/ 360531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10370702 w 12698869"/>
              <a:gd name="connsiteY6" fmla="*/ 360531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10370702 w 12698869"/>
              <a:gd name="connsiteY6" fmla="*/ 360531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10370702 w 12698869"/>
              <a:gd name="connsiteY6" fmla="*/ 360531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10370702 w 12698869"/>
              <a:gd name="connsiteY6" fmla="*/ 360531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9864484 w 12698869"/>
              <a:gd name="connsiteY6" fmla="*/ 729925 h 4438025"/>
              <a:gd name="connsiteX7" fmla="*/ 10370702 w 12698869"/>
              <a:gd name="connsiteY7" fmla="*/ 360531 h 4438025"/>
              <a:gd name="connsiteX8" fmla="*/ 12698869 w 12698869"/>
              <a:gd name="connsiteY8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9864484 w 12698869"/>
              <a:gd name="connsiteY6" fmla="*/ 729925 h 4438025"/>
              <a:gd name="connsiteX7" fmla="*/ 10370702 w 12698869"/>
              <a:gd name="connsiteY7" fmla="*/ 360531 h 4438025"/>
              <a:gd name="connsiteX8" fmla="*/ 12698869 w 12698869"/>
              <a:gd name="connsiteY8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9864484 w 12698869"/>
              <a:gd name="connsiteY6" fmla="*/ 729925 h 4438025"/>
              <a:gd name="connsiteX7" fmla="*/ 10370702 w 12698869"/>
              <a:gd name="connsiteY7" fmla="*/ 360531 h 4438025"/>
              <a:gd name="connsiteX8" fmla="*/ 12698869 w 12698869"/>
              <a:gd name="connsiteY8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9864484 w 12698869"/>
              <a:gd name="connsiteY6" fmla="*/ 729925 h 4438025"/>
              <a:gd name="connsiteX7" fmla="*/ 10370702 w 12698869"/>
              <a:gd name="connsiteY7" fmla="*/ 360531 h 4438025"/>
              <a:gd name="connsiteX8" fmla="*/ 12698869 w 12698869"/>
              <a:gd name="connsiteY8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9864484 w 12698869"/>
              <a:gd name="connsiteY6" fmla="*/ 729925 h 4438025"/>
              <a:gd name="connsiteX7" fmla="*/ 10370702 w 12698869"/>
              <a:gd name="connsiteY7" fmla="*/ 360531 h 4438025"/>
              <a:gd name="connsiteX8" fmla="*/ 12698869 w 12698869"/>
              <a:gd name="connsiteY8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9864484 w 12698869"/>
              <a:gd name="connsiteY6" fmla="*/ 729925 h 4438025"/>
              <a:gd name="connsiteX7" fmla="*/ 10362699 w 12698869"/>
              <a:gd name="connsiteY7" fmla="*/ 339496 h 4438025"/>
              <a:gd name="connsiteX8" fmla="*/ 12698869 w 12698869"/>
              <a:gd name="connsiteY8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9864484 w 12698869"/>
              <a:gd name="connsiteY6" fmla="*/ 729925 h 4438025"/>
              <a:gd name="connsiteX7" fmla="*/ 12698869 w 12698869"/>
              <a:gd name="connsiteY7" fmla="*/ 0 h 4438025"/>
              <a:gd name="connsiteX0" fmla="*/ 0 w 9864484"/>
              <a:gd name="connsiteY0" fmla="*/ 3708100 h 3708100"/>
              <a:gd name="connsiteX1" fmla="*/ 6087448 w 9864484"/>
              <a:gd name="connsiteY1" fmla="*/ 3301306 h 3708100"/>
              <a:gd name="connsiteX2" fmla="*/ 6928378 w 9864484"/>
              <a:gd name="connsiteY2" fmla="*/ 3099867 h 3708100"/>
              <a:gd name="connsiteX3" fmla="*/ 7522205 w 9864484"/>
              <a:gd name="connsiteY3" fmla="*/ 2913444 h 3708100"/>
              <a:gd name="connsiteX4" fmla="*/ 8246435 w 9864484"/>
              <a:gd name="connsiteY4" fmla="*/ 2386957 h 3708100"/>
              <a:gd name="connsiteX5" fmla="*/ 9355533 w 9864484"/>
              <a:gd name="connsiteY5" fmla="*/ 755725 h 3708100"/>
              <a:gd name="connsiteX6" fmla="*/ 9864484 w 9864484"/>
              <a:gd name="connsiteY6" fmla="*/ 0 h 3708100"/>
              <a:gd name="connsiteX0" fmla="*/ 0 w 9864484"/>
              <a:gd name="connsiteY0" fmla="*/ 3708100 h 3708100"/>
              <a:gd name="connsiteX1" fmla="*/ 6087448 w 9864484"/>
              <a:gd name="connsiteY1" fmla="*/ 3301306 h 3708100"/>
              <a:gd name="connsiteX2" fmla="*/ 6928378 w 9864484"/>
              <a:gd name="connsiteY2" fmla="*/ 3099867 h 3708100"/>
              <a:gd name="connsiteX3" fmla="*/ 7522205 w 9864484"/>
              <a:gd name="connsiteY3" fmla="*/ 2913444 h 3708100"/>
              <a:gd name="connsiteX4" fmla="*/ 8246435 w 9864484"/>
              <a:gd name="connsiteY4" fmla="*/ 2386957 h 3708100"/>
              <a:gd name="connsiteX5" fmla="*/ 9355533 w 9864484"/>
              <a:gd name="connsiteY5" fmla="*/ 755725 h 3708100"/>
              <a:gd name="connsiteX6" fmla="*/ 9864484 w 9864484"/>
              <a:gd name="connsiteY6" fmla="*/ 0 h 3708100"/>
              <a:gd name="connsiteX0" fmla="*/ 0 w 9864484"/>
              <a:gd name="connsiteY0" fmla="*/ 3708100 h 3708100"/>
              <a:gd name="connsiteX1" fmla="*/ 6087448 w 9864484"/>
              <a:gd name="connsiteY1" fmla="*/ 3301306 h 3708100"/>
              <a:gd name="connsiteX2" fmla="*/ 6928378 w 9864484"/>
              <a:gd name="connsiteY2" fmla="*/ 3099867 h 3708100"/>
              <a:gd name="connsiteX3" fmla="*/ 7522205 w 9864484"/>
              <a:gd name="connsiteY3" fmla="*/ 2913444 h 3708100"/>
              <a:gd name="connsiteX4" fmla="*/ 8246435 w 9864484"/>
              <a:gd name="connsiteY4" fmla="*/ 2386957 h 3708100"/>
              <a:gd name="connsiteX5" fmla="*/ 9355533 w 9864484"/>
              <a:gd name="connsiteY5" fmla="*/ 755725 h 3708100"/>
              <a:gd name="connsiteX6" fmla="*/ 9864484 w 9864484"/>
              <a:gd name="connsiteY6" fmla="*/ 0 h 3708100"/>
              <a:gd name="connsiteX0" fmla="*/ 0 w 9864484"/>
              <a:gd name="connsiteY0" fmla="*/ 3708100 h 3708100"/>
              <a:gd name="connsiteX1" fmla="*/ 6087448 w 9864484"/>
              <a:gd name="connsiteY1" fmla="*/ 3301306 h 3708100"/>
              <a:gd name="connsiteX2" fmla="*/ 6928378 w 9864484"/>
              <a:gd name="connsiteY2" fmla="*/ 3099867 h 3708100"/>
              <a:gd name="connsiteX3" fmla="*/ 7522205 w 9864484"/>
              <a:gd name="connsiteY3" fmla="*/ 2913444 h 3708100"/>
              <a:gd name="connsiteX4" fmla="*/ 8246435 w 9864484"/>
              <a:gd name="connsiteY4" fmla="*/ 2386957 h 3708100"/>
              <a:gd name="connsiteX5" fmla="*/ 9355533 w 9864484"/>
              <a:gd name="connsiteY5" fmla="*/ 755725 h 3708100"/>
              <a:gd name="connsiteX6" fmla="*/ 9864484 w 9864484"/>
              <a:gd name="connsiteY6" fmla="*/ 0 h 3708100"/>
              <a:gd name="connsiteX0" fmla="*/ 0 w 9864484"/>
              <a:gd name="connsiteY0" fmla="*/ 3708100 h 3708100"/>
              <a:gd name="connsiteX1" fmla="*/ 2515106 w 9864484"/>
              <a:gd name="connsiteY1" fmla="*/ 3619148 h 3708100"/>
              <a:gd name="connsiteX2" fmla="*/ 6087448 w 9864484"/>
              <a:gd name="connsiteY2" fmla="*/ 3301306 h 3708100"/>
              <a:gd name="connsiteX3" fmla="*/ 6928378 w 9864484"/>
              <a:gd name="connsiteY3" fmla="*/ 3099867 h 3708100"/>
              <a:gd name="connsiteX4" fmla="*/ 7522205 w 9864484"/>
              <a:gd name="connsiteY4" fmla="*/ 2913444 h 3708100"/>
              <a:gd name="connsiteX5" fmla="*/ 8246435 w 9864484"/>
              <a:gd name="connsiteY5" fmla="*/ 2386957 h 3708100"/>
              <a:gd name="connsiteX6" fmla="*/ 9355533 w 9864484"/>
              <a:gd name="connsiteY6" fmla="*/ 755725 h 3708100"/>
              <a:gd name="connsiteX7" fmla="*/ 9864484 w 9864484"/>
              <a:gd name="connsiteY7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6087448 w 9864484"/>
              <a:gd name="connsiteY2" fmla="*/ 3301306 h 3708100"/>
              <a:gd name="connsiteX3" fmla="*/ 6928378 w 9864484"/>
              <a:gd name="connsiteY3" fmla="*/ 3099867 h 3708100"/>
              <a:gd name="connsiteX4" fmla="*/ 7522205 w 9864484"/>
              <a:gd name="connsiteY4" fmla="*/ 2913444 h 3708100"/>
              <a:gd name="connsiteX5" fmla="*/ 8246435 w 9864484"/>
              <a:gd name="connsiteY5" fmla="*/ 2386957 h 3708100"/>
              <a:gd name="connsiteX6" fmla="*/ 9355533 w 9864484"/>
              <a:gd name="connsiteY6" fmla="*/ 755725 h 3708100"/>
              <a:gd name="connsiteX7" fmla="*/ 9864484 w 9864484"/>
              <a:gd name="connsiteY7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01965 w 9864484"/>
              <a:gd name="connsiteY2" fmla="*/ 3491979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9355533 w 9864484"/>
              <a:gd name="connsiteY7" fmla="*/ 755725 h 3708100"/>
              <a:gd name="connsiteX8" fmla="*/ 9864484 w 9864484"/>
              <a:gd name="connsiteY8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9355533 w 9864484"/>
              <a:gd name="connsiteY7" fmla="*/ 755725 h 3708100"/>
              <a:gd name="connsiteX8" fmla="*/ 9864484 w 9864484"/>
              <a:gd name="connsiteY8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43738 w 9864484"/>
              <a:gd name="connsiteY7" fmla="*/ 1520858 h 3708100"/>
              <a:gd name="connsiteX8" fmla="*/ 9355533 w 9864484"/>
              <a:gd name="connsiteY8" fmla="*/ 755725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355533 w 9864484"/>
              <a:gd name="connsiteY8" fmla="*/ 755725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355533 w 9864484"/>
              <a:gd name="connsiteY8" fmla="*/ 755725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355533 w 9864484"/>
              <a:gd name="connsiteY8" fmla="*/ 755725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355533 w 9864484"/>
              <a:gd name="connsiteY8" fmla="*/ 755725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864484 w 9864484"/>
              <a:gd name="connsiteY8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69718 w 9864484"/>
              <a:gd name="connsiteY8" fmla="*/ 291557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05972 w 9864484"/>
              <a:gd name="connsiteY4" fmla="*/ 3127089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05972 w 9864484"/>
              <a:gd name="connsiteY4" fmla="*/ 3127089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187887 w 9864484"/>
              <a:gd name="connsiteY2" fmla="*/ 3497333 h 3708100"/>
              <a:gd name="connsiteX3" fmla="*/ 6087448 w 9864484"/>
              <a:gd name="connsiteY3" fmla="*/ 3301306 h 3708100"/>
              <a:gd name="connsiteX4" fmla="*/ 6905972 w 9864484"/>
              <a:gd name="connsiteY4" fmla="*/ 3127089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187887 w 9864484"/>
              <a:gd name="connsiteY2" fmla="*/ 3497333 h 3708100"/>
              <a:gd name="connsiteX3" fmla="*/ 4824842 w 9864484"/>
              <a:gd name="connsiteY3" fmla="*/ 3440515 h 3708100"/>
              <a:gd name="connsiteX4" fmla="*/ 6087448 w 9864484"/>
              <a:gd name="connsiteY4" fmla="*/ 3301306 h 3708100"/>
              <a:gd name="connsiteX5" fmla="*/ 6905972 w 9864484"/>
              <a:gd name="connsiteY5" fmla="*/ 3127089 h 3708100"/>
              <a:gd name="connsiteX6" fmla="*/ 7522205 w 9864484"/>
              <a:gd name="connsiteY6" fmla="*/ 2913444 h 3708100"/>
              <a:gd name="connsiteX7" fmla="*/ 8246435 w 9864484"/>
              <a:gd name="connsiteY7" fmla="*/ 2386957 h 3708100"/>
              <a:gd name="connsiteX8" fmla="*/ 8878638 w 9864484"/>
              <a:gd name="connsiteY8" fmla="*/ 1563248 h 3708100"/>
              <a:gd name="connsiteX9" fmla="*/ 9623183 w 9864484"/>
              <a:gd name="connsiteY9" fmla="*/ 312752 h 3708100"/>
              <a:gd name="connsiteX10" fmla="*/ 9864484 w 9864484"/>
              <a:gd name="connsiteY10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824842 w 9864484"/>
              <a:gd name="connsiteY2" fmla="*/ 3440515 h 3708100"/>
              <a:gd name="connsiteX3" fmla="*/ 6087448 w 9864484"/>
              <a:gd name="connsiteY3" fmla="*/ 3301306 h 3708100"/>
              <a:gd name="connsiteX4" fmla="*/ 6905972 w 9864484"/>
              <a:gd name="connsiteY4" fmla="*/ 3127089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585768 w 9864484"/>
              <a:gd name="connsiteY1" fmla="*/ 3559463 h 3708100"/>
              <a:gd name="connsiteX2" fmla="*/ 4824842 w 9864484"/>
              <a:gd name="connsiteY2" fmla="*/ 3440515 h 3708100"/>
              <a:gd name="connsiteX3" fmla="*/ 6087448 w 9864484"/>
              <a:gd name="connsiteY3" fmla="*/ 3301306 h 3708100"/>
              <a:gd name="connsiteX4" fmla="*/ 6905972 w 9864484"/>
              <a:gd name="connsiteY4" fmla="*/ 3127089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42076"/>
              <a:gd name="connsiteY0" fmla="*/ 3599219 h 3599219"/>
              <a:gd name="connsiteX1" fmla="*/ 2563360 w 9842076"/>
              <a:gd name="connsiteY1" fmla="*/ 3559463 h 3599219"/>
              <a:gd name="connsiteX2" fmla="*/ 4802434 w 9842076"/>
              <a:gd name="connsiteY2" fmla="*/ 3440515 h 3599219"/>
              <a:gd name="connsiteX3" fmla="*/ 6065040 w 9842076"/>
              <a:gd name="connsiteY3" fmla="*/ 3301306 h 3599219"/>
              <a:gd name="connsiteX4" fmla="*/ 6883564 w 9842076"/>
              <a:gd name="connsiteY4" fmla="*/ 3127089 h 3599219"/>
              <a:gd name="connsiteX5" fmla="*/ 7499797 w 9842076"/>
              <a:gd name="connsiteY5" fmla="*/ 2913444 h 3599219"/>
              <a:gd name="connsiteX6" fmla="*/ 8224027 w 9842076"/>
              <a:gd name="connsiteY6" fmla="*/ 2386957 h 3599219"/>
              <a:gd name="connsiteX7" fmla="*/ 8856230 w 9842076"/>
              <a:gd name="connsiteY7" fmla="*/ 1563248 h 3599219"/>
              <a:gd name="connsiteX8" fmla="*/ 9600775 w 9842076"/>
              <a:gd name="connsiteY8" fmla="*/ 312752 h 3599219"/>
              <a:gd name="connsiteX9" fmla="*/ 9842076 w 9842076"/>
              <a:gd name="connsiteY9" fmla="*/ 0 h 3599219"/>
              <a:gd name="connsiteX0" fmla="*/ 0 w 10182179"/>
              <a:gd name="connsiteY0" fmla="*/ 3816981 h 3816981"/>
              <a:gd name="connsiteX1" fmla="*/ 2563360 w 10182179"/>
              <a:gd name="connsiteY1" fmla="*/ 3777225 h 3816981"/>
              <a:gd name="connsiteX2" fmla="*/ 4802434 w 10182179"/>
              <a:gd name="connsiteY2" fmla="*/ 3658277 h 3816981"/>
              <a:gd name="connsiteX3" fmla="*/ 6065040 w 10182179"/>
              <a:gd name="connsiteY3" fmla="*/ 3519068 h 3816981"/>
              <a:gd name="connsiteX4" fmla="*/ 6883564 w 10182179"/>
              <a:gd name="connsiteY4" fmla="*/ 3344851 h 3816981"/>
              <a:gd name="connsiteX5" fmla="*/ 7499797 w 10182179"/>
              <a:gd name="connsiteY5" fmla="*/ 3131206 h 3816981"/>
              <a:gd name="connsiteX6" fmla="*/ 8224027 w 10182179"/>
              <a:gd name="connsiteY6" fmla="*/ 2604719 h 3816981"/>
              <a:gd name="connsiteX7" fmla="*/ 8856230 w 10182179"/>
              <a:gd name="connsiteY7" fmla="*/ 1781010 h 3816981"/>
              <a:gd name="connsiteX8" fmla="*/ 9600775 w 10182179"/>
              <a:gd name="connsiteY8" fmla="*/ 530514 h 3816981"/>
              <a:gd name="connsiteX9" fmla="*/ 10182179 w 10182179"/>
              <a:gd name="connsiteY9" fmla="*/ 0 h 3816981"/>
              <a:gd name="connsiteX0" fmla="*/ 0 w 10182179"/>
              <a:gd name="connsiteY0" fmla="*/ 3816981 h 3816981"/>
              <a:gd name="connsiteX1" fmla="*/ 2563360 w 10182179"/>
              <a:gd name="connsiteY1" fmla="*/ 3777225 h 3816981"/>
              <a:gd name="connsiteX2" fmla="*/ 4802434 w 10182179"/>
              <a:gd name="connsiteY2" fmla="*/ 3658277 h 3816981"/>
              <a:gd name="connsiteX3" fmla="*/ 6065040 w 10182179"/>
              <a:gd name="connsiteY3" fmla="*/ 3519068 h 3816981"/>
              <a:gd name="connsiteX4" fmla="*/ 6883564 w 10182179"/>
              <a:gd name="connsiteY4" fmla="*/ 3344851 h 3816981"/>
              <a:gd name="connsiteX5" fmla="*/ 7499797 w 10182179"/>
              <a:gd name="connsiteY5" fmla="*/ 3131206 h 3816981"/>
              <a:gd name="connsiteX6" fmla="*/ 8224027 w 10182179"/>
              <a:gd name="connsiteY6" fmla="*/ 2604719 h 3816981"/>
              <a:gd name="connsiteX7" fmla="*/ 8856230 w 10182179"/>
              <a:gd name="connsiteY7" fmla="*/ 1781010 h 3816981"/>
              <a:gd name="connsiteX8" fmla="*/ 9691469 w 10182179"/>
              <a:gd name="connsiteY8" fmla="*/ 564539 h 3816981"/>
              <a:gd name="connsiteX9" fmla="*/ 10182179 w 10182179"/>
              <a:gd name="connsiteY9" fmla="*/ 0 h 3816981"/>
              <a:gd name="connsiteX0" fmla="*/ 0 w 10182179"/>
              <a:gd name="connsiteY0" fmla="*/ 3816981 h 3816981"/>
              <a:gd name="connsiteX1" fmla="*/ 2563360 w 10182179"/>
              <a:gd name="connsiteY1" fmla="*/ 3777225 h 3816981"/>
              <a:gd name="connsiteX2" fmla="*/ 4802434 w 10182179"/>
              <a:gd name="connsiteY2" fmla="*/ 3658277 h 3816981"/>
              <a:gd name="connsiteX3" fmla="*/ 6065040 w 10182179"/>
              <a:gd name="connsiteY3" fmla="*/ 3519068 h 3816981"/>
              <a:gd name="connsiteX4" fmla="*/ 6883564 w 10182179"/>
              <a:gd name="connsiteY4" fmla="*/ 3344851 h 3816981"/>
              <a:gd name="connsiteX5" fmla="*/ 7499797 w 10182179"/>
              <a:gd name="connsiteY5" fmla="*/ 3131206 h 3816981"/>
              <a:gd name="connsiteX6" fmla="*/ 8224027 w 10182179"/>
              <a:gd name="connsiteY6" fmla="*/ 2604719 h 3816981"/>
              <a:gd name="connsiteX7" fmla="*/ 8856230 w 10182179"/>
              <a:gd name="connsiteY7" fmla="*/ 1781010 h 3816981"/>
              <a:gd name="connsiteX8" fmla="*/ 9691469 w 10182179"/>
              <a:gd name="connsiteY8" fmla="*/ 564539 h 3816981"/>
              <a:gd name="connsiteX9" fmla="*/ 10182179 w 10182179"/>
              <a:gd name="connsiteY9" fmla="*/ 0 h 3816981"/>
              <a:gd name="connsiteX0" fmla="*/ 0 w 10182179"/>
              <a:gd name="connsiteY0" fmla="*/ 3816981 h 3816981"/>
              <a:gd name="connsiteX1" fmla="*/ 2563360 w 10182179"/>
              <a:gd name="connsiteY1" fmla="*/ 3777225 h 3816981"/>
              <a:gd name="connsiteX2" fmla="*/ 4802434 w 10182179"/>
              <a:gd name="connsiteY2" fmla="*/ 3658277 h 3816981"/>
              <a:gd name="connsiteX3" fmla="*/ 6065040 w 10182179"/>
              <a:gd name="connsiteY3" fmla="*/ 3519068 h 3816981"/>
              <a:gd name="connsiteX4" fmla="*/ 6883564 w 10182179"/>
              <a:gd name="connsiteY4" fmla="*/ 3344851 h 3816981"/>
              <a:gd name="connsiteX5" fmla="*/ 7499797 w 10182179"/>
              <a:gd name="connsiteY5" fmla="*/ 3131206 h 3816981"/>
              <a:gd name="connsiteX6" fmla="*/ 8269376 w 10182179"/>
              <a:gd name="connsiteY6" fmla="*/ 2611525 h 3816981"/>
              <a:gd name="connsiteX7" fmla="*/ 8856230 w 10182179"/>
              <a:gd name="connsiteY7" fmla="*/ 1781010 h 3816981"/>
              <a:gd name="connsiteX8" fmla="*/ 9691469 w 10182179"/>
              <a:gd name="connsiteY8" fmla="*/ 564539 h 3816981"/>
              <a:gd name="connsiteX9" fmla="*/ 10182179 w 10182179"/>
              <a:gd name="connsiteY9" fmla="*/ 0 h 3816981"/>
              <a:gd name="connsiteX0" fmla="*/ 0 w 10182179"/>
              <a:gd name="connsiteY0" fmla="*/ 3816981 h 3816981"/>
              <a:gd name="connsiteX1" fmla="*/ 2563360 w 10182179"/>
              <a:gd name="connsiteY1" fmla="*/ 3777225 h 3816981"/>
              <a:gd name="connsiteX2" fmla="*/ 4802434 w 10182179"/>
              <a:gd name="connsiteY2" fmla="*/ 3658277 h 3816981"/>
              <a:gd name="connsiteX3" fmla="*/ 6065040 w 10182179"/>
              <a:gd name="connsiteY3" fmla="*/ 3519068 h 3816981"/>
              <a:gd name="connsiteX4" fmla="*/ 6883564 w 10182179"/>
              <a:gd name="connsiteY4" fmla="*/ 3344851 h 3816981"/>
              <a:gd name="connsiteX5" fmla="*/ 7499797 w 10182179"/>
              <a:gd name="connsiteY5" fmla="*/ 3131206 h 3816981"/>
              <a:gd name="connsiteX6" fmla="*/ 8269376 w 10182179"/>
              <a:gd name="connsiteY6" fmla="*/ 2611525 h 3816981"/>
              <a:gd name="connsiteX7" fmla="*/ 8886462 w 10182179"/>
              <a:gd name="connsiteY7" fmla="*/ 1787816 h 3816981"/>
              <a:gd name="connsiteX8" fmla="*/ 9691469 w 10182179"/>
              <a:gd name="connsiteY8" fmla="*/ 564539 h 3816981"/>
              <a:gd name="connsiteX9" fmla="*/ 10182179 w 10182179"/>
              <a:gd name="connsiteY9" fmla="*/ 0 h 3816981"/>
              <a:gd name="connsiteX0" fmla="*/ 0 w 10182179"/>
              <a:gd name="connsiteY0" fmla="*/ 3816981 h 3816981"/>
              <a:gd name="connsiteX1" fmla="*/ 2563360 w 10182179"/>
              <a:gd name="connsiteY1" fmla="*/ 3777225 h 3816981"/>
              <a:gd name="connsiteX2" fmla="*/ 4802434 w 10182179"/>
              <a:gd name="connsiteY2" fmla="*/ 3658277 h 3816981"/>
              <a:gd name="connsiteX3" fmla="*/ 6065040 w 10182179"/>
              <a:gd name="connsiteY3" fmla="*/ 3519068 h 3816981"/>
              <a:gd name="connsiteX4" fmla="*/ 6883564 w 10182179"/>
              <a:gd name="connsiteY4" fmla="*/ 3344851 h 3816981"/>
              <a:gd name="connsiteX5" fmla="*/ 7499797 w 10182179"/>
              <a:gd name="connsiteY5" fmla="*/ 3131206 h 3816981"/>
              <a:gd name="connsiteX6" fmla="*/ 8239144 w 10182179"/>
              <a:gd name="connsiteY6" fmla="*/ 2604721 h 3816981"/>
              <a:gd name="connsiteX7" fmla="*/ 8886462 w 10182179"/>
              <a:gd name="connsiteY7" fmla="*/ 1787816 h 3816981"/>
              <a:gd name="connsiteX8" fmla="*/ 9691469 w 10182179"/>
              <a:gd name="connsiteY8" fmla="*/ 564539 h 3816981"/>
              <a:gd name="connsiteX9" fmla="*/ 10182179 w 10182179"/>
              <a:gd name="connsiteY9" fmla="*/ 0 h 3816981"/>
              <a:gd name="connsiteX0" fmla="*/ 0 w 10182179"/>
              <a:gd name="connsiteY0" fmla="*/ 3816981 h 3816981"/>
              <a:gd name="connsiteX1" fmla="*/ 2563360 w 10182179"/>
              <a:gd name="connsiteY1" fmla="*/ 3777225 h 3816981"/>
              <a:gd name="connsiteX2" fmla="*/ 4802434 w 10182179"/>
              <a:gd name="connsiteY2" fmla="*/ 3658277 h 3816981"/>
              <a:gd name="connsiteX3" fmla="*/ 6065040 w 10182179"/>
              <a:gd name="connsiteY3" fmla="*/ 3519068 h 3816981"/>
              <a:gd name="connsiteX4" fmla="*/ 6883564 w 10182179"/>
              <a:gd name="connsiteY4" fmla="*/ 3344851 h 3816981"/>
              <a:gd name="connsiteX5" fmla="*/ 7499797 w 10182179"/>
              <a:gd name="connsiteY5" fmla="*/ 3131206 h 3816981"/>
              <a:gd name="connsiteX6" fmla="*/ 8239144 w 10182179"/>
              <a:gd name="connsiteY6" fmla="*/ 2604721 h 3816981"/>
              <a:gd name="connsiteX7" fmla="*/ 8886462 w 10182179"/>
              <a:gd name="connsiteY7" fmla="*/ 1787816 h 3816981"/>
              <a:gd name="connsiteX8" fmla="*/ 9721701 w 10182179"/>
              <a:gd name="connsiteY8" fmla="*/ 550929 h 3816981"/>
              <a:gd name="connsiteX9" fmla="*/ 10182179 w 10182179"/>
              <a:gd name="connsiteY9" fmla="*/ 0 h 3816981"/>
              <a:gd name="connsiteX0" fmla="*/ 0 w 10219969"/>
              <a:gd name="connsiteY0" fmla="*/ 3810175 h 3810175"/>
              <a:gd name="connsiteX1" fmla="*/ 2563360 w 10219969"/>
              <a:gd name="connsiteY1" fmla="*/ 3770419 h 3810175"/>
              <a:gd name="connsiteX2" fmla="*/ 4802434 w 10219969"/>
              <a:gd name="connsiteY2" fmla="*/ 3651471 h 3810175"/>
              <a:gd name="connsiteX3" fmla="*/ 6065040 w 10219969"/>
              <a:gd name="connsiteY3" fmla="*/ 3512262 h 3810175"/>
              <a:gd name="connsiteX4" fmla="*/ 6883564 w 10219969"/>
              <a:gd name="connsiteY4" fmla="*/ 3338045 h 3810175"/>
              <a:gd name="connsiteX5" fmla="*/ 7499797 w 10219969"/>
              <a:gd name="connsiteY5" fmla="*/ 3124400 h 3810175"/>
              <a:gd name="connsiteX6" fmla="*/ 8239144 w 10219969"/>
              <a:gd name="connsiteY6" fmla="*/ 2597915 h 3810175"/>
              <a:gd name="connsiteX7" fmla="*/ 8886462 w 10219969"/>
              <a:gd name="connsiteY7" fmla="*/ 1781010 h 3810175"/>
              <a:gd name="connsiteX8" fmla="*/ 9721701 w 10219969"/>
              <a:gd name="connsiteY8" fmla="*/ 544123 h 3810175"/>
              <a:gd name="connsiteX9" fmla="*/ 10219969 w 10219969"/>
              <a:gd name="connsiteY9" fmla="*/ 0 h 381017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86462 w 10212412"/>
              <a:gd name="connsiteY7" fmla="*/ 1808230 h 3837395"/>
              <a:gd name="connsiteX8" fmla="*/ 9721701 w 10212412"/>
              <a:gd name="connsiteY8" fmla="*/ 571343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48673 w 10212412"/>
              <a:gd name="connsiteY7" fmla="*/ 1774204 h 3837395"/>
              <a:gd name="connsiteX8" fmla="*/ 9721701 w 10212412"/>
              <a:gd name="connsiteY8" fmla="*/ 571343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48673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48673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48673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48673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26001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26001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26001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1587 w 10212412"/>
              <a:gd name="connsiteY6" fmla="*/ 2591110 h 3837395"/>
              <a:gd name="connsiteX7" fmla="*/ 8826001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1587 w 10212412"/>
              <a:gd name="connsiteY6" fmla="*/ 2591110 h 3837395"/>
              <a:gd name="connsiteX7" fmla="*/ 8826001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9676354"/>
              <a:gd name="connsiteY0" fmla="*/ 3279661 h 3279661"/>
              <a:gd name="connsiteX1" fmla="*/ 2563360 w 9676354"/>
              <a:gd name="connsiteY1" fmla="*/ 3239905 h 3279661"/>
              <a:gd name="connsiteX2" fmla="*/ 4802434 w 9676354"/>
              <a:gd name="connsiteY2" fmla="*/ 3120957 h 3279661"/>
              <a:gd name="connsiteX3" fmla="*/ 6065040 w 9676354"/>
              <a:gd name="connsiteY3" fmla="*/ 2981748 h 3279661"/>
              <a:gd name="connsiteX4" fmla="*/ 6883564 w 9676354"/>
              <a:gd name="connsiteY4" fmla="*/ 2807531 h 3279661"/>
              <a:gd name="connsiteX5" fmla="*/ 7499797 w 9676354"/>
              <a:gd name="connsiteY5" fmla="*/ 2593886 h 3279661"/>
              <a:gd name="connsiteX6" fmla="*/ 8231587 w 9676354"/>
              <a:gd name="connsiteY6" fmla="*/ 2033376 h 3279661"/>
              <a:gd name="connsiteX7" fmla="*/ 8826001 w 9676354"/>
              <a:gd name="connsiteY7" fmla="*/ 1216470 h 3279661"/>
              <a:gd name="connsiteX8" fmla="*/ 9676354 w 9676354"/>
              <a:gd name="connsiteY8" fmla="*/ 0 h 3279661"/>
              <a:gd name="connsiteX0" fmla="*/ 0 w 9487410"/>
              <a:gd name="connsiteY0" fmla="*/ 2987044 h 2987044"/>
              <a:gd name="connsiteX1" fmla="*/ 2563360 w 9487410"/>
              <a:gd name="connsiteY1" fmla="*/ 2947288 h 2987044"/>
              <a:gd name="connsiteX2" fmla="*/ 4802434 w 9487410"/>
              <a:gd name="connsiteY2" fmla="*/ 2828340 h 2987044"/>
              <a:gd name="connsiteX3" fmla="*/ 6065040 w 9487410"/>
              <a:gd name="connsiteY3" fmla="*/ 2689131 h 2987044"/>
              <a:gd name="connsiteX4" fmla="*/ 6883564 w 9487410"/>
              <a:gd name="connsiteY4" fmla="*/ 2514914 h 2987044"/>
              <a:gd name="connsiteX5" fmla="*/ 7499797 w 9487410"/>
              <a:gd name="connsiteY5" fmla="*/ 2301269 h 2987044"/>
              <a:gd name="connsiteX6" fmla="*/ 8231587 w 9487410"/>
              <a:gd name="connsiteY6" fmla="*/ 1740759 h 2987044"/>
              <a:gd name="connsiteX7" fmla="*/ 8826001 w 9487410"/>
              <a:gd name="connsiteY7" fmla="*/ 923853 h 2987044"/>
              <a:gd name="connsiteX8" fmla="*/ 9487410 w 9487410"/>
              <a:gd name="connsiteY8" fmla="*/ 0 h 2987044"/>
              <a:gd name="connsiteX0" fmla="*/ 0 w 9464736"/>
              <a:gd name="connsiteY0" fmla="*/ 2953020 h 2953020"/>
              <a:gd name="connsiteX1" fmla="*/ 2563360 w 9464736"/>
              <a:gd name="connsiteY1" fmla="*/ 2913264 h 2953020"/>
              <a:gd name="connsiteX2" fmla="*/ 4802434 w 9464736"/>
              <a:gd name="connsiteY2" fmla="*/ 2794316 h 2953020"/>
              <a:gd name="connsiteX3" fmla="*/ 6065040 w 9464736"/>
              <a:gd name="connsiteY3" fmla="*/ 2655107 h 2953020"/>
              <a:gd name="connsiteX4" fmla="*/ 6883564 w 9464736"/>
              <a:gd name="connsiteY4" fmla="*/ 2480890 h 2953020"/>
              <a:gd name="connsiteX5" fmla="*/ 7499797 w 9464736"/>
              <a:gd name="connsiteY5" fmla="*/ 2267245 h 2953020"/>
              <a:gd name="connsiteX6" fmla="*/ 8231587 w 9464736"/>
              <a:gd name="connsiteY6" fmla="*/ 1706735 h 2953020"/>
              <a:gd name="connsiteX7" fmla="*/ 8826001 w 9464736"/>
              <a:gd name="connsiteY7" fmla="*/ 889829 h 2953020"/>
              <a:gd name="connsiteX8" fmla="*/ 9464736 w 9464736"/>
              <a:gd name="connsiteY8" fmla="*/ 0 h 2953020"/>
              <a:gd name="connsiteX0" fmla="*/ 0 w 9442062"/>
              <a:gd name="connsiteY0" fmla="*/ 2946214 h 2946214"/>
              <a:gd name="connsiteX1" fmla="*/ 2563360 w 9442062"/>
              <a:gd name="connsiteY1" fmla="*/ 2906458 h 2946214"/>
              <a:gd name="connsiteX2" fmla="*/ 4802434 w 9442062"/>
              <a:gd name="connsiteY2" fmla="*/ 2787510 h 2946214"/>
              <a:gd name="connsiteX3" fmla="*/ 6065040 w 9442062"/>
              <a:gd name="connsiteY3" fmla="*/ 2648301 h 2946214"/>
              <a:gd name="connsiteX4" fmla="*/ 6883564 w 9442062"/>
              <a:gd name="connsiteY4" fmla="*/ 2474084 h 2946214"/>
              <a:gd name="connsiteX5" fmla="*/ 7499797 w 9442062"/>
              <a:gd name="connsiteY5" fmla="*/ 2260439 h 2946214"/>
              <a:gd name="connsiteX6" fmla="*/ 8231587 w 9442062"/>
              <a:gd name="connsiteY6" fmla="*/ 1699929 h 2946214"/>
              <a:gd name="connsiteX7" fmla="*/ 8826001 w 9442062"/>
              <a:gd name="connsiteY7" fmla="*/ 883023 h 2946214"/>
              <a:gd name="connsiteX8" fmla="*/ 9442062 w 9442062"/>
              <a:gd name="connsiteY8" fmla="*/ 0 h 2946214"/>
              <a:gd name="connsiteX0" fmla="*/ 0 w 9442062"/>
              <a:gd name="connsiteY0" fmla="*/ 2912188 h 2914092"/>
              <a:gd name="connsiteX1" fmla="*/ 2563360 w 9442062"/>
              <a:gd name="connsiteY1" fmla="*/ 2906458 h 2914092"/>
              <a:gd name="connsiteX2" fmla="*/ 4802434 w 9442062"/>
              <a:gd name="connsiteY2" fmla="*/ 2787510 h 2914092"/>
              <a:gd name="connsiteX3" fmla="*/ 6065040 w 9442062"/>
              <a:gd name="connsiteY3" fmla="*/ 2648301 h 2914092"/>
              <a:gd name="connsiteX4" fmla="*/ 6883564 w 9442062"/>
              <a:gd name="connsiteY4" fmla="*/ 2474084 h 2914092"/>
              <a:gd name="connsiteX5" fmla="*/ 7499797 w 9442062"/>
              <a:gd name="connsiteY5" fmla="*/ 2260439 h 2914092"/>
              <a:gd name="connsiteX6" fmla="*/ 8231587 w 9442062"/>
              <a:gd name="connsiteY6" fmla="*/ 1699929 h 2914092"/>
              <a:gd name="connsiteX7" fmla="*/ 8826001 w 9442062"/>
              <a:gd name="connsiteY7" fmla="*/ 883023 h 2914092"/>
              <a:gd name="connsiteX8" fmla="*/ 9442062 w 9442062"/>
              <a:gd name="connsiteY8" fmla="*/ 0 h 2914092"/>
              <a:gd name="connsiteX0" fmla="*/ 0 w 9442062"/>
              <a:gd name="connsiteY0" fmla="*/ 2912188 h 2919260"/>
              <a:gd name="connsiteX1" fmla="*/ 2563360 w 9442062"/>
              <a:gd name="connsiteY1" fmla="*/ 2906458 h 2919260"/>
              <a:gd name="connsiteX2" fmla="*/ 4802434 w 9442062"/>
              <a:gd name="connsiteY2" fmla="*/ 2787510 h 2919260"/>
              <a:gd name="connsiteX3" fmla="*/ 6065040 w 9442062"/>
              <a:gd name="connsiteY3" fmla="*/ 2648301 h 2919260"/>
              <a:gd name="connsiteX4" fmla="*/ 6883564 w 9442062"/>
              <a:gd name="connsiteY4" fmla="*/ 2474084 h 2919260"/>
              <a:gd name="connsiteX5" fmla="*/ 7499797 w 9442062"/>
              <a:gd name="connsiteY5" fmla="*/ 2260439 h 2919260"/>
              <a:gd name="connsiteX6" fmla="*/ 8231587 w 9442062"/>
              <a:gd name="connsiteY6" fmla="*/ 1699929 h 2919260"/>
              <a:gd name="connsiteX7" fmla="*/ 8826001 w 9442062"/>
              <a:gd name="connsiteY7" fmla="*/ 883023 h 2919260"/>
              <a:gd name="connsiteX8" fmla="*/ 9442062 w 9442062"/>
              <a:gd name="connsiteY8" fmla="*/ 0 h 2919260"/>
              <a:gd name="connsiteX0" fmla="*/ 0 w 9442062"/>
              <a:gd name="connsiteY0" fmla="*/ 2912188 h 2912189"/>
              <a:gd name="connsiteX1" fmla="*/ 4802434 w 9442062"/>
              <a:gd name="connsiteY1" fmla="*/ 2787510 h 2912189"/>
              <a:gd name="connsiteX2" fmla="*/ 6065040 w 9442062"/>
              <a:gd name="connsiteY2" fmla="*/ 2648301 h 2912189"/>
              <a:gd name="connsiteX3" fmla="*/ 6883564 w 9442062"/>
              <a:gd name="connsiteY3" fmla="*/ 2474084 h 2912189"/>
              <a:gd name="connsiteX4" fmla="*/ 7499797 w 9442062"/>
              <a:gd name="connsiteY4" fmla="*/ 2260439 h 2912189"/>
              <a:gd name="connsiteX5" fmla="*/ 8231587 w 9442062"/>
              <a:gd name="connsiteY5" fmla="*/ 1699929 h 2912189"/>
              <a:gd name="connsiteX6" fmla="*/ 8826001 w 9442062"/>
              <a:gd name="connsiteY6" fmla="*/ 883023 h 2912189"/>
              <a:gd name="connsiteX7" fmla="*/ 9442062 w 9442062"/>
              <a:gd name="connsiteY7" fmla="*/ 0 h 2912189"/>
              <a:gd name="connsiteX0" fmla="*/ 1 w 4639629"/>
              <a:gd name="connsiteY0" fmla="*/ 2787510 h 2787510"/>
              <a:gd name="connsiteX1" fmla="*/ 1262607 w 4639629"/>
              <a:gd name="connsiteY1" fmla="*/ 2648301 h 2787510"/>
              <a:gd name="connsiteX2" fmla="*/ 2081131 w 4639629"/>
              <a:gd name="connsiteY2" fmla="*/ 2474084 h 2787510"/>
              <a:gd name="connsiteX3" fmla="*/ 2697364 w 4639629"/>
              <a:gd name="connsiteY3" fmla="*/ 2260439 h 2787510"/>
              <a:gd name="connsiteX4" fmla="*/ 3429154 w 4639629"/>
              <a:gd name="connsiteY4" fmla="*/ 1699929 h 2787510"/>
              <a:gd name="connsiteX5" fmla="*/ 4023568 w 4639629"/>
              <a:gd name="connsiteY5" fmla="*/ 883023 h 2787510"/>
              <a:gd name="connsiteX6" fmla="*/ 4639629 w 4639629"/>
              <a:gd name="connsiteY6" fmla="*/ 0 h 2787510"/>
              <a:gd name="connsiteX0" fmla="*/ 0 w 4219086"/>
              <a:gd name="connsiteY0" fmla="*/ 2731415 h 2731415"/>
              <a:gd name="connsiteX1" fmla="*/ 842064 w 4219086"/>
              <a:gd name="connsiteY1" fmla="*/ 2648301 h 2731415"/>
              <a:gd name="connsiteX2" fmla="*/ 1660588 w 4219086"/>
              <a:gd name="connsiteY2" fmla="*/ 2474084 h 2731415"/>
              <a:gd name="connsiteX3" fmla="*/ 2276821 w 4219086"/>
              <a:gd name="connsiteY3" fmla="*/ 2260439 h 2731415"/>
              <a:gd name="connsiteX4" fmla="*/ 3008611 w 4219086"/>
              <a:gd name="connsiteY4" fmla="*/ 1699929 h 2731415"/>
              <a:gd name="connsiteX5" fmla="*/ 3603025 w 4219086"/>
              <a:gd name="connsiteY5" fmla="*/ 883023 h 2731415"/>
              <a:gd name="connsiteX6" fmla="*/ 4219086 w 4219086"/>
              <a:gd name="connsiteY6" fmla="*/ 0 h 2731415"/>
              <a:gd name="connsiteX0" fmla="*/ 0 w 4219086"/>
              <a:gd name="connsiteY0" fmla="*/ 2731415 h 2731415"/>
              <a:gd name="connsiteX1" fmla="*/ 842064 w 4219086"/>
              <a:gd name="connsiteY1" fmla="*/ 2648301 h 2731415"/>
              <a:gd name="connsiteX2" fmla="*/ 1660588 w 4219086"/>
              <a:gd name="connsiteY2" fmla="*/ 2474084 h 2731415"/>
              <a:gd name="connsiteX3" fmla="*/ 2276821 w 4219086"/>
              <a:gd name="connsiteY3" fmla="*/ 2260439 h 2731415"/>
              <a:gd name="connsiteX4" fmla="*/ 3008611 w 4219086"/>
              <a:gd name="connsiteY4" fmla="*/ 1699929 h 2731415"/>
              <a:gd name="connsiteX5" fmla="*/ 3603025 w 4219086"/>
              <a:gd name="connsiteY5" fmla="*/ 883023 h 2731415"/>
              <a:gd name="connsiteX6" fmla="*/ 4219086 w 4219086"/>
              <a:gd name="connsiteY6" fmla="*/ 0 h 2731415"/>
              <a:gd name="connsiteX0" fmla="*/ 0 w 4219086"/>
              <a:gd name="connsiteY0" fmla="*/ 2731415 h 2731415"/>
              <a:gd name="connsiteX1" fmla="*/ 842064 w 4219086"/>
              <a:gd name="connsiteY1" fmla="*/ 2648301 h 2731415"/>
              <a:gd name="connsiteX2" fmla="*/ 1660588 w 4219086"/>
              <a:gd name="connsiteY2" fmla="*/ 2474084 h 2731415"/>
              <a:gd name="connsiteX3" fmla="*/ 2276821 w 4219086"/>
              <a:gd name="connsiteY3" fmla="*/ 2260439 h 2731415"/>
              <a:gd name="connsiteX4" fmla="*/ 3008611 w 4219086"/>
              <a:gd name="connsiteY4" fmla="*/ 1699929 h 2731415"/>
              <a:gd name="connsiteX5" fmla="*/ 3603025 w 4219086"/>
              <a:gd name="connsiteY5" fmla="*/ 883023 h 2731415"/>
              <a:gd name="connsiteX6" fmla="*/ 4219086 w 4219086"/>
              <a:gd name="connsiteY6" fmla="*/ 0 h 2731415"/>
              <a:gd name="connsiteX0" fmla="*/ 0 w 4219086"/>
              <a:gd name="connsiteY0" fmla="*/ 2731415 h 2731415"/>
              <a:gd name="connsiteX1" fmla="*/ 842064 w 4219086"/>
              <a:gd name="connsiteY1" fmla="*/ 2648301 h 2731415"/>
              <a:gd name="connsiteX2" fmla="*/ 1660588 w 4219086"/>
              <a:gd name="connsiteY2" fmla="*/ 2474084 h 2731415"/>
              <a:gd name="connsiteX3" fmla="*/ 2276821 w 4219086"/>
              <a:gd name="connsiteY3" fmla="*/ 2260439 h 2731415"/>
              <a:gd name="connsiteX4" fmla="*/ 3008611 w 4219086"/>
              <a:gd name="connsiteY4" fmla="*/ 1699929 h 2731415"/>
              <a:gd name="connsiteX5" fmla="*/ 3603025 w 4219086"/>
              <a:gd name="connsiteY5" fmla="*/ 883023 h 2731415"/>
              <a:gd name="connsiteX6" fmla="*/ 4219086 w 4219086"/>
              <a:gd name="connsiteY6" fmla="*/ 0 h 2731415"/>
              <a:gd name="connsiteX0" fmla="*/ 0 w 4219086"/>
              <a:gd name="connsiteY0" fmla="*/ 2731415 h 2731415"/>
              <a:gd name="connsiteX1" fmla="*/ 826487 w 4219086"/>
              <a:gd name="connsiteY1" fmla="*/ 2641289 h 2731415"/>
              <a:gd name="connsiteX2" fmla="*/ 1660588 w 4219086"/>
              <a:gd name="connsiteY2" fmla="*/ 2474084 h 2731415"/>
              <a:gd name="connsiteX3" fmla="*/ 2276821 w 4219086"/>
              <a:gd name="connsiteY3" fmla="*/ 2260439 h 2731415"/>
              <a:gd name="connsiteX4" fmla="*/ 3008611 w 4219086"/>
              <a:gd name="connsiteY4" fmla="*/ 1699929 h 2731415"/>
              <a:gd name="connsiteX5" fmla="*/ 3603025 w 4219086"/>
              <a:gd name="connsiteY5" fmla="*/ 883023 h 2731415"/>
              <a:gd name="connsiteX6" fmla="*/ 4219086 w 4219086"/>
              <a:gd name="connsiteY6" fmla="*/ 0 h 2731415"/>
              <a:gd name="connsiteX0" fmla="*/ 0 w 4219086"/>
              <a:gd name="connsiteY0" fmla="*/ 2731415 h 2731415"/>
              <a:gd name="connsiteX1" fmla="*/ 826487 w 4219086"/>
              <a:gd name="connsiteY1" fmla="*/ 2641289 h 2731415"/>
              <a:gd name="connsiteX2" fmla="*/ 1660589 w 4219086"/>
              <a:gd name="connsiteY2" fmla="*/ 2453049 h 2731415"/>
              <a:gd name="connsiteX3" fmla="*/ 2276821 w 4219086"/>
              <a:gd name="connsiteY3" fmla="*/ 2260439 h 2731415"/>
              <a:gd name="connsiteX4" fmla="*/ 3008611 w 4219086"/>
              <a:gd name="connsiteY4" fmla="*/ 1699929 h 2731415"/>
              <a:gd name="connsiteX5" fmla="*/ 3603025 w 4219086"/>
              <a:gd name="connsiteY5" fmla="*/ 883023 h 2731415"/>
              <a:gd name="connsiteX6" fmla="*/ 4219086 w 4219086"/>
              <a:gd name="connsiteY6" fmla="*/ 0 h 2731415"/>
              <a:gd name="connsiteX0" fmla="*/ 0 w 4219086"/>
              <a:gd name="connsiteY0" fmla="*/ 2731415 h 2731415"/>
              <a:gd name="connsiteX1" fmla="*/ 826487 w 4219086"/>
              <a:gd name="connsiteY1" fmla="*/ 2641289 h 2731415"/>
              <a:gd name="connsiteX2" fmla="*/ 1660589 w 4219086"/>
              <a:gd name="connsiteY2" fmla="*/ 2453049 h 2731415"/>
              <a:gd name="connsiteX3" fmla="*/ 2401425 w 4219086"/>
              <a:gd name="connsiteY3" fmla="*/ 2204344 h 2731415"/>
              <a:gd name="connsiteX4" fmla="*/ 3008611 w 4219086"/>
              <a:gd name="connsiteY4" fmla="*/ 1699929 h 2731415"/>
              <a:gd name="connsiteX5" fmla="*/ 3603025 w 4219086"/>
              <a:gd name="connsiteY5" fmla="*/ 883023 h 2731415"/>
              <a:gd name="connsiteX6" fmla="*/ 4219086 w 4219086"/>
              <a:gd name="connsiteY6" fmla="*/ 0 h 2731415"/>
              <a:gd name="connsiteX0" fmla="*/ 0 w 4219086"/>
              <a:gd name="connsiteY0" fmla="*/ 2731415 h 2731415"/>
              <a:gd name="connsiteX1" fmla="*/ 826487 w 4219086"/>
              <a:gd name="connsiteY1" fmla="*/ 2641289 h 2731415"/>
              <a:gd name="connsiteX2" fmla="*/ 2401425 w 4219086"/>
              <a:gd name="connsiteY2" fmla="*/ 2204344 h 2731415"/>
              <a:gd name="connsiteX3" fmla="*/ 3008611 w 4219086"/>
              <a:gd name="connsiteY3" fmla="*/ 1699929 h 2731415"/>
              <a:gd name="connsiteX4" fmla="*/ 3603025 w 4219086"/>
              <a:gd name="connsiteY4" fmla="*/ 883023 h 2731415"/>
              <a:gd name="connsiteX5" fmla="*/ 4219086 w 4219086"/>
              <a:gd name="connsiteY5" fmla="*/ 0 h 2731415"/>
              <a:gd name="connsiteX0" fmla="*/ 0 w 4219086"/>
              <a:gd name="connsiteY0" fmla="*/ 2731415 h 2731415"/>
              <a:gd name="connsiteX1" fmla="*/ 2401425 w 4219086"/>
              <a:gd name="connsiteY1" fmla="*/ 2204344 h 2731415"/>
              <a:gd name="connsiteX2" fmla="*/ 3008611 w 4219086"/>
              <a:gd name="connsiteY2" fmla="*/ 1699929 h 2731415"/>
              <a:gd name="connsiteX3" fmla="*/ 3603025 w 4219086"/>
              <a:gd name="connsiteY3" fmla="*/ 883023 h 2731415"/>
              <a:gd name="connsiteX4" fmla="*/ 4219086 w 4219086"/>
              <a:gd name="connsiteY4" fmla="*/ 0 h 2731415"/>
              <a:gd name="connsiteX0" fmla="*/ 0 w 1817661"/>
              <a:gd name="connsiteY0" fmla="*/ 2204344 h 2204344"/>
              <a:gd name="connsiteX1" fmla="*/ 607186 w 1817661"/>
              <a:gd name="connsiteY1" fmla="*/ 1699929 h 2204344"/>
              <a:gd name="connsiteX2" fmla="*/ 1201600 w 1817661"/>
              <a:gd name="connsiteY2" fmla="*/ 883023 h 2204344"/>
              <a:gd name="connsiteX3" fmla="*/ 1817661 w 1817661"/>
              <a:gd name="connsiteY3" fmla="*/ 0 h 2204344"/>
              <a:gd name="connsiteX0" fmla="*/ 0 w 1817661"/>
              <a:gd name="connsiteY0" fmla="*/ 2204344 h 2204344"/>
              <a:gd name="connsiteX1" fmla="*/ 607186 w 1817661"/>
              <a:gd name="connsiteY1" fmla="*/ 1699929 h 2204344"/>
              <a:gd name="connsiteX2" fmla="*/ 1201600 w 1817661"/>
              <a:gd name="connsiteY2" fmla="*/ 883023 h 2204344"/>
              <a:gd name="connsiteX3" fmla="*/ 1817661 w 1817661"/>
              <a:gd name="connsiteY3" fmla="*/ 0 h 2204344"/>
              <a:gd name="connsiteX0" fmla="*/ 0 w 1713972"/>
              <a:gd name="connsiteY0" fmla="*/ 2129846 h 2129846"/>
              <a:gd name="connsiteX1" fmla="*/ 503497 w 1713972"/>
              <a:gd name="connsiteY1" fmla="*/ 1699929 h 2129846"/>
              <a:gd name="connsiteX2" fmla="*/ 1097911 w 1713972"/>
              <a:gd name="connsiteY2" fmla="*/ 883023 h 2129846"/>
              <a:gd name="connsiteX3" fmla="*/ 1713972 w 1713972"/>
              <a:gd name="connsiteY3" fmla="*/ 0 h 2129846"/>
              <a:gd name="connsiteX0" fmla="*/ 0 w 1677680"/>
              <a:gd name="connsiteY0" fmla="*/ 2111221 h 2111221"/>
              <a:gd name="connsiteX1" fmla="*/ 467205 w 1677680"/>
              <a:gd name="connsiteY1" fmla="*/ 1699929 h 2111221"/>
              <a:gd name="connsiteX2" fmla="*/ 1061619 w 1677680"/>
              <a:gd name="connsiteY2" fmla="*/ 883023 h 2111221"/>
              <a:gd name="connsiteX3" fmla="*/ 1677680 w 1677680"/>
              <a:gd name="connsiteY3" fmla="*/ 0 h 2111221"/>
              <a:gd name="connsiteX0" fmla="*/ 0 w 1677680"/>
              <a:gd name="connsiteY0" fmla="*/ 2111221 h 2111221"/>
              <a:gd name="connsiteX1" fmla="*/ 467205 w 1677680"/>
              <a:gd name="connsiteY1" fmla="*/ 1699929 h 2111221"/>
              <a:gd name="connsiteX2" fmla="*/ 1061619 w 1677680"/>
              <a:gd name="connsiteY2" fmla="*/ 883023 h 2111221"/>
              <a:gd name="connsiteX3" fmla="*/ 1677680 w 1677680"/>
              <a:gd name="connsiteY3" fmla="*/ 0 h 2111221"/>
              <a:gd name="connsiteX0" fmla="*/ 0 w 1677680"/>
              <a:gd name="connsiteY0" fmla="*/ 2111221 h 2111221"/>
              <a:gd name="connsiteX1" fmla="*/ 481417 w 1677680"/>
              <a:gd name="connsiteY1" fmla="*/ 1682907 h 2111221"/>
              <a:gd name="connsiteX2" fmla="*/ 1061619 w 1677680"/>
              <a:gd name="connsiteY2" fmla="*/ 883023 h 2111221"/>
              <a:gd name="connsiteX3" fmla="*/ 1677680 w 1677680"/>
              <a:gd name="connsiteY3" fmla="*/ 0 h 2111221"/>
              <a:gd name="connsiteX0" fmla="*/ 0 w 1677680"/>
              <a:gd name="connsiteY0" fmla="*/ 2111221 h 2111221"/>
              <a:gd name="connsiteX1" fmla="*/ 481417 w 1677680"/>
              <a:gd name="connsiteY1" fmla="*/ 1682907 h 2111221"/>
              <a:gd name="connsiteX2" fmla="*/ 1061619 w 1677680"/>
              <a:gd name="connsiteY2" fmla="*/ 883023 h 2111221"/>
              <a:gd name="connsiteX3" fmla="*/ 1677680 w 1677680"/>
              <a:gd name="connsiteY3" fmla="*/ 0 h 2111221"/>
              <a:gd name="connsiteX0" fmla="*/ 0 w 1677680"/>
              <a:gd name="connsiteY0" fmla="*/ 2133918 h 2133918"/>
              <a:gd name="connsiteX1" fmla="*/ 481417 w 1677680"/>
              <a:gd name="connsiteY1" fmla="*/ 1682907 h 2133918"/>
              <a:gd name="connsiteX2" fmla="*/ 1061619 w 1677680"/>
              <a:gd name="connsiteY2" fmla="*/ 883023 h 2133918"/>
              <a:gd name="connsiteX3" fmla="*/ 1677680 w 1677680"/>
              <a:gd name="connsiteY3" fmla="*/ 0 h 2133918"/>
              <a:gd name="connsiteX0" fmla="*/ 0 w 1677680"/>
              <a:gd name="connsiteY0" fmla="*/ 2133918 h 2133918"/>
              <a:gd name="connsiteX1" fmla="*/ 481417 w 1677680"/>
              <a:gd name="connsiteY1" fmla="*/ 1682907 h 2133918"/>
              <a:gd name="connsiteX2" fmla="*/ 1061619 w 1677680"/>
              <a:gd name="connsiteY2" fmla="*/ 883023 h 2133918"/>
              <a:gd name="connsiteX3" fmla="*/ 1677680 w 1677680"/>
              <a:gd name="connsiteY3" fmla="*/ 0 h 2133918"/>
              <a:gd name="connsiteX0" fmla="*/ 0 w 1677680"/>
              <a:gd name="connsiteY0" fmla="*/ 2133918 h 2133918"/>
              <a:gd name="connsiteX1" fmla="*/ 481417 w 1677680"/>
              <a:gd name="connsiteY1" fmla="*/ 1682907 h 2133918"/>
              <a:gd name="connsiteX2" fmla="*/ 1061619 w 1677680"/>
              <a:gd name="connsiteY2" fmla="*/ 883023 h 2133918"/>
              <a:gd name="connsiteX3" fmla="*/ 1677680 w 1677680"/>
              <a:gd name="connsiteY3" fmla="*/ 0 h 2133918"/>
              <a:gd name="connsiteX0" fmla="*/ 0 w 1688734"/>
              <a:gd name="connsiteY0" fmla="*/ 2167962 h 2167962"/>
              <a:gd name="connsiteX1" fmla="*/ 492471 w 1688734"/>
              <a:gd name="connsiteY1" fmla="*/ 1682907 h 2167962"/>
              <a:gd name="connsiteX2" fmla="*/ 1072673 w 1688734"/>
              <a:gd name="connsiteY2" fmla="*/ 883023 h 2167962"/>
              <a:gd name="connsiteX3" fmla="*/ 1688734 w 1688734"/>
              <a:gd name="connsiteY3" fmla="*/ 0 h 2167962"/>
              <a:gd name="connsiteX0" fmla="*/ 0 w 1690313"/>
              <a:gd name="connsiteY0" fmla="*/ 2150940 h 2150940"/>
              <a:gd name="connsiteX1" fmla="*/ 494050 w 1690313"/>
              <a:gd name="connsiteY1" fmla="*/ 1682907 h 2150940"/>
              <a:gd name="connsiteX2" fmla="*/ 1074252 w 1690313"/>
              <a:gd name="connsiteY2" fmla="*/ 883023 h 2150940"/>
              <a:gd name="connsiteX3" fmla="*/ 1690313 w 1690313"/>
              <a:gd name="connsiteY3" fmla="*/ 0 h 2150940"/>
              <a:gd name="connsiteX0" fmla="*/ 0 w 1690313"/>
              <a:gd name="connsiteY0" fmla="*/ 2150940 h 2150940"/>
              <a:gd name="connsiteX1" fmla="*/ 494050 w 1690313"/>
              <a:gd name="connsiteY1" fmla="*/ 1682907 h 2150940"/>
              <a:gd name="connsiteX2" fmla="*/ 1074252 w 1690313"/>
              <a:gd name="connsiteY2" fmla="*/ 883023 h 2150940"/>
              <a:gd name="connsiteX3" fmla="*/ 1690313 w 1690313"/>
              <a:gd name="connsiteY3" fmla="*/ 0 h 2150940"/>
              <a:gd name="connsiteX0" fmla="*/ 0 w 1690313"/>
              <a:gd name="connsiteY0" fmla="*/ 2150940 h 2150940"/>
              <a:gd name="connsiteX1" fmla="*/ 514579 w 1690313"/>
              <a:gd name="connsiteY1" fmla="*/ 1660211 h 2150940"/>
              <a:gd name="connsiteX2" fmla="*/ 1074252 w 1690313"/>
              <a:gd name="connsiteY2" fmla="*/ 883023 h 2150940"/>
              <a:gd name="connsiteX3" fmla="*/ 1690313 w 1690313"/>
              <a:gd name="connsiteY3" fmla="*/ 0 h 2150940"/>
              <a:gd name="connsiteX0" fmla="*/ 0 w 1690313"/>
              <a:gd name="connsiteY0" fmla="*/ 2150940 h 2150940"/>
              <a:gd name="connsiteX1" fmla="*/ 514579 w 1690313"/>
              <a:gd name="connsiteY1" fmla="*/ 1660211 h 2150940"/>
              <a:gd name="connsiteX2" fmla="*/ 1074252 w 1690313"/>
              <a:gd name="connsiteY2" fmla="*/ 883023 h 2150940"/>
              <a:gd name="connsiteX3" fmla="*/ 1690313 w 1690313"/>
              <a:gd name="connsiteY3" fmla="*/ 0 h 2150940"/>
              <a:gd name="connsiteX0" fmla="*/ 0 w 1690313"/>
              <a:gd name="connsiteY0" fmla="*/ 2150940 h 2150940"/>
              <a:gd name="connsiteX1" fmla="*/ 514579 w 1690313"/>
              <a:gd name="connsiteY1" fmla="*/ 1660211 h 2150940"/>
              <a:gd name="connsiteX2" fmla="*/ 1074252 w 1690313"/>
              <a:gd name="connsiteY2" fmla="*/ 883023 h 2150940"/>
              <a:gd name="connsiteX3" fmla="*/ 1690313 w 1690313"/>
              <a:gd name="connsiteY3" fmla="*/ 0 h 2150940"/>
              <a:gd name="connsiteX0" fmla="*/ 0 w 1396589"/>
              <a:gd name="connsiteY0" fmla="*/ 1736731 h 1736731"/>
              <a:gd name="connsiteX1" fmla="*/ 514579 w 1396589"/>
              <a:gd name="connsiteY1" fmla="*/ 1246002 h 1736731"/>
              <a:gd name="connsiteX2" fmla="*/ 1074252 w 1396589"/>
              <a:gd name="connsiteY2" fmla="*/ 468814 h 1736731"/>
              <a:gd name="connsiteX3" fmla="*/ 1396589 w 1396589"/>
              <a:gd name="connsiteY3" fmla="*/ 0 h 1736731"/>
              <a:gd name="connsiteX0" fmla="*/ 0 w 1394414"/>
              <a:gd name="connsiteY0" fmla="*/ 1744544 h 1744544"/>
              <a:gd name="connsiteX1" fmla="*/ 514579 w 1394414"/>
              <a:gd name="connsiteY1" fmla="*/ 1253815 h 1744544"/>
              <a:gd name="connsiteX2" fmla="*/ 1074252 w 1394414"/>
              <a:gd name="connsiteY2" fmla="*/ 476627 h 1744544"/>
              <a:gd name="connsiteX3" fmla="*/ 1394414 w 1394414"/>
              <a:gd name="connsiteY3" fmla="*/ 0 h 1744544"/>
              <a:gd name="connsiteX0" fmla="*/ 0 w 1394414"/>
              <a:gd name="connsiteY0" fmla="*/ 1744544 h 1744544"/>
              <a:gd name="connsiteX1" fmla="*/ 514579 w 1394414"/>
              <a:gd name="connsiteY1" fmla="*/ 1253815 h 1744544"/>
              <a:gd name="connsiteX2" fmla="*/ 1074252 w 1394414"/>
              <a:gd name="connsiteY2" fmla="*/ 476627 h 1744544"/>
              <a:gd name="connsiteX3" fmla="*/ 1394414 w 1394414"/>
              <a:gd name="connsiteY3" fmla="*/ 0 h 1744544"/>
              <a:gd name="connsiteX0" fmla="*/ 0 w 1394414"/>
              <a:gd name="connsiteY0" fmla="*/ 1744544 h 1744544"/>
              <a:gd name="connsiteX1" fmla="*/ 238725 w 1394414"/>
              <a:gd name="connsiteY1" fmla="*/ 1548323 h 1744544"/>
              <a:gd name="connsiteX2" fmla="*/ 514579 w 1394414"/>
              <a:gd name="connsiteY2" fmla="*/ 1253815 h 1744544"/>
              <a:gd name="connsiteX3" fmla="*/ 1074252 w 1394414"/>
              <a:gd name="connsiteY3" fmla="*/ 476627 h 1744544"/>
              <a:gd name="connsiteX4" fmla="*/ 1394414 w 1394414"/>
              <a:gd name="connsiteY4" fmla="*/ 0 h 1744544"/>
              <a:gd name="connsiteX0" fmla="*/ 0 w 1394414"/>
              <a:gd name="connsiteY0" fmla="*/ 1744544 h 1744544"/>
              <a:gd name="connsiteX1" fmla="*/ 238725 w 1394414"/>
              <a:gd name="connsiteY1" fmla="*/ 1548323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1074252 w 1394414"/>
              <a:gd name="connsiteY4" fmla="*/ 476627 h 1744544"/>
              <a:gd name="connsiteX5" fmla="*/ 1394414 w 1394414"/>
              <a:gd name="connsiteY5" fmla="*/ 0 h 1744544"/>
              <a:gd name="connsiteX0" fmla="*/ 0 w 1394414"/>
              <a:gd name="connsiteY0" fmla="*/ 1744544 h 1744544"/>
              <a:gd name="connsiteX1" fmla="*/ 238725 w 1394414"/>
              <a:gd name="connsiteY1" fmla="*/ 1548323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1074252 w 1394414"/>
              <a:gd name="connsiteY4" fmla="*/ 476627 h 1744544"/>
              <a:gd name="connsiteX5" fmla="*/ 1394414 w 1394414"/>
              <a:gd name="connsiteY5" fmla="*/ 0 h 1744544"/>
              <a:gd name="connsiteX0" fmla="*/ 0 w 1394414"/>
              <a:gd name="connsiteY0" fmla="*/ 1744544 h 1744544"/>
              <a:gd name="connsiteX1" fmla="*/ 238725 w 1394414"/>
              <a:gd name="connsiteY1" fmla="*/ 1548323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1074252 w 1394414"/>
              <a:gd name="connsiteY4" fmla="*/ 476627 h 1744544"/>
              <a:gd name="connsiteX5" fmla="*/ 1394414 w 1394414"/>
              <a:gd name="connsiteY5" fmla="*/ 0 h 1744544"/>
              <a:gd name="connsiteX0" fmla="*/ 0 w 1394414"/>
              <a:gd name="connsiteY0" fmla="*/ 1744544 h 1744544"/>
              <a:gd name="connsiteX1" fmla="*/ 238725 w 1394414"/>
              <a:gd name="connsiteY1" fmla="*/ 1548323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1074252 w 1394414"/>
              <a:gd name="connsiteY4" fmla="*/ 476627 h 1744544"/>
              <a:gd name="connsiteX5" fmla="*/ 1394414 w 1394414"/>
              <a:gd name="connsiteY5" fmla="*/ 0 h 1744544"/>
              <a:gd name="connsiteX0" fmla="*/ 0 w 1394414"/>
              <a:gd name="connsiteY0" fmla="*/ 1744544 h 1744544"/>
              <a:gd name="connsiteX1" fmla="*/ 242185 w 1394414"/>
              <a:gd name="connsiteY1" fmla="*/ 1539800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1074252 w 1394414"/>
              <a:gd name="connsiteY4" fmla="*/ 476627 h 1744544"/>
              <a:gd name="connsiteX5" fmla="*/ 1394414 w 1394414"/>
              <a:gd name="connsiteY5" fmla="*/ 0 h 1744544"/>
              <a:gd name="connsiteX0" fmla="*/ 0 w 1394414"/>
              <a:gd name="connsiteY0" fmla="*/ 1744544 h 1744544"/>
              <a:gd name="connsiteX1" fmla="*/ 242185 w 1394414"/>
              <a:gd name="connsiteY1" fmla="*/ 1539800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798116 w 1394414"/>
              <a:gd name="connsiteY4" fmla="*/ 863652 h 1744544"/>
              <a:gd name="connsiteX5" fmla="*/ 1074252 w 1394414"/>
              <a:gd name="connsiteY5" fmla="*/ 476627 h 1744544"/>
              <a:gd name="connsiteX6" fmla="*/ 1394414 w 1394414"/>
              <a:gd name="connsiteY6" fmla="*/ 0 h 1744544"/>
              <a:gd name="connsiteX0" fmla="*/ 0 w 1394414"/>
              <a:gd name="connsiteY0" fmla="*/ 1744544 h 1744544"/>
              <a:gd name="connsiteX1" fmla="*/ 242185 w 1394414"/>
              <a:gd name="connsiteY1" fmla="*/ 1539800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799270 w 1394414"/>
              <a:gd name="connsiteY4" fmla="*/ 877857 h 1744544"/>
              <a:gd name="connsiteX5" fmla="*/ 1074252 w 1394414"/>
              <a:gd name="connsiteY5" fmla="*/ 476627 h 1744544"/>
              <a:gd name="connsiteX6" fmla="*/ 1394414 w 1394414"/>
              <a:gd name="connsiteY6" fmla="*/ 0 h 1744544"/>
              <a:gd name="connsiteX0" fmla="*/ 0 w 1394414"/>
              <a:gd name="connsiteY0" fmla="*/ 1744544 h 1744544"/>
              <a:gd name="connsiteX1" fmla="*/ 242185 w 1394414"/>
              <a:gd name="connsiteY1" fmla="*/ 1539800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799270 w 1394414"/>
              <a:gd name="connsiteY4" fmla="*/ 877857 h 1744544"/>
              <a:gd name="connsiteX5" fmla="*/ 1074252 w 1394414"/>
              <a:gd name="connsiteY5" fmla="*/ 476627 h 1744544"/>
              <a:gd name="connsiteX6" fmla="*/ 1394414 w 1394414"/>
              <a:gd name="connsiteY6" fmla="*/ 0 h 1744544"/>
              <a:gd name="connsiteX0" fmla="*/ 0 w 1394414"/>
              <a:gd name="connsiteY0" fmla="*/ 1744544 h 1744544"/>
              <a:gd name="connsiteX1" fmla="*/ 242185 w 1394414"/>
              <a:gd name="connsiteY1" fmla="*/ 1539800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799270 w 1394414"/>
              <a:gd name="connsiteY4" fmla="*/ 877857 h 1744544"/>
              <a:gd name="connsiteX5" fmla="*/ 1074252 w 1394414"/>
              <a:gd name="connsiteY5" fmla="*/ 476627 h 1744544"/>
              <a:gd name="connsiteX6" fmla="*/ 1394414 w 1394414"/>
              <a:gd name="connsiteY6" fmla="*/ 0 h 1744544"/>
              <a:gd name="connsiteX0" fmla="*/ 0 w 1394414"/>
              <a:gd name="connsiteY0" fmla="*/ 1767271 h 1767271"/>
              <a:gd name="connsiteX1" fmla="*/ 242185 w 1394414"/>
              <a:gd name="connsiteY1" fmla="*/ 1562527 h 1767271"/>
              <a:gd name="connsiteX2" fmla="*/ 514579 w 1394414"/>
              <a:gd name="connsiteY2" fmla="*/ 1276542 h 1767271"/>
              <a:gd name="connsiteX3" fmla="*/ 523611 w 1394414"/>
              <a:gd name="connsiteY3" fmla="*/ 1261385 h 1767271"/>
              <a:gd name="connsiteX4" fmla="*/ 799270 w 1394414"/>
              <a:gd name="connsiteY4" fmla="*/ 900584 h 1767271"/>
              <a:gd name="connsiteX5" fmla="*/ 1074252 w 1394414"/>
              <a:gd name="connsiteY5" fmla="*/ 499354 h 1767271"/>
              <a:gd name="connsiteX6" fmla="*/ 1394414 w 1394414"/>
              <a:gd name="connsiteY6" fmla="*/ 0 h 1767271"/>
              <a:gd name="connsiteX0" fmla="*/ 0 w 1394414"/>
              <a:gd name="connsiteY0" fmla="*/ 1767271 h 1767271"/>
              <a:gd name="connsiteX1" fmla="*/ 242185 w 1394414"/>
              <a:gd name="connsiteY1" fmla="*/ 1562527 h 1767271"/>
              <a:gd name="connsiteX2" fmla="*/ 514579 w 1394414"/>
              <a:gd name="connsiteY2" fmla="*/ 1276542 h 1767271"/>
              <a:gd name="connsiteX3" fmla="*/ 523611 w 1394414"/>
              <a:gd name="connsiteY3" fmla="*/ 1261385 h 1767271"/>
              <a:gd name="connsiteX4" fmla="*/ 799270 w 1394414"/>
              <a:gd name="connsiteY4" fmla="*/ 900584 h 1767271"/>
              <a:gd name="connsiteX5" fmla="*/ 1074252 w 1394414"/>
              <a:gd name="connsiteY5" fmla="*/ 499354 h 1767271"/>
              <a:gd name="connsiteX6" fmla="*/ 1394414 w 1394414"/>
              <a:gd name="connsiteY6" fmla="*/ 0 h 1767271"/>
              <a:gd name="connsiteX0" fmla="*/ 0 w 1394414"/>
              <a:gd name="connsiteY0" fmla="*/ 1781476 h 1781476"/>
              <a:gd name="connsiteX1" fmla="*/ 242185 w 1394414"/>
              <a:gd name="connsiteY1" fmla="*/ 1576732 h 1781476"/>
              <a:gd name="connsiteX2" fmla="*/ 514579 w 1394414"/>
              <a:gd name="connsiteY2" fmla="*/ 1290747 h 1781476"/>
              <a:gd name="connsiteX3" fmla="*/ 523611 w 1394414"/>
              <a:gd name="connsiteY3" fmla="*/ 1275590 h 1781476"/>
              <a:gd name="connsiteX4" fmla="*/ 799270 w 1394414"/>
              <a:gd name="connsiteY4" fmla="*/ 914789 h 1781476"/>
              <a:gd name="connsiteX5" fmla="*/ 1074252 w 1394414"/>
              <a:gd name="connsiteY5" fmla="*/ 513559 h 1781476"/>
              <a:gd name="connsiteX6" fmla="*/ 1394414 w 1394414"/>
              <a:gd name="connsiteY6" fmla="*/ 0 h 1781476"/>
              <a:gd name="connsiteX0" fmla="*/ 0 w 1394414"/>
              <a:gd name="connsiteY0" fmla="*/ 1781476 h 1781476"/>
              <a:gd name="connsiteX1" fmla="*/ 242185 w 1394414"/>
              <a:gd name="connsiteY1" fmla="*/ 1576732 h 1781476"/>
              <a:gd name="connsiteX2" fmla="*/ 523611 w 1394414"/>
              <a:gd name="connsiteY2" fmla="*/ 1275590 h 1781476"/>
              <a:gd name="connsiteX3" fmla="*/ 799270 w 1394414"/>
              <a:gd name="connsiteY3" fmla="*/ 914789 h 1781476"/>
              <a:gd name="connsiteX4" fmla="*/ 1074252 w 1394414"/>
              <a:gd name="connsiteY4" fmla="*/ 513559 h 1781476"/>
              <a:gd name="connsiteX5" fmla="*/ 1394414 w 1394414"/>
              <a:gd name="connsiteY5" fmla="*/ 0 h 1781476"/>
              <a:gd name="connsiteX0" fmla="*/ 0 w 1074252"/>
              <a:gd name="connsiteY0" fmla="*/ 1267917 h 1267917"/>
              <a:gd name="connsiteX1" fmla="*/ 242185 w 1074252"/>
              <a:gd name="connsiteY1" fmla="*/ 1063173 h 1267917"/>
              <a:gd name="connsiteX2" fmla="*/ 523611 w 1074252"/>
              <a:gd name="connsiteY2" fmla="*/ 762031 h 1267917"/>
              <a:gd name="connsiteX3" fmla="*/ 799270 w 1074252"/>
              <a:gd name="connsiteY3" fmla="*/ 401230 h 1267917"/>
              <a:gd name="connsiteX4" fmla="*/ 1074252 w 1074252"/>
              <a:gd name="connsiteY4" fmla="*/ 0 h 1267917"/>
              <a:gd name="connsiteX0" fmla="*/ 0 w 799270"/>
              <a:gd name="connsiteY0" fmla="*/ 866687 h 866687"/>
              <a:gd name="connsiteX1" fmla="*/ 242185 w 799270"/>
              <a:gd name="connsiteY1" fmla="*/ 661943 h 866687"/>
              <a:gd name="connsiteX2" fmla="*/ 523611 w 799270"/>
              <a:gd name="connsiteY2" fmla="*/ 360801 h 866687"/>
              <a:gd name="connsiteX3" fmla="*/ 799270 w 799270"/>
              <a:gd name="connsiteY3" fmla="*/ 0 h 866687"/>
              <a:gd name="connsiteX0" fmla="*/ 0 w 523611"/>
              <a:gd name="connsiteY0" fmla="*/ 505886 h 505886"/>
              <a:gd name="connsiteX1" fmla="*/ 242185 w 523611"/>
              <a:gd name="connsiteY1" fmla="*/ 301142 h 505886"/>
              <a:gd name="connsiteX2" fmla="*/ 523611 w 523611"/>
              <a:gd name="connsiteY2" fmla="*/ 0 h 505886"/>
              <a:gd name="connsiteX0" fmla="*/ 0 w 242185"/>
              <a:gd name="connsiteY0" fmla="*/ 204744 h 204744"/>
              <a:gd name="connsiteX1" fmla="*/ 242185 w 242185"/>
              <a:gd name="connsiteY1" fmla="*/ 0 h 204744"/>
              <a:gd name="connsiteX0" fmla="*/ 0 w 250182"/>
              <a:gd name="connsiteY0" fmla="*/ 223964 h 223964"/>
              <a:gd name="connsiteX1" fmla="*/ 250182 w 250182"/>
              <a:gd name="connsiteY1" fmla="*/ 0 h 223964"/>
              <a:gd name="connsiteX0" fmla="*/ 0 w 256179"/>
              <a:gd name="connsiteY0" fmla="*/ 220120 h 220120"/>
              <a:gd name="connsiteX1" fmla="*/ 256179 w 256179"/>
              <a:gd name="connsiteY1" fmla="*/ 0 h 220120"/>
              <a:gd name="connsiteX0" fmla="*/ 0 w 256179"/>
              <a:gd name="connsiteY0" fmla="*/ 220120 h 220120"/>
              <a:gd name="connsiteX1" fmla="*/ 256179 w 256179"/>
              <a:gd name="connsiteY1" fmla="*/ 0 h 220120"/>
              <a:gd name="connsiteX0" fmla="*/ 0 w 256179"/>
              <a:gd name="connsiteY0" fmla="*/ 220120 h 220120"/>
              <a:gd name="connsiteX1" fmla="*/ 256179 w 256179"/>
              <a:gd name="connsiteY1" fmla="*/ 0 h 220120"/>
              <a:gd name="connsiteX0" fmla="*/ 0 w 256179"/>
              <a:gd name="connsiteY0" fmla="*/ 220120 h 220120"/>
              <a:gd name="connsiteX1" fmla="*/ 256179 w 256179"/>
              <a:gd name="connsiteY1" fmla="*/ 0 h 220120"/>
              <a:gd name="connsiteX0" fmla="*/ 0 w 256179"/>
              <a:gd name="connsiteY0" fmla="*/ 220120 h 220120"/>
              <a:gd name="connsiteX1" fmla="*/ 256179 w 256179"/>
              <a:gd name="connsiteY1" fmla="*/ 0 h 220120"/>
              <a:gd name="connsiteX0" fmla="*/ 0 w 256179"/>
              <a:gd name="connsiteY0" fmla="*/ 220120 h 220120"/>
              <a:gd name="connsiteX1" fmla="*/ 28809 w 256179"/>
              <a:gd name="connsiteY1" fmla="*/ 199438 h 220120"/>
              <a:gd name="connsiteX2" fmla="*/ 256179 w 256179"/>
              <a:gd name="connsiteY2" fmla="*/ 0 h 220120"/>
              <a:gd name="connsiteX0" fmla="*/ 0 w 256179"/>
              <a:gd name="connsiteY0" fmla="*/ 220120 h 220927"/>
              <a:gd name="connsiteX1" fmla="*/ 28809 w 256179"/>
              <a:gd name="connsiteY1" fmla="*/ 199438 h 220927"/>
              <a:gd name="connsiteX2" fmla="*/ 256179 w 256179"/>
              <a:gd name="connsiteY2" fmla="*/ 0 h 220927"/>
              <a:gd name="connsiteX0" fmla="*/ 0 w 256179"/>
              <a:gd name="connsiteY0" fmla="*/ 220120 h 220120"/>
              <a:gd name="connsiteX1" fmla="*/ 28809 w 256179"/>
              <a:gd name="connsiteY1" fmla="*/ 199438 h 220120"/>
              <a:gd name="connsiteX2" fmla="*/ 256179 w 256179"/>
              <a:gd name="connsiteY2" fmla="*/ 0 h 220120"/>
              <a:gd name="connsiteX0" fmla="*/ 0 w 265377"/>
              <a:gd name="connsiteY0" fmla="*/ 214224 h 214224"/>
              <a:gd name="connsiteX1" fmla="*/ 38007 w 265377"/>
              <a:gd name="connsiteY1" fmla="*/ 199438 h 214224"/>
              <a:gd name="connsiteX2" fmla="*/ 265377 w 265377"/>
              <a:gd name="connsiteY2" fmla="*/ 0 h 214224"/>
              <a:gd name="connsiteX0" fmla="*/ 0 w 265377"/>
              <a:gd name="connsiteY0" fmla="*/ 214224 h 214224"/>
              <a:gd name="connsiteX1" fmla="*/ 38007 w 265377"/>
              <a:gd name="connsiteY1" fmla="*/ 199438 h 214224"/>
              <a:gd name="connsiteX2" fmla="*/ 265377 w 265377"/>
              <a:gd name="connsiteY2" fmla="*/ 0 h 214224"/>
              <a:gd name="connsiteX0" fmla="*/ 0 w 265377"/>
              <a:gd name="connsiteY0" fmla="*/ 214224 h 214224"/>
              <a:gd name="connsiteX1" fmla="*/ 38007 w 265377"/>
              <a:gd name="connsiteY1" fmla="*/ 199438 h 214224"/>
              <a:gd name="connsiteX2" fmla="*/ 265377 w 265377"/>
              <a:gd name="connsiteY2" fmla="*/ 0 h 214224"/>
              <a:gd name="connsiteX0" fmla="*/ 0 w 265377"/>
              <a:gd name="connsiteY0" fmla="*/ 214224 h 214474"/>
              <a:gd name="connsiteX1" fmla="*/ 38007 w 265377"/>
              <a:gd name="connsiteY1" fmla="*/ 199438 h 214474"/>
              <a:gd name="connsiteX2" fmla="*/ 265377 w 265377"/>
              <a:gd name="connsiteY2" fmla="*/ 0 h 214474"/>
              <a:gd name="connsiteX0" fmla="*/ 0 w 265377"/>
              <a:gd name="connsiteY0" fmla="*/ 223068 h 223209"/>
              <a:gd name="connsiteX1" fmla="*/ 38007 w 265377"/>
              <a:gd name="connsiteY1" fmla="*/ 199438 h 223209"/>
              <a:gd name="connsiteX2" fmla="*/ 265377 w 265377"/>
              <a:gd name="connsiteY2" fmla="*/ 0 h 223209"/>
              <a:gd name="connsiteX0" fmla="*/ 0 w 265377"/>
              <a:gd name="connsiteY0" fmla="*/ 223068 h 223068"/>
              <a:gd name="connsiteX1" fmla="*/ 38007 w 265377"/>
              <a:gd name="connsiteY1" fmla="*/ 199438 h 223068"/>
              <a:gd name="connsiteX2" fmla="*/ 265377 w 265377"/>
              <a:gd name="connsiteY2" fmla="*/ 0 h 223068"/>
              <a:gd name="connsiteX0" fmla="*/ 0 w 265377"/>
              <a:gd name="connsiteY0" fmla="*/ 223068 h 223069"/>
              <a:gd name="connsiteX1" fmla="*/ 38007 w 265377"/>
              <a:gd name="connsiteY1" fmla="*/ 199438 h 223069"/>
              <a:gd name="connsiteX2" fmla="*/ 265377 w 265377"/>
              <a:gd name="connsiteY2" fmla="*/ 0 h 223069"/>
              <a:gd name="connsiteX0" fmla="*/ 0 w 265377"/>
              <a:gd name="connsiteY0" fmla="*/ 223068 h 223068"/>
              <a:gd name="connsiteX1" fmla="*/ 38007 w 265377"/>
              <a:gd name="connsiteY1" fmla="*/ 199438 h 223068"/>
              <a:gd name="connsiteX2" fmla="*/ 265377 w 265377"/>
              <a:gd name="connsiteY2" fmla="*/ 0 h 223068"/>
              <a:gd name="connsiteX0" fmla="*/ 0 w 260171"/>
              <a:gd name="connsiteY0" fmla="*/ 223068 h 223068"/>
              <a:gd name="connsiteX1" fmla="*/ 32801 w 260171"/>
              <a:gd name="connsiteY1" fmla="*/ 199438 h 223068"/>
              <a:gd name="connsiteX2" fmla="*/ 260171 w 260171"/>
              <a:gd name="connsiteY2" fmla="*/ 0 h 223068"/>
              <a:gd name="connsiteX0" fmla="*/ 0 w 260171"/>
              <a:gd name="connsiteY0" fmla="*/ 223068 h 223068"/>
              <a:gd name="connsiteX1" fmla="*/ 32801 w 260171"/>
              <a:gd name="connsiteY1" fmla="*/ 199438 h 223068"/>
              <a:gd name="connsiteX2" fmla="*/ 260171 w 260171"/>
              <a:gd name="connsiteY2" fmla="*/ 0 h 223068"/>
              <a:gd name="connsiteX0" fmla="*/ 0 w 260171"/>
              <a:gd name="connsiteY0" fmla="*/ 223068 h 223068"/>
              <a:gd name="connsiteX1" fmla="*/ 32801 w 260171"/>
              <a:gd name="connsiteY1" fmla="*/ 199438 h 223068"/>
              <a:gd name="connsiteX2" fmla="*/ 260171 w 260171"/>
              <a:gd name="connsiteY2" fmla="*/ 0 h 223068"/>
              <a:gd name="connsiteX0" fmla="*/ 0 w 277539"/>
              <a:gd name="connsiteY0" fmla="*/ 241619 h 241619"/>
              <a:gd name="connsiteX1" fmla="*/ 32801 w 277539"/>
              <a:gd name="connsiteY1" fmla="*/ 217989 h 241619"/>
              <a:gd name="connsiteX2" fmla="*/ 277539 w 277539"/>
              <a:gd name="connsiteY2" fmla="*/ 0 h 241619"/>
              <a:gd name="connsiteX0" fmla="*/ 0 w 278711"/>
              <a:gd name="connsiteY0" fmla="*/ 241765 h 241765"/>
              <a:gd name="connsiteX1" fmla="*/ 32801 w 278711"/>
              <a:gd name="connsiteY1" fmla="*/ 218135 h 241765"/>
              <a:gd name="connsiteX2" fmla="*/ 252282 w 278711"/>
              <a:gd name="connsiteY2" fmla="*/ 24511 h 241765"/>
              <a:gd name="connsiteX3" fmla="*/ 277539 w 278711"/>
              <a:gd name="connsiteY3" fmla="*/ 146 h 241765"/>
              <a:gd name="connsiteX0" fmla="*/ 0 w 381743"/>
              <a:gd name="connsiteY0" fmla="*/ 364060 h 364060"/>
              <a:gd name="connsiteX1" fmla="*/ 32801 w 381743"/>
              <a:gd name="connsiteY1" fmla="*/ 340430 h 364060"/>
              <a:gd name="connsiteX2" fmla="*/ 252282 w 381743"/>
              <a:gd name="connsiteY2" fmla="*/ 146806 h 364060"/>
              <a:gd name="connsiteX3" fmla="*/ 381743 w 381743"/>
              <a:gd name="connsiteY3" fmla="*/ 0 h 364060"/>
              <a:gd name="connsiteX0" fmla="*/ 0 w 524542"/>
              <a:gd name="connsiteY0" fmla="*/ 490212 h 490212"/>
              <a:gd name="connsiteX1" fmla="*/ 32801 w 524542"/>
              <a:gd name="connsiteY1" fmla="*/ 466582 h 490212"/>
              <a:gd name="connsiteX2" fmla="*/ 252282 w 524542"/>
              <a:gd name="connsiteY2" fmla="*/ 272958 h 490212"/>
              <a:gd name="connsiteX3" fmla="*/ 524542 w 524542"/>
              <a:gd name="connsiteY3" fmla="*/ 0 h 490212"/>
              <a:gd name="connsiteX0" fmla="*/ 0 w 528401"/>
              <a:gd name="connsiteY0" fmla="*/ 505053 h 505053"/>
              <a:gd name="connsiteX1" fmla="*/ 32801 w 528401"/>
              <a:gd name="connsiteY1" fmla="*/ 481423 h 505053"/>
              <a:gd name="connsiteX2" fmla="*/ 252282 w 528401"/>
              <a:gd name="connsiteY2" fmla="*/ 287799 h 505053"/>
              <a:gd name="connsiteX3" fmla="*/ 528401 w 528401"/>
              <a:gd name="connsiteY3" fmla="*/ 0 h 505053"/>
              <a:gd name="connsiteX0" fmla="*/ 0 w 528401"/>
              <a:gd name="connsiteY0" fmla="*/ 505053 h 505053"/>
              <a:gd name="connsiteX1" fmla="*/ 32801 w 528401"/>
              <a:gd name="connsiteY1" fmla="*/ 481423 h 505053"/>
              <a:gd name="connsiteX2" fmla="*/ 252282 w 528401"/>
              <a:gd name="connsiteY2" fmla="*/ 287799 h 505053"/>
              <a:gd name="connsiteX3" fmla="*/ 528401 w 528401"/>
              <a:gd name="connsiteY3" fmla="*/ 0 h 505053"/>
              <a:gd name="connsiteX0" fmla="*/ 0 w 538049"/>
              <a:gd name="connsiteY0" fmla="*/ 501342 h 501342"/>
              <a:gd name="connsiteX1" fmla="*/ 32801 w 538049"/>
              <a:gd name="connsiteY1" fmla="*/ 477712 h 501342"/>
              <a:gd name="connsiteX2" fmla="*/ 252282 w 538049"/>
              <a:gd name="connsiteY2" fmla="*/ 284088 h 501342"/>
              <a:gd name="connsiteX3" fmla="*/ 538049 w 538049"/>
              <a:gd name="connsiteY3" fmla="*/ 0 h 501342"/>
              <a:gd name="connsiteX0" fmla="*/ 0 w 505489"/>
              <a:gd name="connsiteY0" fmla="*/ 563947 h 563947"/>
              <a:gd name="connsiteX1" fmla="*/ 32801 w 505489"/>
              <a:gd name="connsiteY1" fmla="*/ 540317 h 563947"/>
              <a:gd name="connsiteX2" fmla="*/ 252282 w 505489"/>
              <a:gd name="connsiteY2" fmla="*/ 346693 h 563947"/>
              <a:gd name="connsiteX3" fmla="*/ 505489 w 505489"/>
              <a:gd name="connsiteY3" fmla="*/ 0 h 563947"/>
              <a:gd name="connsiteX0" fmla="*/ 0 w 531537"/>
              <a:gd name="connsiteY0" fmla="*/ 504472 h 504472"/>
              <a:gd name="connsiteX1" fmla="*/ 32801 w 531537"/>
              <a:gd name="connsiteY1" fmla="*/ 480842 h 504472"/>
              <a:gd name="connsiteX2" fmla="*/ 252282 w 531537"/>
              <a:gd name="connsiteY2" fmla="*/ 287218 h 504472"/>
              <a:gd name="connsiteX3" fmla="*/ 531537 w 531537"/>
              <a:gd name="connsiteY3" fmla="*/ 0 h 504472"/>
              <a:gd name="connsiteX0" fmla="*/ 0 w 539677"/>
              <a:gd name="connsiteY0" fmla="*/ 513863 h 513863"/>
              <a:gd name="connsiteX1" fmla="*/ 32801 w 539677"/>
              <a:gd name="connsiteY1" fmla="*/ 490233 h 513863"/>
              <a:gd name="connsiteX2" fmla="*/ 252282 w 539677"/>
              <a:gd name="connsiteY2" fmla="*/ 296609 h 513863"/>
              <a:gd name="connsiteX3" fmla="*/ 539677 w 539677"/>
              <a:gd name="connsiteY3" fmla="*/ 0 h 513863"/>
              <a:gd name="connsiteX0" fmla="*/ 0 w 539677"/>
              <a:gd name="connsiteY0" fmla="*/ 513863 h 513863"/>
              <a:gd name="connsiteX1" fmla="*/ 32801 w 539677"/>
              <a:gd name="connsiteY1" fmla="*/ 490233 h 513863"/>
              <a:gd name="connsiteX2" fmla="*/ 252282 w 539677"/>
              <a:gd name="connsiteY2" fmla="*/ 296609 h 513863"/>
              <a:gd name="connsiteX3" fmla="*/ 539677 w 539677"/>
              <a:gd name="connsiteY3" fmla="*/ 0 h 513863"/>
              <a:gd name="connsiteX0" fmla="*/ 0 w 539677"/>
              <a:gd name="connsiteY0" fmla="*/ 513863 h 513863"/>
              <a:gd name="connsiteX1" fmla="*/ 32801 w 539677"/>
              <a:gd name="connsiteY1" fmla="*/ 490233 h 513863"/>
              <a:gd name="connsiteX2" fmla="*/ 252282 w 539677"/>
              <a:gd name="connsiteY2" fmla="*/ 296609 h 513863"/>
              <a:gd name="connsiteX3" fmla="*/ 539677 w 539677"/>
              <a:gd name="connsiteY3" fmla="*/ 0 h 513863"/>
              <a:gd name="connsiteX0" fmla="*/ 0 w 539677"/>
              <a:gd name="connsiteY0" fmla="*/ 513863 h 513863"/>
              <a:gd name="connsiteX1" fmla="*/ 32801 w 539677"/>
              <a:gd name="connsiteY1" fmla="*/ 490233 h 513863"/>
              <a:gd name="connsiteX2" fmla="*/ 252282 w 539677"/>
              <a:gd name="connsiteY2" fmla="*/ 296609 h 513863"/>
              <a:gd name="connsiteX3" fmla="*/ 539677 w 539677"/>
              <a:gd name="connsiteY3" fmla="*/ 0 h 513863"/>
              <a:gd name="connsiteX0" fmla="*/ 0 w 539677"/>
              <a:gd name="connsiteY0" fmla="*/ 513863 h 513863"/>
              <a:gd name="connsiteX1" fmla="*/ 32801 w 539677"/>
              <a:gd name="connsiteY1" fmla="*/ 490233 h 513863"/>
              <a:gd name="connsiteX2" fmla="*/ 252282 w 539677"/>
              <a:gd name="connsiteY2" fmla="*/ 296609 h 513863"/>
              <a:gd name="connsiteX3" fmla="*/ 539677 w 539677"/>
              <a:gd name="connsiteY3" fmla="*/ 0 h 513863"/>
              <a:gd name="connsiteX0" fmla="*/ 0 w 539677"/>
              <a:gd name="connsiteY0" fmla="*/ 513863 h 513863"/>
              <a:gd name="connsiteX1" fmla="*/ 32801 w 539677"/>
              <a:gd name="connsiteY1" fmla="*/ 490233 h 513863"/>
              <a:gd name="connsiteX2" fmla="*/ 247398 w 539677"/>
              <a:gd name="connsiteY2" fmla="*/ 299740 h 513863"/>
              <a:gd name="connsiteX3" fmla="*/ 539677 w 539677"/>
              <a:gd name="connsiteY3" fmla="*/ 0 h 513863"/>
              <a:gd name="connsiteX0" fmla="*/ 0 w 506876"/>
              <a:gd name="connsiteY0" fmla="*/ 490233 h 490233"/>
              <a:gd name="connsiteX1" fmla="*/ 214597 w 506876"/>
              <a:gd name="connsiteY1" fmla="*/ 299740 h 490233"/>
              <a:gd name="connsiteX2" fmla="*/ 506876 w 506876"/>
              <a:gd name="connsiteY2" fmla="*/ 0 h 490233"/>
              <a:gd name="connsiteX0" fmla="*/ 0 w 292279"/>
              <a:gd name="connsiteY0" fmla="*/ 299740 h 299740"/>
              <a:gd name="connsiteX1" fmla="*/ 292279 w 292279"/>
              <a:gd name="connsiteY1" fmla="*/ 0 h 29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279" h="299740">
                <a:moveTo>
                  <a:pt x="0" y="299740"/>
                </a:moveTo>
                <a:cubicBezTo>
                  <a:pt x="40790" y="263408"/>
                  <a:pt x="223729" y="77337"/>
                  <a:pt x="292279" y="0"/>
                </a:cubicBezTo>
              </a:path>
            </a:pathLst>
          </a:custGeom>
          <a:ln w="152400" cap="flat" cmpd="sng">
            <a:solidFill>
              <a:srgbClr val="FFA400"/>
            </a:solidFill>
            <a:prstDash val="solid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 sz="900" dirty="0"/>
          </a:p>
        </p:txBody>
      </p:sp>
      <p:sp>
        <p:nvSpPr>
          <p:cNvPr id="56" name="Freeform 56"/>
          <p:cNvSpPr/>
          <p:nvPr/>
        </p:nvSpPr>
        <p:spPr>
          <a:xfrm>
            <a:off x="2550063" y="2914797"/>
            <a:ext cx="398620" cy="264273"/>
          </a:xfrm>
          <a:custGeom>
            <a:avLst/>
            <a:gdLst>
              <a:gd name="connsiteX0" fmla="*/ 0 w 3634973"/>
              <a:gd name="connsiteY0" fmla="*/ 1362508 h 1362508"/>
              <a:gd name="connsiteX1" fmla="*/ 1036478 w 3634973"/>
              <a:gd name="connsiteY1" fmla="*/ 333398 h 1362508"/>
              <a:gd name="connsiteX2" fmla="*/ 1992666 w 3634973"/>
              <a:gd name="connsiteY2" fmla="*/ 19556 h 1362508"/>
              <a:gd name="connsiteX3" fmla="*/ 3634973 w 3634973"/>
              <a:gd name="connsiteY3" fmla="*/ 34153 h 1362508"/>
              <a:gd name="connsiteX0" fmla="*/ 0 w 2763003"/>
              <a:gd name="connsiteY0" fmla="*/ 1364364 h 1364364"/>
              <a:gd name="connsiteX1" fmla="*/ 1036478 w 2763003"/>
              <a:gd name="connsiteY1" fmla="*/ 335254 h 1364364"/>
              <a:gd name="connsiteX2" fmla="*/ 1992666 w 2763003"/>
              <a:gd name="connsiteY2" fmla="*/ 21412 h 1364364"/>
              <a:gd name="connsiteX3" fmla="*/ 2763003 w 2763003"/>
              <a:gd name="connsiteY3" fmla="*/ 27573 h 1364364"/>
              <a:gd name="connsiteX0" fmla="*/ 0 w 2763003"/>
              <a:gd name="connsiteY0" fmla="*/ 1347798 h 1347798"/>
              <a:gd name="connsiteX1" fmla="*/ 1036478 w 2763003"/>
              <a:gd name="connsiteY1" fmla="*/ 318688 h 1347798"/>
              <a:gd name="connsiteX2" fmla="*/ 2008716 w 2763003"/>
              <a:gd name="connsiteY2" fmla="*/ 29430 h 1347798"/>
              <a:gd name="connsiteX3" fmla="*/ 2763003 w 2763003"/>
              <a:gd name="connsiteY3" fmla="*/ 11007 h 1347798"/>
              <a:gd name="connsiteX0" fmla="*/ 0 w 2763003"/>
              <a:gd name="connsiteY0" fmla="*/ 1347798 h 1347798"/>
              <a:gd name="connsiteX1" fmla="*/ 1036478 w 2763003"/>
              <a:gd name="connsiteY1" fmla="*/ 318688 h 1347798"/>
              <a:gd name="connsiteX2" fmla="*/ 2008716 w 2763003"/>
              <a:gd name="connsiteY2" fmla="*/ 29430 h 1347798"/>
              <a:gd name="connsiteX3" fmla="*/ 2763003 w 2763003"/>
              <a:gd name="connsiteY3" fmla="*/ 11007 h 1347798"/>
              <a:gd name="connsiteX0" fmla="*/ 39375 w 2802378"/>
              <a:gd name="connsiteY0" fmla="*/ 1347798 h 1379317"/>
              <a:gd name="connsiteX1" fmla="*/ 90030 w 2802378"/>
              <a:gd name="connsiteY1" fmla="*/ 1286339 h 1379317"/>
              <a:gd name="connsiteX2" fmla="*/ 1075853 w 2802378"/>
              <a:gd name="connsiteY2" fmla="*/ 318688 h 1379317"/>
              <a:gd name="connsiteX3" fmla="*/ 2048091 w 2802378"/>
              <a:gd name="connsiteY3" fmla="*/ 29430 h 1379317"/>
              <a:gd name="connsiteX4" fmla="*/ 2802378 w 2802378"/>
              <a:gd name="connsiteY4" fmla="*/ 11007 h 1379317"/>
              <a:gd name="connsiteX0" fmla="*/ 0 w 7601894"/>
              <a:gd name="connsiteY0" fmla="*/ 4109301 h 4109301"/>
              <a:gd name="connsiteX1" fmla="*/ 4889546 w 7601894"/>
              <a:gd name="connsiteY1" fmla="*/ 1286339 h 4109301"/>
              <a:gd name="connsiteX2" fmla="*/ 5875369 w 7601894"/>
              <a:gd name="connsiteY2" fmla="*/ 318688 h 4109301"/>
              <a:gd name="connsiteX3" fmla="*/ 6847607 w 7601894"/>
              <a:gd name="connsiteY3" fmla="*/ 29430 h 4109301"/>
              <a:gd name="connsiteX4" fmla="*/ 7601894 w 7601894"/>
              <a:gd name="connsiteY4" fmla="*/ 11007 h 4109301"/>
              <a:gd name="connsiteX0" fmla="*/ 0 w 7601894"/>
              <a:gd name="connsiteY0" fmla="*/ 4109301 h 4109301"/>
              <a:gd name="connsiteX1" fmla="*/ 1775965 w 7601894"/>
              <a:gd name="connsiteY1" fmla="*/ 3080907 h 4109301"/>
              <a:gd name="connsiteX2" fmla="*/ 4889546 w 7601894"/>
              <a:gd name="connsiteY2" fmla="*/ 1286339 h 4109301"/>
              <a:gd name="connsiteX3" fmla="*/ 5875369 w 7601894"/>
              <a:gd name="connsiteY3" fmla="*/ 318688 h 4109301"/>
              <a:gd name="connsiteX4" fmla="*/ 6847607 w 7601894"/>
              <a:gd name="connsiteY4" fmla="*/ 29430 h 4109301"/>
              <a:gd name="connsiteX5" fmla="*/ 7601894 w 7601894"/>
              <a:gd name="connsiteY5" fmla="*/ 11007 h 4109301"/>
              <a:gd name="connsiteX0" fmla="*/ 0 w 7601894"/>
              <a:gd name="connsiteY0" fmla="*/ 4109301 h 4109301"/>
              <a:gd name="connsiteX1" fmla="*/ 2153126 w 7601894"/>
              <a:gd name="connsiteY1" fmla="*/ 3851178 h 4109301"/>
              <a:gd name="connsiteX2" fmla="*/ 4889546 w 7601894"/>
              <a:gd name="connsiteY2" fmla="*/ 1286339 h 4109301"/>
              <a:gd name="connsiteX3" fmla="*/ 5875369 w 7601894"/>
              <a:gd name="connsiteY3" fmla="*/ 318688 h 4109301"/>
              <a:gd name="connsiteX4" fmla="*/ 6847607 w 7601894"/>
              <a:gd name="connsiteY4" fmla="*/ 29430 h 4109301"/>
              <a:gd name="connsiteX5" fmla="*/ 7601894 w 7601894"/>
              <a:gd name="connsiteY5" fmla="*/ 11007 h 4109301"/>
              <a:gd name="connsiteX0" fmla="*/ 0 w 7601894"/>
              <a:gd name="connsiteY0" fmla="*/ 4109301 h 4109301"/>
              <a:gd name="connsiteX1" fmla="*/ 2153126 w 7601894"/>
              <a:gd name="connsiteY1" fmla="*/ 3851178 h 4109301"/>
              <a:gd name="connsiteX2" fmla="*/ 3260534 w 7601894"/>
              <a:gd name="connsiteY2" fmla="*/ 2867854 h 4109301"/>
              <a:gd name="connsiteX3" fmla="*/ 4889546 w 7601894"/>
              <a:gd name="connsiteY3" fmla="*/ 1286339 h 4109301"/>
              <a:gd name="connsiteX4" fmla="*/ 5875369 w 7601894"/>
              <a:gd name="connsiteY4" fmla="*/ 318688 h 4109301"/>
              <a:gd name="connsiteX5" fmla="*/ 6847607 w 7601894"/>
              <a:gd name="connsiteY5" fmla="*/ 29430 h 4109301"/>
              <a:gd name="connsiteX6" fmla="*/ 7601894 w 7601894"/>
              <a:gd name="connsiteY6" fmla="*/ 11007 h 4109301"/>
              <a:gd name="connsiteX0" fmla="*/ 0 w 7601894"/>
              <a:gd name="connsiteY0" fmla="*/ 4109301 h 4109301"/>
              <a:gd name="connsiteX1" fmla="*/ 2153126 w 7601894"/>
              <a:gd name="connsiteY1" fmla="*/ 3851178 h 4109301"/>
              <a:gd name="connsiteX2" fmla="*/ 3485225 w 7601894"/>
              <a:gd name="connsiteY2" fmla="*/ 3285767 h 4109301"/>
              <a:gd name="connsiteX3" fmla="*/ 4889546 w 7601894"/>
              <a:gd name="connsiteY3" fmla="*/ 1286339 h 4109301"/>
              <a:gd name="connsiteX4" fmla="*/ 5875369 w 7601894"/>
              <a:gd name="connsiteY4" fmla="*/ 318688 h 4109301"/>
              <a:gd name="connsiteX5" fmla="*/ 6847607 w 7601894"/>
              <a:gd name="connsiteY5" fmla="*/ 29430 h 4109301"/>
              <a:gd name="connsiteX6" fmla="*/ 7601894 w 7601894"/>
              <a:gd name="connsiteY6" fmla="*/ 11007 h 4109301"/>
              <a:gd name="connsiteX0" fmla="*/ 0 w 7601894"/>
              <a:gd name="connsiteY0" fmla="*/ 4109301 h 4109301"/>
              <a:gd name="connsiteX1" fmla="*/ 2153126 w 7601894"/>
              <a:gd name="connsiteY1" fmla="*/ 3851178 h 4109301"/>
              <a:gd name="connsiteX2" fmla="*/ 3485225 w 7601894"/>
              <a:gd name="connsiteY2" fmla="*/ 3285767 h 4109301"/>
              <a:gd name="connsiteX3" fmla="*/ 4889546 w 7601894"/>
              <a:gd name="connsiteY3" fmla="*/ 1286339 h 4109301"/>
              <a:gd name="connsiteX4" fmla="*/ 5875369 w 7601894"/>
              <a:gd name="connsiteY4" fmla="*/ 318688 h 4109301"/>
              <a:gd name="connsiteX5" fmla="*/ 6847607 w 7601894"/>
              <a:gd name="connsiteY5" fmla="*/ 29430 h 4109301"/>
              <a:gd name="connsiteX6" fmla="*/ 7601894 w 7601894"/>
              <a:gd name="connsiteY6" fmla="*/ 11007 h 4109301"/>
              <a:gd name="connsiteX0" fmla="*/ 0 w 7601894"/>
              <a:gd name="connsiteY0" fmla="*/ 4109301 h 4109301"/>
              <a:gd name="connsiteX1" fmla="*/ 1920410 w 7601894"/>
              <a:gd name="connsiteY1" fmla="*/ 3900345 h 4109301"/>
              <a:gd name="connsiteX2" fmla="*/ 3485225 w 7601894"/>
              <a:gd name="connsiteY2" fmla="*/ 3285767 h 4109301"/>
              <a:gd name="connsiteX3" fmla="*/ 4889546 w 7601894"/>
              <a:gd name="connsiteY3" fmla="*/ 1286339 h 4109301"/>
              <a:gd name="connsiteX4" fmla="*/ 5875369 w 7601894"/>
              <a:gd name="connsiteY4" fmla="*/ 318688 h 4109301"/>
              <a:gd name="connsiteX5" fmla="*/ 6847607 w 7601894"/>
              <a:gd name="connsiteY5" fmla="*/ 29430 h 4109301"/>
              <a:gd name="connsiteX6" fmla="*/ 7601894 w 7601894"/>
              <a:gd name="connsiteY6" fmla="*/ 11007 h 4109301"/>
              <a:gd name="connsiteX0" fmla="*/ 0 w 7601894"/>
              <a:gd name="connsiteY0" fmla="*/ 4109301 h 4109301"/>
              <a:gd name="connsiteX1" fmla="*/ 1920410 w 7601894"/>
              <a:gd name="connsiteY1" fmla="*/ 3900345 h 4109301"/>
              <a:gd name="connsiteX2" fmla="*/ 2674730 w 7601894"/>
              <a:gd name="connsiteY2" fmla="*/ 3720068 h 4109301"/>
              <a:gd name="connsiteX3" fmla="*/ 3485225 w 7601894"/>
              <a:gd name="connsiteY3" fmla="*/ 3285767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920410 w 7601894"/>
              <a:gd name="connsiteY1" fmla="*/ 3900345 h 4109301"/>
              <a:gd name="connsiteX2" fmla="*/ 2674730 w 7601894"/>
              <a:gd name="connsiteY2" fmla="*/ 3720068 h 4109301"/>
              <a:gd name="connsiteX3" fmla="*/ 3485225 w 7601894"/>
              <a:gd name="connsiteY3" fmla="*/ 3285767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920410 w 7601894"/>
              <a:gd name="connsiteY1" fmla="*/ 3900345 h 4109301"/>
              <a:gd name="connsiteX2" fmla="*/ 2674730 w 7601894"/>
              <a:gd name="connsiteY2" fmla="*/ 3720068 h 4109301"/>
              <a:gd name="connsiteX3" fmla="*/ 3485225 w 7601894"/>
              <a:gd name="connsiteY3" fmla="*/ 3285767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920410 w 7601894"/>
              <a:gd name="connsiteY1" fmla="*/ 3900345 h 4109301"/>
              <a:gd name="connsiteX2" fmla="*/ 2674730 w 7601894"/>
              <a:gd name="connsiteY2" fmla="*/ 3720068 h 4109301"/>
              <a:gd name="connsiteX3" fmla="*/ 3637695 w 7601894"/>
              <a:gd name="connsiteY3" fmla="*/ 3121879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920410 w 7601894"/>
              <a:gd name="connsiteY1" fmla="*/ 3900345 h 4109301"/>
              <a:gd name="connsiteX2" fmla="*/ 2674730 w 7601894"/>
              <a:gd name="connsiteY2" fmla="*/ 3720068 h 4109301"/>
              <a:gd name="connsiteX3" fmla="*/ 3637695 w 7601894"/>
              <a:gd name="connsiteY3" fmla="*/ 3121879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920410 w 7601894"/>
              <a:gd name="connsiteY1" fmla="*/ 3900345 h 4109301"/>
              <a:gd name="connsiteX2" fmla="*/ 2674730 w 7601894"/>
              <a:gd name="connsiteY2" fmla="*/ 3720068 h 4109301"/>
              <a:gd name="connsiteX3" fmla="*/ 3637695 w 7601894"/>
              <a:gd name="connsiteY3" fmla="*/ 3121879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674730 w 7601894"/>
              <a:gd name="connsiteY2" fmla="*/ 3720068 h 4109301"/>
              <a:gd name="connsiteX3" fmla="*/ 3637695 w 7601894"/>
              <a:gd name="connsiteY3" fmla="*/ 3121879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674730 w 7601894"/>
              <a:gd name="connsiteY2" fmla="*/ 3720068 h 4109301"/>
              <a:gd name="connsiteX3" fmla="*/ 3637695 w 7601894"/>
              <a:gd name="connsiteY3" fmla="*/ 3121879 h 4109301"/>
              <a:gd name="connsiteX4" fmla="*/ 4889546 w 7601894"/>
              <a:gd name="connsiteY4" fmla="*/ 1286339 h 4109301"/>
              <a:gd name="connsiteX5" fmla="*/ 5875369 w 7601894"/>
              <a:gd name="connsiteY5" fmla="*/ 318688 h 4109301"/>
              <a:gd name="connsiteX6" fmla="*/ 6847607 w 7601894"/>
              <a:gd name="connsiteY6" fmla="*/ 29430 h 4109301"/>
              <a:gd name="connsiteX7" fmla="*/ 7601894 w 7601894"/>
              <a:gd name="connsiteY7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1767 w 7601894"/>
              <a:gd name="connsiteY2" fmla="*/ 3785624 h 4109301"/>
              <a:gd name="connsiteX3" fmla="*/ 2674730 w 7601894"/>
              <a:gd name="connsiteY3" fmla="*/ 3720068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1767 w 7601894"/>
              <a:gd name="connsiteY2" fmla="*/ 3785624 h 4109301"/>
              <a:gd name="connsiteX3" fmla="*/ 2859298 w 7601894"/>
              <a:gd name="connsiteY3" fmla="*/ 3613541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1767 w 7601894"/>
              <a:gd name="connsiteY2" fmla="*/ 3785624 h 4109301"/>
              <a:gd name="connsiteX3" fmla="*/ 2859298 w 7601894"/>
              <a:gd name="connsiteY3" fmla="*/ 3613541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1767 w 7601894"/>
              <a:gd name="connsiteY2" fmla="*/ 3785624 h 4109301"/>
              <a:gd name="connsiteX3" fmla="*/ 2883372 w 7601894"/>
              <a:gd name="connsiteY3" fmla="*/ 3629929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883372 w 7601894"/>
              <a:gd name="connsiteY3" fmla="*/ 3629929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883372 w 7601894"/>
              <a:gd name="connsiteY3" fmla="*/ 3629929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883372 w 7601894"/>
              <a:gd name="connsiteY3" fmla="*/ 3629929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34530 w 7601894"/>
              <a:gd name="connsiteY3" fmla="*/ 3599200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34530 w 7601894"/>
              <a:gd name="connsiteY3" fmla="*/ 3599200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64622 w 7601894"/>
              <a:gd name="connsiteY3" fmla="*/ 3614565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64622 w 7601894"/>
              <a:gd name="connsiteY3" fmla="*/ 3614565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43557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43557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37695 w 7601894"/>
              <a:gd name="connsiteY4" fmla="*/ 3121879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82834 w 7601894"/>
              <a:gd name="connsiteY4" fmla="*/ 3085005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82834 w 7601894"/>
              <a:gd name="connsiteY4" fmla="*/ 3085005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82834 w 7601894"/>
              <a:gd name="connsiteY4" fmla="*/ 3085005 h 4109301"/>
              <a:gd name="connsiteX5" fmla="*/ 4889546 w 7601894"/>
              <a:gd name="connsiteY5" fmla="*/ 1286339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82834 w 7601894"/>
              <a:gd name="connsiteY4" fmla="*/ 3085005 h 4109301"/>
              <a:gd name="connsiteX5" fmla="*/ 4769176 w 7601894"/>
              <a:gd name="connsiteY5" fmla="*/ 1433837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82834 w 7601894"/>
              <a:gd name="connsiteY4" fmla="*/ 3085005 h 4109301"/>
              <a:gd name="connsiteX5" fmla="*/ 4769176 w 7601894"/>
              <a:gd name="connsiteY5" fmla="*/ 1433837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82834 w 7601894"/>
              <a:gd name="connsiteY4" fmla="*/ 3085005 h 4109301"/>
              <a:gd name="connsiteX5" fmla="*/ 4769176 w 7601894"/>
              <a:gd name="connsiteY5" fmla="*/ 1433837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601894"/>
              <a:gd name="connsiteY0" fmla="*/ 4109301 h 4109301"/>
              <a:gd name="connsiteX1" fmla="*/ 1535224 w 7601894"/>
              <a:gd name="connsiteY1" fmla="*/ 3949512 h 4109301"/>
              <a:gd name="connsiteX2" fmla="*/ 2364777 w 7601894"/>
              <a:gd name="connsiteY2" fmla="*/ 3797915 h 4109301"/>
              <a:gd name="connsiteX3" fmla="*/ 2958604 w 7601894"/>
              <a:gd name="connsiteY3" fmla="*/ 3611492 h 4109301"/>
              <a:gd name="connsiteX4" fmla="*/ 3682834 w 7601894"/>
              <a:gd name="connsiteY4" fmla="*/ 3085005 h 4109301"/>
              <a:gd name="connsiteX5" fmla="*/ 4769176 w 7601894"/>
              <a:gd name="connsiteY5" fmla="*/ 1433837 h 4109301"/>
              <a:gd name="connsiteX6" fmla="*/ 5875369 w 7601894"/>
              <a:gd name="connsiteY6" fmla="*/ 318688 h 4109301"/>
              <a:gd name="connsiteX7" fmla="*/ 6847607 w 7601894"/>
              <a:gd name="connsiteY7" fmla="*/ 29430 h 4109301"/>
              <a:gd name="connsiteX8" fmla="*/ 7601894 w 7601894"/>
              <a:gd name="connsiteY8" fmla="*/ 11007 h 4109301"/>
              <a:gd name="connsiteX0" fmla="*/ 0 w 7120412"/>
              <a:gd name="connsiteY0" fmla="*/ 4101285 h 4101285"/>
              <a:gd name="connsiteX1" fmla="*/ 1535224 w 7120412"/>
              <a:gd name="connsiteY1" fmla="*/ 3941496 h 4101285"/>
              <a:gd name="connsiteX2" fmla="*/ 2364777 w 7120412"/>
              <a:gd name="connsiteY2" fmla="*/ 3789899 h 4101285"/>
              <a:gd name="connsiteX3" fmla="*/ 2958604 w 7120412"/>
              <a:gd name="connsiteY3" fmla="*/ 3603476 h 4101285"/>
              <a:gd name="connsiteX4" fmla="*/ 3682834 w 7120412"/>
              <a:gd name="connsiteY4" fmla="*/ 3076989 h 4101285"/>
              <a:gd name="connsiteX5" fmla="*/ 4769176 w 7120412"/>
              <a:gd name="connsiteY5" fmla="*/ 1425821 h 4101285"/>
              <a:gd name="connsiteX6" fmla="*/ 5875369 w 7120412"/>
              <a:gd name="connsiteY6" fmla="*/ 310672 h 4101285"/>
              <a:gd name="connsiteX7" fmla="*/ 6847607 w 7120412"/>
              <a:gd name="connsiteY7" fmla="*/ 21414 h 4101285"/>
              <a:gd name="connsiteX8" fmla="*/ 7120412 w 7120412"/>
              <a:gd name="connsiteY8" fmla="*/ 27574 h 4101285"/>
              <a:gd name="connsiteX0" fmla="*/ 0 w 7014650"/>
              <a:gd name="connsiteY0" fmla="*/ 4098681 h 4098681"/>
              <a:gd name="connsiteX1" fmla="*/ 1535224 w 7014650"/>
              <a:gd name="connsiteY1" fmla="*/ 3938892 h 4098681"/>
              <a:gd name="connsiteX2" fmla="*/ 2364777 w 7014650"/>
              <a:gd name="connsiteY2" fmla="*/ 3787295 h 4098681"/>
              <a:gd name="connsiteX3" fmla="*/ 2958604 w 7014650"/>
              <a:gd name="connsiteY3" fmla="*/ 3600872 h 4098681"/>
              <a:gd name="connsiteX4" fmla="*/ 3682834 w 7014650"/>
              <a:gd name="connsiteY4" fmla="*/ 3074385 h 4098681"/>
              <a:gd name="connsiteX5" fmla="*/ 4769176 w 7014650"/>
              <a:gd name="connsiteY5" fmla="*/ 1423217 h 4098681"/>
              <a:gd name="connsiteX6" fmla="*/ 5875369 w 7014650"/>
              <a:gd name="connsiteY6" fmla="*/ 308068 h 4098681"/>
              <a:gd name="connsiteX7" fmla="*/ 6847607 w 7014650"/>
              <a:gd name="connsiteY7" fmla="*/ 18810 h 4098681"/>
              <a:gd name="connsiteX8" fmla="*/ 6975967 w 7014650"/>
              <a:gd name="connsiteY8" fmla="*/ 37261 h 4098681"/>
              <a:gd name="connsiteX0" fmla="*/ 0 w 7421338"/>
              <a:gd name="connsiteY0" fmla="*/ 4084119 h 4084119"/>
              <a:gd name="connsiteX1" fmla="*/ 1535224 w 7421338"/>
              <a:gd name="connsiteY1" fmla="*/ 3924330 h 4084119"/>
              <a:gd name="connsiteX2" fmla="*/ 2364777 w 7421338"/>
              <a:gd name="connsiteY2" fmla="*/ 3772733 h 4084119"/>
              <a:gd name="connsiteX3" fmla="*/ 2958604 w 7421338"/>
              <a:gd name="connsiteY3" fmla="*/ 3586310 h 4084119"/>
              <a:gd name="connsiteX4" fmla="*/ 3682834 w 7421338"/>
              <a:gd name="connsiteY4" fmla="*/ 3059823 h 4084119"/>
              <a:gd name="connsiteX5" fmla="*/ 4769176 w 7421338"/>
              <a:gd name="connsiteY5" fmla="*/ 1408655 h 4084119"/>
              <a:gd name="connsiteX6" fmla="*/ 5875369 w 7421338"/>
              <a:gd name="connsiteY6" fmla="*/ 293506 h 4084119"/>
              <a:gd name="connsiteX7" fmla="*/ 6847607 w 7421338"/>
              <a:gd name="connsiteY7" fmla="*/ 4248 h 4084119"/>
              <a:gd name="connsiteX8" fmla="*/ 7421338 w 7421338"/>
              <a:gd name="connsiteY8" fmla="*/ 363790 h 4084119"/>
              <a:gd name="connsiteX0" fmla="*/ 0 w 6847607"/>
              <a:gd name="connsiteY0" fmla="*/ 4079871 h 4079871"/>
              <a:gd name="connsiteX1" fmla="*/ 1535224 w 6847607"/>
              <a:gd name="connsiteY1" fmla="*/ 3920082 h 4079871"/>
              <a:gd name="connsiteX2" fmla="*/ 2364777 w 6847607"/>
              <a:gd name="connsiteY2" fmla="*/ 3768485 h 4079871"/>
              <a:gd name="connsiteX3" fmla="*/ 2958604 w 6847607"/>
              <a:gd name="connsiteY3" fmla="*/ 3582062 h 4079871"/>
              <a:gd name="connsiteX4" fmla="*/ 3682834 w 6847607"/>
              <a:gd name="connsiteY4" fmla="*/ 3055575 h 4079871"/>
              <a:gd name="connsiteX5" fmla="*/ 4769176 w 6847607"/>
              <a:gd name="connsiteY5" fmla="*/ 1404407 h 4079871"/>
              <a:gd name="connsiteX6" fmla="*/ 5875369 w 6847607"/>
              <a:gd name="connsiteY6" fmla="*/ 289258 h 4079871"/>
              <a:gd name="connsiteX7" fmla="*/ 6847607 w 6847607"/>
              <a:gd name="connsiteY7" fmla="*/ 0 h 4079871"/>
              <a:gd name="connsiteX0" fmla="*/ 0 w 6874690"/>
              <a:gd name="connsiteY0" fmla="*/ 4076798 h 4076798"/>
              <a:gd name="connsiteX1" fmla="*/ 1535224 w 6874690"/>
              <a:gd name="connsiteY1" fmla="*/ 3917009 h 4076798"/>
              <a:gd name="connsiteX2" fmla="*/ 2364777 w 6874690"/>
              <a:gd name="connsiteY2" fmla="*/ 3765412 h 4076798"/>
              <a:gd name="connsiteX3" fmla="*/ 2958604 w 6874690"/>
              <a:gd name="connsiteY3" fmla="*/ 3578989 h 4076798"/>
              <a:gd name="connsiteX4" fmla="*/ 3682834 w 6874690"/>
              <a:gd name="connsiteY4" fmla="*/ 3052502 h 4076798"/>
              <a:gd name="connsiteX5" fmla="*/ 4769176 w 6874690"/>
              <a:gd name="connsiteY5" fmla="*/ 1401334 h 4076798"/>
              <a:gd name="connsiteX6" fmla="*/ 5875369 w 6874690"/>
              <a:gd name="connsiteY6" fmla="*/ 286185 h 4076798"/>
              <a:gd name="connsiteX7" fmla="*/ 6874690 w 6874690"/>
              <a:gd name="connsiteY7" fmla="*/ 0 h 4076798"/>
              <a:gd name="connsiteX0" fmla="*/ 0 w 6874690"/>
              <a:gd name="connsiteY0" fmla="*/ 4076798 h 4076798"/>
              <a:gd name="connsiteX1" fmla="*/ 1535224 w 6874690"/>
              <a:gd name="connsiteY1" fmla="*/ 3917009 h 4076798"/>
              <a:gd name="connsiteX2" fmla="*/ 2364777 w 6874690"/>
              <a:gd name="connsiteY2" fmla="*/ 3765412 h 4076798"/>
              <a:gd name="connsiteX3" fmla="*/ 2958604 w 6874690"/>
              <a:gd name="connsiteY3" fmla="*/ 3578989 h 4076798"/>
              <a:gd name="connsiteX4" fmla="*/ 3682834 w 6874690"/>
              <a:gd name="connsiteY4" fmla="*/ 3052502 h 4076798"/>
              <a:gd name="connsiteX5" fmla="*/ 4769176 w 6874690"/>
              <a:gd name="connsiteY5" fmla="*/ 1401334 h 4076798"/>
              <a:gd name="connsiteX6" fmla="*/ 5875369 w 6874690"/>
              <a:gd name="connsiteY6" fmla="*/ 286185 h 4076798"/>
              <a:gd name="connsiteX7" fmla="*/ 6874690 w 6874690"/>
              <a:gd name="connsiteY7" fmla="*/ 0 h 4076798"/>
              <a:gd name="connsiteX0" fmla="*/ 0 w 6883718"/>
              <a:gd name="connsiteY0" fmla="*/ 4061434 h 4061434"/>
              <a:gd name="connsiteX1" fmla="*/ 1535224 w 6883718"/>
              <a:gd name="connsiteY1" fmla="*/ 3901645 h 4061434"/>
              <a:gd name="connsiteX2" fmla="*/ 2364777 w 6883718"/>
              <a:gd name="connsiteY2" fmla="*/ 3750048 h 4061434"/>
              <a:gd name="connsiteX3" fmla="*/ 2958604 w 6883718"/>
              <a:gd name="connsiteY3" fmla="*/ 3563625 h 4061434"/>
              <a:gd name="connsiteX4" fmla="*/ 3682834 w 6883718"/>
              <a:gd name="connsiteY4" fmla="*/ 3037138 h 4061434"/>
              <a:gd name="connsiteX5" fmla="*/ 4769176 w 6883718"/>
              <a:gd name="connsiteY5" fmla="*/ 1385970 h 4061434"/>
              <a:gd name="connsiteX6" fmla="*/ 5875369 w 6883718"/>
              <a:gd name="connsiteY6" fmla="*/ 270821 h 4061434"/>
              <a:gd name="connsiteX7" fmla="*/ 6883718 w 6883718"/>
              <a:gd name="connsiteY7" fmla="*/ 0 h 4061434"/>
              <a:gd name="connsiteX0" fmla="*/ 0 w 6793833"/>
              <a:gd name="connsiteY0" fmla="*/ 4049274 h 4049274"/>
              <a:gd name="connsiteX1" fmla="*/ 1445339 w 6793833"/>
              <a:gd name="connsiteY1" fmla="*/ 3901645 h 4049274"/>
              <a:gd name="connsiteX2" fmla="*/ 2274892 w 6793833"/>
              <a:gd name="connsiteY2" fmla="*/ 3750048 h 4049274"/>
              <a:gd name="connsiteX3" fmla="*/ 2868719 w 6793833"/>
              <a:gd name="connsiteY3" fmla="*/ 3563625 h 4049274"/>
              <a:gd name="connsiteX4" fmla="*/ 3592949 w 6793833"/>
              <a:gd name="connsiteY4" fmla="*/ 3037138 h 4049274"/>
              <a:gd name="connsiteX5" fmla="*/ 4679291 w 6793833"/>
              <a:gd name="connsiteY5" fmla="*/ 1385970 h 4049274"/>
              <a:gd name="connsiteX6" fmla="*/ 5785484 w 6793833"/>
              <a:gd name="connsiteY6" fmla="*/ 270821 h 4049274"/>
              <a:gd name="connsiteX7" fmla="*/ 6793833 w 6793833"/>
              <a:gd name="connsiteY7" fmla="*/ 0 h 4049274"/>
              <a:gd name="connsiteX0" fmla="*/ 0 w 11390429"/>
              <a:gd name="connsiteY0" fmla="*/ 4298475 h 4298475"/>
              <a:gd name="connsiteX1" fmla="*/ 6041935 w 11390429"/>
              <a:gd name="connsiteY1" fmla="*/ 3901645 h 4298475"/>
              <a:gd name="connsiteX2" fmla="*/ 6871488 w 11390429"/>
              <a:gd name="connsiteY2" fmla="*/ 3750048 h 4298475"/>
              <a:gd name="connsiteX3" fmla="*/ 7465315 w 11390429"/>
              <a:gd name="connsiteY3" fmla="*/ 3563625 h 4298475"/>
              <a:gd name="connsiteX4" fmla="*/ 8189545 w 11390429"/>
              <a:gd name="connsiteY4" fmla="*/ 3037138 h 4298475"/>
              <a:gd name="connsiteX5" fmla="*/ 9275887 w 11390429"/>
              <a:gd name="connsiteY5" fmla="*/ 1385970 h 4298475"/>
              <a:gd name="connsiteX6" fmla="*/ 10382080 w 11390429"/>
              <a:gd name="connsiteY6" fmla="*/ 270821 h 4298475"/>
              <a:gd name="connsiteX7" fmla="*/ 11390429 w 11390429"/>
              <a:gd name="connsiteY7" fmla="*/ 0 h 4298475"/>
              <a:gd name="connsiteX0" fmla="*/ 0 w 11390429"/>
              <a:gd name="connsiteY0" fmla="*/ 4298475 h 4298475"/>
              <a:gd name="connsiteX1" fmla="*/ 6041935 w 11390429"/>
              <a:gd name="connsiteY1" fmla="*/ 3901645 h 4298475"/>
              <a:gd name="connsiteX2" fmla="*/ 6871488 w 11390429"/>
              <a:gd name="connsiteY2" fmla="*/ 3750048 h 4298475"/>
              <a:gd name="connsiteX3" fmla="*/ 7465315 w 11390429"/>
              <a:gd name="connsiteY3" fmla="*/ 3563625 h 4298475"/>
              <a:gd name="connsiteX4" fmla="*/ 8189545 w 11390429"/>
              <a:gd name="connsiteY4" fmla="*/ 3037138 h 4298475"/>
              <a:gd name="connsiteX5" fmla="*/ 9275887 w 11390429"/>
              <a:gd name="connsiteY5" fmla="*/ 1385970 h 4298475"/>
              <a:gd name="connsiteX6" fmla="*/ 10382080 w 11390429"/>
              <a:gd name="connsiteY6" fmla="*/ 270821 h 4298475"/>
              <a:gd name="connsiteX7" fmla="*/ 11390429 w 11390429"/>
              <a:gd name="connsiteY7" fmla="*/ 0 h 4298475"/>
              <a:gd name="connsiteX0" fmla="*/ 0 w 11390429"/>
              <a:gd name="connsiteY0" fmla="*/ 4298475 h 4298475"/>
              <a:gd name="connsiteX1" fmla="*/ 6041935 w 11390429"/>
              <a:gd name="connsiteY1" fmla="*/ 3901645 h 4298475"/>
              <a:gd name="connsiteX2" fmla="*/ 6871488 w 11390429"/>
              <a:gd name="connsiteY2" fmla="*/ 3750048 h 4298475"/>
              <a:gd name="connsiteX3" fmla="*/ 7465315 w 11390429"/>
              <a:gd name="connsiteY3" fmla="*/ 3563625 h 4298475"/>
              <a:gd name="connsiteX4" fmla="*/ 8189545 w 11390429"/>
              <a:gd name="connsiteY4" fmla="*/ 3037138 h 4298475"/>
              <a:gd name="connsiteX5" fmla="*/ 9275887 w 11390429"/>
              <a:gd name="connsiteY5" fmla="*/ 1385970 h 4298475"/>
              <a:gd name="connsiteX6" fmla="*/ 10382080 w 11390429"/>
              <a:gd name="connsiteY6" fmla="*/ 270821 h 4298475"/>
              <a:gd name="connsiteX7" fmla="*/ 11390429 w 11390429"/>
              <a:gd name="connsiteY7" fmla="*/ 0 h 4298475"/>
              <a:gd name="connsiteX0" fmla="*/ 0 w 11390429"/>
              <a:gd name="connsiteY0" fmla="*/ 4298475 h 4298475"/>
              <a:gd name="connsiteX1" fmla="*/ 6041935 w 11390429"/>
              <a:gd name="connsiteY1" fmla="*/ 3901645 h 4298475"/>
              <a:gd name="connsiteX2" fmla="*/ 6871488 w 11390429"/>
              <a:gd name="connsiteY2" fmla="*/ 3750048 h 4298475"/>
              <a:gd name="connsiteX3" fmla="*/ 7465315 w 11390429"/>
              <a:gd name="connsiteY3" fmla="*/ 3563625 h 4298475"/>
              <a:gd name="connsiteX4" fmla="*/ 8189545 w 11390429"/>
              <a:gd name="connsiteY4" fmla="*/ 3037138 h 4298475"/>
              <a:gd name="connsiteX5" fmla="*/ 9275887 w 11390429"/>
              <a:gd name="connsiteY5" fmla="*/ 1385970 h 4298475"/>
              <a:gd name="connsiteX6" fmla="*/ 10382080 w 11390429"/>
              <a:gd name="connsiteY6" fmla="*/ 270821 h 4298475"/>
              <a:gd name="connsiteX7" fmla="*/ 11390429 w 11390429"/>
              <a:gd name="connsiteY7" fmla="*/ 0 h 4298475"/>
              <a:gd name="connsiteX0" fmla="*/ 0 w 11447319"/>
              <a:gd name="connsiteY0" fmla="*/ 4388186 h 4388186"/>
              <a:gd name="connsiteX1" fmla="*/ 6098825 w 11447319"/>
              <a:gd name="connsiteY1" fmla="*/ 3901645 h 4388186"/>
              <a:gd name="connsiteX2" fmla="*/ 6928378 w 11447319"/>
              <a:gd name="connsiteY2" fmla="*/ 3750048 h 4388186"/>
              <a:gd name="connsiteX3" fmla="*/ 7522205 w 11447319"/>
              <a:gd name="connsiteY3" fmla="*/ 3563625 h 4388186"/>
              <a:gd name="connsiteX4" fmla="*/ 8246435 w 11447319"/>
              <a:gd name="connsiteY4" fmla="*/ 3037138 h 4388186"/>
              <a:gd name="connsiteX5" fmla="*/ 9332777 w 11447319"/>
              <a:gd name="connsiteY5" fmla="*/ 1385970 h 4388186"/>
              <a:gd name="connsiteX6" fmla="*/ 10438970 w 11447319"/>
              <a:gd name="connsiteY6" fmla="*/ 270821 h 4388186"/>
              <a:gd name="connsiteX7" fmla="*/ 11447319 w 11447319"/>
              <a:gd name="connsiteY7" fmla="*/ 0 h 4388186"/>
              <a:gd name="connsiteX0" fmla="*/ 0 w 11447319"/>
              <a:gd name="connsiteY0" fmla="*/ 4388186 h 4388186"/>
              <a:gd name="connsiteX1" fmla="*/ 6098825 w 11447319"/>
              <a:gd name="connsiteY1" fmla="*/ 3901645 h 4388186"/>
              <a:gd name="connsiteX2" fmla="*/ 6928378 w 11447319"/>
              <a:gd name="connsiteY2" fmla="*/ 3750048 h 4388186"/>
              <a:gd name="connsiteX3" fmla="*/ 7522205 w 11447319"/>
              <a:gd name="connsiteY3" fmla="*/ 3563625 h 4388186"/>
              <a:gd name="connsiteX4" fmla="*/ 8246435 w 11447319"/>
              <a:gd name="connsiteY4" fmla="*/ 3037138 h 4388186"/>
              <a:gd name="connsiteX5" fmla="*/ 9332777 w 11447319"/>
              <a:gd name="connsiteY5" fmla="*/ 1385970 h 4388186"/>
              <a:gd name="connsiteX6" fmla="*/ 10438970 w 11447319"/>
              <a:gd name="connsiteY6" fmla="*/ 270821 h 4388186"/>
              <a:gd name="connsiteX7" fmla="*/ 11447319 w 11447319"/>
              <a:gd name="connsiteY7" fmla="*/ 0 h 4388186"/>
              <a:gd name="connsiteX0" fmla="*/ 0 w 11447319"/>
              <a:gd name="connsiteY0" fmla="*/ 4388186 h 4388186"/>
              <a:gd name="connsiteX1" fmla="*/ 6098825 w 11447319"/>
              <a:gd name="connsiteY1" fmla="*/ 3901645 h 4388186"/>
              <a:gd name="connsiteX2" fmla="*/ 6928378 w 11447319"/>
              <a:gd name="connsiteY2" fmla="*/ 3750048 h 4388186"/>
              <a:gd name="connsiteX3" fmla="*/ 7522205 w 11447319"/>
              <a:gd name="connsiteY3" fmla="*/ 3563625 h 4388186"/>
              <a:gd name="connsiteX4" fmla="*/ 8246435 w 11447319"/>
              <a:gd name="connsiteY4" fmla="*/ 3037138 h 4388186"/>
              <a:gd name="connsiteX5" fmla="*/ 9332777 w 11447319"/>
              <a:gd name="connsiteY5" fmla="*/ 1385970 h 4388186"/>
              <a:gd name="connsiteX6" fmla="*/ 10438970 w 11447319"/>
              <a:gd name="connsiteY6" fmla="*/ 270821 h 4388186"/>
              <a:gd name="connsiteX7" fmla="*/ 11447319 w 11447319"/>
              <a:gd name="connsiteY7" fmla="*/ 0 h 4388186"/>
              <a:gd name="connsiteX0" fmla="*/ 0 w 11447319"/>
              <a:gd name="connsiteY0" fmla="*/ 4388186 h 4388186"/>
              <a:gd name="connsiteX1" fmla="*/ 6087448 w 11447319"/>
              <a:gd name="connsiteY1" fmla="*/ 3951487 h 4388186"/>
              <a:gd name="connsiteX2" fmla="*/ 6928378 w 11447319"/>
              <a:gd name="connsiteY2" fmla="*/ 3750048 h 4388186"/>
              <a:gd name="connsiteX3" fmla="*/ 7522205 w 11447319"/>
              <a:gd name="connsiteY3" fmla="*/ 3563625 h 4388186"/>
              <a:gd name="connsiteX4" fmla="*/ 8246435 w 11447319"/>
              <a:gd name="connsiteY4" fmla="*/ 3037138 h 4388186"/>
              <a:gd name="connsiteX5" fmla="*/ 9332777 w 11447319"/>
              <a:gd name="connsiteY5" fmla="*/ 1385970 h 4388186"/>
              <a:gd name="connsiteX6" fmla="*/ 10438970 w 11447319"/>
              <a:gd name="connsiteY6" fmla="*/ 270821 h 4388186"/>
              <a:gd name="connsiteX7" fmla="*/ 11447319 w 11447319"/>
              <a:gd name="connsiteY7" fmla="*/ 0 h 4388186"/>
              <a:gd name="connsiteX0" fmla="*/ 0 w 11447319"/>
              <a:gd name="connsiteY0" fmla="*/ 4358281 h 4358281"/>
              <a:gd name="connsiteX1" fmla="*/ 6087448 w 11447319"/>
              <a:gd name="connsiteY1" fmla="*/ 3951487 h 4358281"/>
              <a:gd name="connsiteX2" fmla="*/ 6928378 w 11447319"/>
              <a:gd name="connsiteY2" fmla="*/ 3750048 h 4358281"/>
              <a:gd name="connsiteX3" fmla="*/ 7522205 w 11447319"/>
              <a:gd name="connsiteY3" fmla="*/ 3563625 h 4358281"/>
              <a:gd name="connsiteX4" fmla="*/ 8246435 w 11447319"/>
              <a:gd name="connsiteY4" fmla="*/ 3037138 h 4358281"/>
              <a:gd name="connsiteX5" fmla="*/ 9332777 w 11447319"/>
              <a:gd name="connsiteY5" fmla="*/ 1385970 h 4358281"/>
              <a:gd name="connsiteX6" fmla="*/ 10438970 w 11447319"/>
              <a:gd name="connsiteY6" fmla="*/ 270821 h 4358281"/>
              <a:gd name="connsiteX7" fmla="*/ 11447319 w 11447319"/>
              <a:gd name="connsiteY7" fmla="*/ 0 h 4358281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438970 w 12698869"/>
              <a:gd name="connsiteY6" fmla="*/ 350565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438970 w 12698869"/>
              <a:gd name="connsiteY6" fmla="*/ 350565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438970 w 12698869"/>
              <a:gd name="connsiteY6" fmla="*/ 350565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438970 w 12698869"/>
              <a:gd name="connsiteY6" fmla="*/ 350565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438970 w 12698869"/>
              <a:gd name="connsiteY6" fmla="*/ 350565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438970 w 12698869"/>
              <a:gd name="connsiteY6" fmla="*/ 350565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370702 w 12698869"/>
              <a:gd name="connsiteY6" fmla="*/ 360531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32777 w 12698869"/>
              <a:gd name="connsiteY5" fmla="*/ 1465714 h 4438025"/>
              <a:gd name="connsiteX6" fmla="*/ 10370702 w 12698869"/>
              <a:gd name="connsiteY6" fmla="*/ 360531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10370702 w 12698869"/>
              <a:gd name="connsiteY6" fmla="*/ 360531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10370702 w 12698869"/>
              <a:gd name="connsiteY6" fmla="*/ 360531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10370702 w 12698869"/>
              <a:gd name="connsiteY6" fmla="*/ 360531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10370702 w 12698869"/>
              <a:gd name="connsiteY6" fmla="*/ 360531 h 4438025"/>
              <a:gd name="connsiteX7" fmla="*/ 12698869 w 12698869"/>
              <a:gd name="connsiteY7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9864484 w 12698869"/>
              <a:gd name="connsiteY6" fmla="*/ 729925 h 4438025"/>
              <a:gd name="connsiteX7" fmla="*/ 10370702 w 12698869"/>
              <a:gd name="connsiteY7" fmla="*/ 360531 h 4438025"/>
              <a:gd name="connsiteX8" fmla="*/ 12698869 w 12698869"/>
              <a:gd name="connsiteY8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9864484 w 12698869"/>
              <a:gd name="connsiteY6" fmla="*/ 729925 h 4438025"/>
              <a:gd name="connsiteX7" fmla="*/ 10370702 w 12698869"/>
              <a:gd name="connsiteY7" fmla="*/ 360531 h 4438025"/>
              <a:gd name="connsiteX8" fmla="*/ 12698869 w 12698869"/>
              <a:gd name="connsiteY8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9864484 w 12698869"/>
              <a:gd name="connsiteY6" fmla="*/ 729925 h 4438025"/>
              <a:gd name="connsiteX7" fmla="*/ 10370702 w 12698869"/>
              <a:gd name="connsiteY7" fmla="*/ 360531 h 4438025"/>
              <a:gd name="connsiteX8" fmla="*/ 12698869 w 12698869"/>
              <a:gd name="connsiteY8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9864484 w 12698869"/>
              <a:gd name="connsiteY6" fmla="*/ 729925 h 4438025"/>
              <a:gd name="connsiteX7" fmla="*/ 10370702 w 12698869"/>
              <a:gd name="connsiteY7" fmla="*/ 360531 h 4438025"/>
              <a:gd name="connsiteX8" fmla="*/ 12698869 w 12698869"/>
              <a:gd name="connsiteY8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9864484 w 12698869"/>
              <a:gd name="connsiteY6" fmla="*/ 729925 h 4438025"/>
              <a:gd name="connsiteX7" fmla="*/ 10370702 w 12698869"/>
              <a:gd name="connsiteY7" fmla="*/ 360531 h 4438025"/>
              <a:gd name="connsiteX8" fmla="*/ 12698869 w 12698869"/>
              <a:gd name="connsiteY8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9864484 w 12698869"/>
              <a:gd name="connsiteY6" fmla="*/ 729925 h 4438025"/>
              <a:gd name="connsiteX7" fmla="*/ 10362699 w 12698869"/>
              <a:gd name="connsiteY7" fmla="*/ 339496 h 4438025"/>
              <a:gd name="connsiteX8" fmla="*/ 12698869 w 12698869"/>
              <a:gd name="connsiteY8" fmla="*/ 0 h 4438025"/>
              <a:gd name="connsiteX0" fmla="*/ 0 w 12698869"/>
              <a:gd name="connsiteY0" fmla="*/ 4438025 h 4438025"/>
              <a:gd name="connsiteX1" fmla="*/ 6087448 w 12698869"/>
              <a:gd name="connsiteY1" fmla="*/ 4031231 h 4438025"/>
              <a:gd name="connsiteX2" fmla="*/ 6928378 w 12698869"/>
              <a:gd name="connsiteY2" fmla="*/ 3829792 h 4438025"/>
              <a:gd name="connsiteX3" fmla="*/ 7522205 w 12698869"/>
              <a:gd name="connsiteY3" fmla="*/ 3643369 h 4438025"/>
              <a:gd name="connsiteX4" fmla="*/ 8246435 w 12698869"/>
              <a:gd name="connsiteY4" fmla="*/ 3116882 h 4438025"/>
              <a:gd name="connsiteX5" fmla="*/ 9355533 w 12698869"/>
              <a:gd name="connsiteY5" fmla="*/ 1485650 h 4438025"/>
              <a:gd name="connsiteX6" fmla="*/ 9864484 w 12698869"/>
              <a:gd name="connsiteY6" fmla="*/ 729925 h 4438025"/>
              <a:gd name="connsiteX7" fmla="*/ 12698869 w 12698869"/>
              <a:gd name="connsiteY7" fmla="*/ 0 h 4438025"/>
              <a:gd name="connsiteX0" fmla="*/ 0 w 9864484"/>
              <a:gd name="connsiteY0" fmla="*/ 3708100 h 3708100"/>
              <a:gd name="connsiteX1" fmla="*/ 6087448 w 9864484"/>
              <a:gd name="connsiteY1" fmla="*/ 3301306 h 3708100"/>
              <a:gd name="connsiteX2" fmla="*/ 6928378 w 9864484"/>
              <a:gd name="connsiteY2" fmla="*/ 3099867 h 3708100"/>
              <a:gd name="connsiteX3" fmla="*/ 7522205 w 9864484"/>
              <a:gd name="connsiteY3" fmla="*/ 2913444 h 3708100"/>
              <a:gd name="connsiteX4" fmla="*/ 8246435 w 9864484"/>
              <a:gd name="connsiteY4" fmla="*/ 2386957 h 3708100"/>
              <a:gd name="connsiteX5" fmla="*/ 9355533 w 9864484"/>
              <a:gd name="connsiteY5" fmla="*/ 755725 h 3708100"/>
              <a:gd name="connsiteX6" fmla="*/ 9864484 w 9864484"/>
              <a:gd name="connsiteY6" fmla="*/ 0 h 3708100"/>
              <a:gd name="connsiteX0" fmla="*/ 0 w 9864484"/>
              <a:gd name="connsiteY0" fmla="*/ 3708100 h 3708100"/>
              <a:gd name="connsiteX1" fmla="*/ 6087448 w 9864484"/>
              <a:gd name="connsiteY1" fmla="*/ 3301306 h 3708100"/>
              <a:gd name="connsiteX2" fmla="*/ 6928378 w 9864484"/>
              <a:gd name="connsiteY2" fmla="*/ 3099867 h 3708100"/>
              <a:gd name="connsiteX3" fmla="*/ 7522205 w 9864484"/>
              <a:gd name="connsiteY3" fmla="*/ 2913444 h 3708100"/>
              <a:gd name="connsiteX4" fmla="*/ 8246435 w 9864484"/>
              <a:gd name="connsiteY4" fmla="*/ 2386957 h 3708100"/>
              <a:gd name="connsiteX5" fmla="*/ 9355533 w 9864484"/>
              <a:gd name="connsiteY5" fmla="*/ 755725 h 3708100"/>
              <a:gd name="connsiteX6" fmla="*/ 9864484 w 9864484"/>
              <a:gd name="connsiteY6" fmla="*/ 0 h 3708100"/>
              <a:gd name="connsiteX0" fmla="*/ 0 w 9864484"/>
              <a:gd name="connsiteY0" fmla="*/ 3708100 h 3708100"/>
              <a:gd name="connsiteX1" fmla="*/ 6087448 w 9864484"/>
              <a:gd name="connsiteY1" fmla="*/ 3301306 h 3708100"/>
              <a:gd name="connsiteX2" fmla="*/ 6928378 w 9864484"/>
              <a:gd name="connsiteY2" fmla="*/ 3099867 h 3708100"/>
              <a:gd name="connsiteX3" fmla="*/ 7522205 w 9864484"/>
              <a:gd name="connsiteY3" fmla="*/ 2913444 h 3708100"/>
              <a:gd name="connsiteX4" fmla="*/ 8246435 w 9864484"/>
              <a:gd name="connsiteY4" fmla="*/ 2386957 h 3708100"/>
              <a:gd name="connsiteX5" fmla="*/ 9355533 w 9864484"/>
              <a:gd name="connsiteY5" fmla="*/ 755725 h 3708100"/>
              <a:gd name="connsiteX6" fmla="*/ 9864484 w 9864484"/>
              <a:gd name="connsiteY6" fmla="*/ 0 h 3708100"/>
              <a:gd name="connsiteX0" fmla="*/ 0 w 9864484"/>
              <a:gd name="connsiteY0" fmla="*/ 3708100 h 3708100"/>
              <a:gd name="connsiteX1" fmla="*/ 6087448 w 9864484"/>
              <a:gd name="connsiteY1" fmla="*/ 3301306 h 3708100"/>
              <a:gd name="connsiteX2" fmla="*/ 6928378 w 9864484"/>
              <a:gd name="connsiteY2" fmla="*/ 3099867 h 3708100"/>
              <a:gd name="connsiteX3" fmla="*/ 7522205 w 9864484"/>
              <a:gd name="connsiteY3" fmla="*/ 2913444 h 3708100"/>
              <a:gd name="connsiteX4" fmla="*/ 8246435 w 9864484"/>
              <a:gd name="connsiteY4" fmla="*/ 2386957 h 3708100"/>
              <a:gd name="connsiteX5" fmla="*/ 9355533 w 9864484"/>
              <a:gd name="connsiteY5" fmla="*/ 755725 h 3708100"/>
              <a:gd name="connsiteX6" fmla="*/ 9864484 w 9864484"/>
              <a:gd name="connsiteY6" fmla="*/ 0 h 3708100"/>
              <a:gd name="connsiteX0" fmla="*/ 0 w 9864484"/>
              <a:gd name="connsiteY0" fmla="*/ 3708100 h 3708100"/>
              <a:gd name="connsiteX1" fmla="*/ 2515106 w 9864484"/>
              <a:gd name="connsiteY1" fmla="*/ 3619148 h 3708100"/>
              <a:gd name="connsiteX2" fmla="*/ 6087448 w 9864484"/>
              <a:gd name="connsiteY2" fmla="*/ 3301306 h 3708100"/>
              <a:gd name="connsiteX3" fmla="*/ 6928378 w 9864484"/>
              <a:gd name="connsiteY3" fmla="*/ 3099867 h 3708100"/>
              <a:gd name="connsiteX4" fmla="*/ 7522205 w 9864484"/>
              <a:gd name="connsiteY4" fmla="*/ 2913444 h 3708100"/>
              <a:gd name="connsiteX5" fmla="*/ 8246435 w 9864484"/>
              <a:gd name="connsiteY5" fmla="*/ 2386957 h 3708100"/>
              <a:gd name="connsiteX6" fmla="*/ 9355533 w 9864484"/>
              <a:gd name="connsiteY6" fmla="*/ 755725 h 3708100"/>
              <a:gd name="connsiteX7" fmla="*/ 9864484 w 9864484"/>
              <a:gd name="connsiteY7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6087448 w 9864484"/>
              <a:gd name="connsiteY2" fmla="*/ 3301306 h 3708100"/>
              <a:gd name="connsiteX3" fmla="*/ 6928378 w 9864484"/>
              <a:gd name="connsiteY3" fmla="*/ 3099867 h 3708100"/>
              <a:gd name="connsiteX4" fmla="*/ 7522205 w 9864484"/>
              <a:gd name="connsiteY4" fmla="*/ 2913444 h 3708100"/>
              <a:gd name="connsiteX5" fmla="*/ 8246435 w 9864484"/>
              <a:gd name="connsiteY5" fmla="*/ 2386957 h 3708100"/>
              <a:gd name="connsiteX6" fmla="*/ 9355533 w 9864484"/>
              <a:gd name="connsiteY6" fmla="*/ 755725 h 3708100"/>
              <a:gd name="connsiteX7" fmla="*/ 9864484 w 9864484"/>
              <a:gd name="connsiteY7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01965 w 9864484"/>
              <a:gd name="connsiteY2" fmla="*/ 3491979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9355533 w 9864484"/>
              <a:gd name="connsiteY7" fmla="*/ 755725 h 3708100"/>
              <a:gd name="connsiteX8" fmla="*/ 9864484 w 9864484"/>
              <a:gd name="connsiteY8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9355533 w 9864484"/>
              <a:gd name="connsiteY7" fmla="*/ 755725 h 3708100"/>
              <a:gd name="connsiteX8" fmla="*/ 9864484 w 9864484"/>
              <a:gd name="connsiteY8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43738 w 9864484"/>
              <a:gd name="connsiteY7" fmla="*/ 1520858 h 3708100"/>
              <a:gd name="connsiteX8" fmla="*/ 9355533 w 9864484"/>
              <a:gd name="connsiteY8" fmla="*/ 755725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355533 w 9864484"/>
              <a:gd name="connsiteY8" fmla="*/ 755725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355533 w 9864484"/>
              <a:gd name="connsiteY8" fmla="*/ 755725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355533 w 9864484"/>
              <a:gd name="connsiteY8" fmla="*/ 755725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355533 w 9864484"/>
              <a:gd name="connsiteY8" fmla="*/ 755725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864484 w 9864484"/>
              <a:gd name="connsiteY8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69718 w 9864484"/>
              <a:gd name="connsiteY8" fmla="*/ 291557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28378 w 9864484"/>
              <a:gd name="connsiteY4" fmla="*/ 3099867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05972 w 9864484"/>
              <a:gd name="connsiteY4" fmla="*/ 3127089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225232 w 9864484"/>
              <a:gd name="connsiteY2" fmla="*/ 3544967 h 3708100"/>
              <a:gd name="connsiteX3" fmla="*/ 6087448 w 9864484"/>
              <a:gd name="connsiteY3" fmla="*/ 3301306 h 3708100"/>
              <a:gd name="connsiteX4" fmla="*/ 6905972 w 9864484"/>
              <a:gd name="connsiteY4" fmla="*/ 3127089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187887 w 9864484"/>
              <a:gd name="connsiteY2" fmla="*/ 3497333 h 3708100"/>
              <a:gd name="connsiteX3" fmla="*/ 6087448 w 9864484"/>
              <a:gd name="connsiteY3" fmla="*/ 3301306 h 3708100"/>
              <a:gd name="connsiteX4" fmla="*/ 6905972 w 9864484"/>
              <a:gd name="connsiteY4" fmla="*/ 3127089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187887 w 9864484"/>
              <a:gd name="connsiteY2" fmla="*/ 3497333 h 3708100"/>
              <a:gd name="connsiteX3" fmla="*/ 4824842 w 9864484"/>
              <a:gd name="connsiteY3" fmla="*/ 3440515 h 3708100"/>
              <a:gd name="connsiteX4" fmla="*/ 6087448 w 9864484"/>
              <a:gd name="connsiteY4" fmla="*/ 3301306 h 3708100"/>
              <a:gd name="connsiteX5" fmla="*/ 6905972 w 9864484"/>
              <a:gd name="connsiteY5" fmla="*/ 3127089 h 3708100"/>
              <a:gd name="connsiteX6" fmla="*/ 7522205 w 9864484"/>
              <a:gd name="connsiteY6" fmla="*/ 2913444 h 3708100"/>
              <a:gd name="connsiteX7" fmla="*/ 8246435 w 9864484"/>
              <a:gd name="connsiteY7" fmla="*/ 2386957 h 3708100"/>
              <a:gd name="connsiteX8" fmla="*/ 8878638 w 9864484"/>
              <a:gd name="connsiteY8" fmla="*/ 1563248 h 3708100"/>
              <a:gd name="connsiteX9" fmla="*/ 9623183 w 9864484"/>
              <a:gd name="connsiteY9" fmla="*/ 312752 h 3708100"/>
              <a:gd name="connsiteX10" fmla="*/ 9864484 w 9864484"/>
              <a:gd name="connsiteY10" fmla="*/ 0 h 3708100"/>
              <a:gd name="connsiteX0" fmla="*/ 0 w 9864484"/>
              <a:gd name="connsiteY0" fmla="*/ 3708100 h 3708100"/>
              <a:gd name="connsiteX1" fmla="*/ 2608176 w 9864484"/>
              <a:gd name="connsiteY1" fmla="*/ 3661538 h 3708100"/>
              <a:gd name="connsiteX2" fmla="*/ 4824842 w 9864484"/>
              <a:gd name="connsiteY2" fmla="*/ 3440515 h 3708100"/>
              <a:gd name="connsiteX3" fmla="*/ 6087448 w 9864484"/>
              <a:gd name="connsiteY3" fmla="*/ 3301306 h 3708100"/>
              <a:gd name="connsiteX4" fmla="*/ 6905972 w 9864484"/>
              <a:gd name="connsiteY4" fmla="*/ 3127089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64484"/>
              <a:gd name="connsiteY0" fmla="*/ 3708100 h 3708100"/>
              <a:gd name="connsiteX1" fmla="*/ 2585768 w 9864484"/>
              <a:gd name="connsiteY1" fmla="*/ 3559463 h 3708100"/>
              <a:gd name="connsiteX2" fmla="*/ 4824842 w 9864484"/>
              <a:gd name="connsiteY2" fmla="*/ 3440515 h 3708100"/>
              <a:gd name="connsiteX3" fmla="*/ 6087448 w 9864484"/>
              <a:gd name="connsiteY3" fmla="*/ 3301306 h 3708100"/>
              <a:gd name="connsiteX4" fmla="*/ 6905972 w 9864484"/>
              <a:gd name="connsiteY4" fmla="*/ 3127089 h 3708100"/>
              <a:gd name="connsiteX5" fmla="*/ 7522205 w 9864484"/>
              <a:gd name="connsiteY5" fmla="*/ 2913444 h 3708100"/>
              <a:gd name="connsiteX6" fmla="*/ 8246435 w 9864484"/>
              <a:gd name="connsiteY6" fmla="*/ 2386957 h 3708100"/>
              <a:gd name="connsiteX7" fmla="*/ 8878638 w 9864484"/>
              <a:gd name="connsiteY7" fmla="*/ 1563248 h 3708100"/>
              <a:gd name="connsiteX8" fmla="*/ 9623183 w 9864484"/>
              <a:gd name="connsiteY8" fmla="*/ 312752 h 3708100"/>
              <a:gd name="connsiteX9" fmla="*/ 9864484 w 9864484"/>
              <a:gd name="connsiteY9" fmla="*/ 0 h 3708100"/>
              <a:gd name="connsiteX0" fmla="*/ 0 w 9842076"/>
              <a:gd name="connsiteY0" fmla="*/ 3599219 h 3599219"/>
              <a:gd name="connsiteX1" fmla="*/ 2563360 w 9842076"/>
              <a:gd name="connsiteY1" fmla="*/ 3559463 h 3599219"/>
              <a:gd name="connsiteX2" fmla="*/ 4802434 w 9842076"/>
              <a:gd name="connsiteY2" fmla="*/ 3440515 h 3599219"/>
              <a:gd name="connsiteX3" fmla="*/ 6065040 w 9842076"/>
              <a:gd name="connsiteY3" fmla="*/ 3301306 h 3599219"/>
              <a:gd name="connsiteX4" fmla="*/ 6883564 w 9842076"/>
              <a:gd name="connsiteY4" fmla="*/ 3127089 h 3599219"/>
              <a:gd name="connsiteX5" fmla="*/ 7499797 w 9842076"/>
              <a:gd name="connsiteY5" fmla="*/ 2913444 h 3599219"/>
              <a:gd name="connsiteX6" fmla="*/ 8224027 w 9842076"/>
              <a:gd name="connsiteY6" fmla="*/ 2386957 h 3599219"/>
              <a:gd name="connsiteX7" fmla="*/ 8856230 w 9842076"/>
              <a:gd name="connsiteY7" fmla="*/ 1563248 h 3599219"/>
              <a:gd name="connsiteX8" fmla="*/ 9600775 w 9842076"/>
              <a:gd name="connsiteY8" fmla="*/ 312752 h 3599219"/>
              <a:gd name="connsiteX9" fmla="*/ 9842076 w 9842076"/>
              <a:gd name="connsiteY9" fmla="*/ 0 h 3599219"/>
              <a:gd name="connsiteX0" fmla="*/ 0 w 10182179"/>
              <a:gd name="connsiteY0" fmla="*/ 3816981 h 3816981"/>
              <a:gd name="connsiteX1" fmla="*/ 2563360 w 10182179"/>
              <a:gd name="connsiteY1" fmla="*/ 3777225 h 3816981"/>
              <a:gd name="connsiteX2" fmla="*/ 4802434 w 10182179"/>
              <a:gd name="connsiteY2" fmla="*/ 3658277 h 3816981"/>
              <a:gd name="connsiteX3" fmla="*/ 6065040 w 10182179"/>
              <a:gd name="connsiteY3" fmla="*/ 3519068 h 3816981"/>
              <a:gd name="connsiteX4" fmla="*/ 6883564 w 10182179"/>
              <a:gd name="connsiteY4" fmla="*/ 3344851 h 3816981"/>
              <a:gd name="connsiteX5" fmla="*/ 7499797 w 10182179"/>
              <a:gd name="connsiteY5" fmla="*/ 3131206 h 3816981"/>
              <a:gd name="connsiteX6" fmla="*/ 8224027 w 10182179"/>
              <a:gd name="connsiteY6" fmla="*/ 2604719 h 3816981"/>
              <a:gd name="connsiteX7" fmla="*/ 8856230 w 10182179"/>
              <a:gd name="connsiteY7" fmla="*/ 1781010 h 3816981"/>
              <a:gd name="connsiteX8" fmla="*/ 9600775 w 10182179"/>
              <a:gd name="connsiteY8" fmla="*/ 530514 h 3816981"/>
              <a:gd name="connsiteX9" fmla="*/ 10182179 w 10182179"/>
              <a:gd name="connsiteY9" fmla="*/ 0 h 3816981"/>
              <a:gd name="connsiteX0" fmla="*/ 0 w 10182179"/>
              <a:gd name="connsiteY0" fmla="*/ 3816981 h 3816981"/>
              <a:gd name="connsiteX1" fmla="*/ 2563360 w 10182179"/>
              <a:gd name="connsiteY1" fmla="*/ 3777225 h 3816981"/>
              <a:gd name="connsiteX2" fmla="*/ 4802434 w 10182179"/>
              <a:gd name="connsiteY2" fmla="*/ 3658277 h 3816981"/>
              <a:gd name="connsiteX3" fmla="*/ 6065040 w 10182179"/>
              <a:gd name="connsiteY3" fmla="*/ 3519068 h 3816981"/>
              <a:gd name="connsiteX4" fmla="*/ 6883564 w 10182179"/>
              <a:gd name="connsiteY4" fmla="*/ 3344851 h 3816981"/>
              <a:gd name="connsiteX5" fmla="*/ 7499797 w 10182179"/>
              <a:gd name="connsiteY5" fmla="*/ 3131206 h 3816981"/>
              <a:gd name="connsiteX6" fmla="*/ 8224027 w 10182179"/>
              <a:gd name="connsiteY6" fmla="*/ 2604719 h 3816981"/>
              <a:gd name="connsiteX7" fmla="*/ 8856230 w 10182179"/>
              <a:gd name="connsiteY7" fmla="*/ 1781010 h 3816981"/>
              <a:gd name="connsiteX8" fmla="*/ 9691469 w 10182179"/>
              <a:gd name="connsiteY8" fmla="*/ 564539 h 3816981"/>
              <a:gd name="connsiteX9" fmla="*/ 10182179 w 10182179"/>
              <a:gd name="connsiteY9" fmla="*/ 0 h 3816981"/>
              <a:gd name="connsiteX0" fmla="*/ 0 w 10182179"/>
              <a:gd name="connsiteY0" fmla="*/ 3816981 h 3816981"/>
              <a:gd name="connsiteX1" fmla="*/ 2563360 w 10182179"/>
              <a:gd name="connsiteY1" fmla="*/ 3777225 h 3816981"/>
              <a:gd name="connsiteX2" fmla="*/ 4802434 w 10182179"/>
              <a:gd name="connsiteY2" fmla="*/ 3658277 h 3816981"/>
              <a:gd name="connsiteX3" fmla="*/ 6065040 w 10182179"/>
              <a:gd name="connsiteY3" fmla="*/ 3519068 h 3816981"/>
              <a:gd name="connsiteX4" fmla="*/ 6883564 w 10182179"/>
              <a:gd name="connsiteY4" fmla="*/ 3344851 h 3816981"/>
              <a:gd name="connsiteX5" fmla="*/ 7499797 w 10182179"/>
              <a:gd name="connsiteY5" fmla="*/ 3131206 h 3816981"/>
              <a:gd name="connsiteX6" fmla="*/ 8224027 w 10182179"/>
              <a:gd name="connsiteY6" fmla="*/ 2604719 h 3816981"/>
              <a:gd name="connsiteX7" fmla="*/ 8856230 w 10182179"/>
              <a:gd name="connsiteY7" fmla="*/ 1781010 h 3816981"/>
              <a:gd name="connsiteX8" fmla="*/ 9691469 w 10182179"/>
              <a:gd name="connsiteY8" fmla="*/ 564539 h 3816981"/>
              <a:gd name="connsiteX9" fmla="*/ 10182179 w 10182179"/>
              <a:gd name="connsiteY9" fmla="*/ 0 h 3816981"/>
              <a:gd name="connsiteX0" fmla="*/ 0 w 10182179"/>
              <a:gd name="connsiteY0" fmla="*/ 3816981 h 3816981"/>
              <a:gd name="connsiteX1" fmla="*/ 2563360 w 10182179"/>
              <a:gd name="connsiteY1" fmla="*/ 3777225 h 3816981"/>
              <a:gd name="connsiteX2" fmla="*/ 4802434 w 10182179"/>
              <a:gd name="connsiteY2" fmla="*/ 3658277 h 3816981"/>
              <a:gd name="connsiteX3" fmla="*/ 6065040 w 10182179"/>
              <a:gd name="connsiteY3" fmla="*/ 3519068 h 3816981"/>
              <a:gd name="connsiteX4" fmla="*/ 6883564 w 10182179"/>
              <a:gd name="connsiteY4" fmla="*/ 3344851 h 3816981"/>
              <a:gd name="connsiteX5" fmla="*/ 7499797 w 10182179"/>
              <a:gd name="connsiteY5" fmla="*/ 3131206 h 3816981"/>
              <a:gd name="connsiteX6" fmla="*/ 8269376 w 10182179"/>
              <a:gd name="connsiteY6" fmla="*/ 2611525 h 3816981"/>
              <a:gd name="connsiteX7" fmla="*/ 8856230 w 10182179"/>
              <a:gd name="connsiteY7" fmla="*/ 1781010 h 3816981"/>
              <a:gd name="connsiteX8" fmla="*/ 9691469 w 10182179"/>
              <a:gd name="connsiteY8" fmla="*/ 564539 h 3816981"/>
              <a:gd name="connsiteX9" fmla="*/ 10182179 w 10182179"/>
              <a:gd name="connsiteY9" fmla="*/ 0 h 3816981"/>
              <a:gd name="connsiteX0" fmla="*/ 0 w 10182179"/>
              <a:gd name="connsiteY0" fmla="*/ 3816981 h 3816981"/>
              <a:gd name="connsiteX1" fmla="*/ 2563360 w 10182179"/>
              <a:gd name="connsiteY1" fmla="*/ 3777225 h 3816981"/>
              <a:gd name="connsiteX2" fmla="*/ 4802434 w 10182179"/>
              <a:gd name="connsiteY2" fmla="*/ 3658277 h 3816981"/>
              <a:gd name="connsiteX3" fmla="*/ 6065040 w 10182179"/>
              <a:gd name="connsiteY3" fmla="*/ 3519068 h 3816981"/>
              <a:gd name="connsiteX4" fmla="*/ 6883564 w 10182179"/>
              <a:gd name="connsiteY4" fmla="*/ 3344851 h 3816981"/>
              <a:gd name="connsiteX5" fmla="*/ 7499797 w 10182179"/>
              <a:gd name="connsiteY5" fmla="*/ 3131206 h 3816981"/>
              <a:gd name="connsiteX6" fmla="*/ 8269376 w 10182179"/>
              <a:gd name="connsiteY6" fmla="*/ 2611525 h 3816981"/>
              <a:gd name="connsiteX7" fmla="*/ 8886462 w 10182179"/>
              <a:gd name="connsiteY7" fmla="*/ 1787816 h 3816981"/>
              <a:gd name="connsiteX8" fmla="*/ 9691469 w 10182179"/>
              <a:gd name="connsiteY8" fmla="*/ 564539 h 3816981"/>
              <a:gd name="connsiteX9" fmla="*/ 10182179 w 10182179"/>
              <a:gd name="connsiteY9" fmla="*/ 0 h 3816981"/>
              <a:gd name="connsiteX0" fmla="*/ 0 w 10182179"/>
              <a:gd name="connsiteY0" fmla="*/ 3816981 h 3816981"/>
              <a:gd name="connsiteX1" fmla="*/ 2563360 w 10182179"/>
              <a:gd name="connsiteY1" fmla="*/ 3777225 h 3816981"/>
              <a:gd name="connsiteX2" fmla="*/ 4802434 w 10182179"/>
              <a:gd name="connsiteY2" fmla="*/ 3658277 h 3816981"/>
              <a:gd name="connsiteX3" fmla="*/ 6065040 w 10182179"/>
              <a:gd name="connsiteY3" fmla="*/ 3519068 h 3816981"/>
              <a:gd name="connsiteX4" fmla="*/ 6883564 w 10182179"/>
              <a:gd name="connsiteY4" fmla="*/ 3344851 h 3816981"/>
              <a:gd name="connsiteX5" fmla="*/ 7499797 w 10182179"/>
              <a:gd name="connsiteY5" fmla="*/ 3131206 h 3816981"/>
              <a:gd name="connsiteX6" fmla="*/ 8239144 w 10182179"/>
              <a:gd name="connsiteY6" fmla="*/ 2604721 h 3816981"/>
              <a:gd name="connsiteX7" fmla="*/ 8886462 w 10182179"/>
              <a:gd name="connsiteY7" fmla="*/ 1787816 h 3816981"/>
              <a:gd name="connsiteX8" fmla="*/ 9691469 w 10182179"/>
              <a:gd name="connsiteY8" fmla="*/ 564539 h 3816981"/>
              <a:gd name="connsiteX9" fmla="*/ 10182179 w 10182179"/>
              <a:gd name="connsiteY9" fmla="*/ 0 h 3816981"/>
              <a:gd name="connsiteX0" fmla="*/ 0 w 10182179"/>
              <a:gd name="connsiteY0" fmla="*/ 3816981 h 3816981"/>
              <a:gd name="connsiteX1" fmla="*/ 2563360 w 10182179"/>
              <a:gd name="connsiteY1" fmla="*/ 3777225 h 3816981"/>
              <a:gd name="connsiteX2" fmla="*/ 4802434 w 10182179"/>
              <a:gd name="connsiteY2" fmla="*/ 3658277 h 3816981"/>
              <a:gd name="connsiteX3" fmla="*/ 6065040 w 10182179"/>
              <a:gd name="connsiteY3" fmla="*/ 3519068 h 3816981"/>
              <a:gd name="connsiteX4" fmla="*/ 6883564 w 10182179"/>
              <a:gd name="connsiteY4" fmla="*/ 3344851 h 3816981"/>
              <a:gd name="connsiteX5" fmla="*/ 7499797 w 10182179"/>
              <a:gd name="connsiteY5" fmla="*/ 3131206 h 3816981"/>
              <a:gd name="connsiteX6" fmla="*/ 8239144 w 10182179"/>
              <a:gd name="connsiteY6" fmla="*/ 2604721 h 3816981"/>
              <a:gd name="connsiteX7" fmla="*/ 8886462 w 10182179"/>
              <a:gd name="connsiteY7" fmla="*/ 1787816 h 3816981"/>
              <a:gd name="connsiteX8" fmla="*/ 9721701 w 10182179"/>
              <a:gd name="connsiteY8" fmla="*/ 550929 h 3816981"/>
              <a:gd name="connsiteX9" fmla="*/ 10182179 w 10182179"/>
              <a:gd name="connsiteY9" fmla="*/ 0 h 3816981"/>
              <a:gd name="connsiteX0" fmla="*/ 0 w 10219969"/>
              <a:gd name="connsiteY0" fmla="*/ 3810175 h 3810175"/>
              <a:gd name="connsiteX1" fmla="*/ 2563360 w 10219969"/>
              <a:gd name="connsiteY1" fmla="*/ 3770419 h 3810175"/>
              <a:gd name="connsiteX2" fmla="*/ 4802434 w 10219969"/>
              <a:gd name="connsiteY2" fmla="*/ 3651471 h 3810175"/>
              <a:gd name="connsiteX3" fmla="*/ 6065040 w 10219969"/>
              <a:gd name="connsiteY3" fmla="*/ 3512262 h 3810175"/>
              <a:gd name="connsiteX4" fmla="*/ 6883564 w 10219969"/>
              <a:gd name="connsiteY4" fmla="*/ 3338045 h 3810175"/>
              <a:gd name="connsiteX5" fmla="*/ 7499797 w 10219969"/>
              <a:gd name="connsiteY5" fmla="*/ 3124400 h 3810175"/>
              <a:gd name="connsiteX6" fmla="*/ 8239144 w 10219969"/>
              <a:gd name="connsiteY6" fmla="*/ 2597915 h 3810175"/>
              <a:gd name="connsiteX7" fmla="*/ 8886462 w 10219969"/>
              <a:gd name="connsiteY7" fmla="*/ 1781010 h 3810175"/>
              <a:gd name="connsiteX8" fmla="*/ 9721701 w 10219969"/>
              <a:gd name="connsiteY8" fmla="*/ 544123 h 3810175"/>
              <a:gd name="connsiteX9" fmla="*/ 10219969 w 10219969"/>
              <a:gd name="connsiteY9" fmla="*/ 0 h 381017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86462 w 10212412"/>
              <a:gd name="connsiteY7" fmla="*/ 1808230 h 3837395"/>
              <a:gd name="connsiteX8" fmla="*/ 9721701 w 10212412"/>
              <a:gd name="connsiteY8" fmla="*/ 571343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48673 w 10212412"/>
              <a:gd name="connsiteY7" fmla="*/ 1774204 h 3837395"/>
              <a:gd name="connsiteX8" fmla="*/ 9721701 w 10212412"/>
              <a:gd name="connsiteY8" fmla="*/ 571343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48673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48673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48673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48673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26001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26001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9144 w 10212412"/>
              <a:gd name="connsiteY6" fmla="*/ 2625135 h 3837395"/>
              <a:gd name="connsiteX7" fmla="*/ 8826001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1587 w 10212412"/>
              <a:gd name="connsiteY6" fmla="*/ 2591110 h 3837395"/>
              <a:gd name="connsiteX7" fmla="*/ 8826001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10212412"/>
              <a:gd name="connsiteY0" fmla="*/ 3837395 h 3837395"/>
              <a:gd name="connsiteX1" fmla="*/ 2563360 w 10212412"/>
              <a:gd name="connsiteY1" fmla="*/ 3797639 h 3837395"/>
              <a:gd name="connsiteX2" fmla="*/ 4802434 w 10212412"/>
              <a:gd name="connsiteY2" fmla="*/ 3678691 h 3837395"/>
              <a:gd name="connsiteX3" fmla="*/ 6065040 w 10212412"/>
              <a:gd name="connsiteY3" fmla="*/ 3539482 h 3837395"/>
              <a:gd name="connsiteX4" fmla="*/ 6883564 w 10212412"/>
              <a:gd name="connsiteY4" fmla="*/ 3365265 h 3837395"/>
              <a:gd name="connsiteX5" fmla="*/ 7499797 w 10212412"/>
              <a:gd name="connsiteY5" fmla="*/ 3151620 h 3837395"/>
              <a:gd name="connsiteX6" fmla="*/ 8231587 w 10212412"/>
              <a:gd name="connsiteY6" fmla="*/ 2591110 h 3837395"/>
              <a:gd name="connsiteX7" fmla="*/ 8826001 w 10212412"/>
              <a:gd name="connsiteY7" fmla="*/ 1774204 h 3837395"/>
              <a:gd name="connsiteX8" fmla="*/ 9676354 w 10212412"/>
              <a:gd name="connsiteY8" fmla="*/ 557734 h 3837395"/>
              <a:gd name="connsiteX9" fmla="*/ 10212412 w 10212412"/>
              <a:gd name="connsiteY9" fmla="*/ 0 h 3837395"/>
              <a:gd name="connsiteX0" fmla="*/ 0 w 9676354"/>
              <a:gd name="connsiteY0" fmla="*/ 3279661 h 3279661"/>
              <a:gd name="connsiteX1" fmla="*/ 2563360 w 9676354"/>
              <a:gd name="connsiteY1" fmla="*/ 3239905 h 3279661"/>
              <a:gd name="connsiteX2" fmla="*/ 4802434 w 9676354"/>
              <a:gd name="connsiteY2" fmla="*/ 3120957 h 3279661"/>
              <a:gd name="connsiteX3" fmla="*/ 6065040 w 9676354"/>
              <a:gd name="connsiteY3" fmla="*/ 2981748 h 3279661"/>
              <a:gd name="connsiteX4" fmla="*/ 6883564 w 9676354"/>
              <a:gd name="connsiteY4" fmla="*/ 2807531 h 3279661"/>
              <a:gd name="connsiteX5" fmla="*/ 7499797 w 9676354"/>
              <a:gd name="connsiteY5" fmla="*/ 2593886 h 3279661"/>
              <a:gd name="connsiteX6" fmla="*/ 8231587 w 9676354"/>
              <a:gd name="connsiteY6" fmla="*/ 2033376 h 3279661"/>
              <a:gd name="connsiteX7" fmla="*/ 8826001 w 9676354"/>
              <a:gd name="connsiteY7" fmla="*/ 1216470 h 3279661"/>
              <a:gd name="connsiteX8" fmla="*/ 9676354 w 9676354"/>
              <a:gd name="connsiteY8" fmla="*/ 0 h 3279661"/>
              <a:gd name="connsiteX0" fmla="*/ 0 w 9487410"/>
              <a:gd name="connsiteY0" fmla="*/ 2987044 h 2987044"/>
              <a:gd name="connsiteX1" fmla="*/ 2563360 w 9487410"/>
              <a:gd name="connsiteY1" fmla="*/ 2947288 h 2987044"/>
              <a:gd name="connsiteX2" fmla="*/ 4802434 w 9487410"/>
              <a:gd name="connsiteY2" fmla="*/ 2828340 h 2987044"/>
              <a:gd name="connsiteX3" fmla="*/ 6065040 w 9487410"/>
              <a:gd name="connsiteY3" fmla="*/ 2689131 h 2987044"/>
              <a:gd name="connsiteX4" fmla="*/ 6883564 w 9487410"/>
              <a:gd name="connsiteY4" fmla="*/ 2514914 h 2987044"/>
              <a:gd name="connsiteX5" fmla="*/ 7499797 w 9487410"/>
              <a:gd name="connsiteY5" fmla="*/ 2301269 h 2987044"/>
              <a:gd name="connsiteX6" fmla="*/ 8231587 w 9487410"/>
              <a:gd name="connsiteY6" fmla="*/ 1740759 h 2987044"/>
              <a:gd name="connsiteX7" fmla="*/ 8826001 w 9487410"/>
              <a:gd name="connsiteY7" fmla="*/ 923853 h 2987044"/>
              <a:gd name="connsiteX8" fmla="*/ 9487410 w 9487410"/>
              <a:gd name="connsiteY8" fmla="*/ 0 h 2987044"/>
              <a:gd name="connsiteX0" fmla="*/ 0 w 9464736"/>
              <a:gd name="connsiteY0" fmla="*/ 2953020 h 2953020"/>
              <a:gd name="connsiteX1" fmla="*/ 2563360 w 9464736"/>
              <a:gd name="connsiteY1" fmla="*/ 2913264 h 2953020"/>
              <a:gd name="connsiteX2" fmla="*/ 4802434 w 9464736"/>
              <a:gd name="connsiteY2" fmla="*/ 2794316 h 2953020"/>
              <a:gd name="connsiteX3" fmla="*/ 6065040 w 9464736"/>
              <a:gd name="connsiteY3" fmla="*/ 2655107 h 2953020"/>
              <a:gd name="connsiteX4" fmla="*/ 6883564 w 9464736"/>
              <a:gd name="connsiteY4" fmla="*/ 2480890 h 2953020"/>
              <a:gd name="connsiteX5" fmla="*/ 7499797 w 9464736"/>
              <a:gd name="connsiteY5" fmla="*/ 2267245 h 2953020"/>
              <a:gd name="connsiteX6" fmla="*/ 8231587 w 9464736"/>
              <a:gd name="connsiteY6" fmla="*/ 1706735 h 2953020"/>
              <a:gd name="connsiteX7" fmla="*/ 8826001 w 9464736"/>
              <a:gd name="connsiteY7" fmla="*/ 889829 h 2953020"/>
              <a:gd name="connsiteX8" fmla="*/ 9464736 w 9464736"/>
              <a:gd name="connsiteY8" fmla="*/ 0 h 2953020"/>
              <a:gd name="connsiteX0" fmla="*/ 0 w 9442062"/>
              <a:gd name="connsiteY0" fmla="*/ 2946214 h 2946214"/>
              <a:gd name="connsiteX1" fmla="*/ 2563360 w 9442062"/>
              <a:gd name="connsiteY1" fmla="*/ 2906458 h 2946214"/>
              <a:gd name="connsiteX2" fmla="*/ 4802434 w 9442062"/>
              <a:gd name="connsiteY2" fmla="*/ 2787510 h 2946214"/>
              <a:gd name="connsiteX3" fmla="*/ 6065040 w 9442062"/>
              <a:gd name="connsiteY3" fmla="*/ 2648301 h 2946214"/>
              <a:gd name="connsiteX4" fmla="*/ 6883564 w 9442062"/>
              <a:gd name="connsiteY4" fmla="*/ 2474084 h 2946214"/>
              <a:gd name="connsiteX5" fmla="*/ 7499797 w 9442062"/>
              <a:gd name="connsiteY5" fmla="*/ 2260439 h 2946214"/>
              <a:gd name="connsiteX6" fmla="*/ 8231587 w 9442062"/>
              <a:gd name="connsiteY6" fmla="*/ 1699929 h 2946214"/>
              <a:gd name="connsiteX7" fmla="*/ 8826001 w 9442062"/>
              <a:gd name="connsiteY7" fmla="*/ 883023 h 2946214"/>
              <a:gd name="connsiteX8" fmla="*/ 9442062 w 9442062"/>
              <a:gd name="connsiteY8" fmla="*/ 0 h 2946214"/>
              <a:gd name="connsiteX0" fmla="*/ 0 w 9442062"/>
              <a:gd name="connsiteY0" fmla="*/ 2912188 h 2914092"/>
              <a:gd name="connsiteX1" fmla="*/ 2563360 w 9442062"/>
              <a:gd name="connsiteY1" fmla="*/ 2906458 h 2914092"/>
              <a:gd name="connsiteX2" fmla="*/ 4802434 w 9442062"/>
              <a:gd name="connsiteY2" fmla="*/ 2787510 h 2914092"/>
              <a:gd name="connsiteX3" fmla="*/ 6065040 w 9442062"/>
              <a:gd name="connsiteY3" fmla="*/ 2648301 h 2914092"/>
              <a:gd name="connsiteX4" fmla="*/ 6883564 w 9442062"/>
              <a:gd name="connsiteY4" fmla="*/ 2474084 h 2914092"/>
              <a:gd name="connsiteX5" fmla="*/ 7499797 w 9442062"/>
              <a:gd name="connsiteY5" fmla="*/ 2260439 h 2914092"/>
              <a:gd name="connsiteX6" fmla="*/ 8231587 w 9442062"/>
              <a:gd name="connsiteY6" fmla="*/ 1699929 h 2914092"/>
              <a:gd name="connsiteX7" fmla="*/ 8826001 w 9442062"/>
              <a:gd name="connsiteY7" fmla="*/ 883023 h 2914092"/>
              <a:gd name="connsiteX8" fmla="*/ 9442062 w 9442062"/>
              <a:gd name="connsiteY8" fmla="*/ 0 h 2914092"/>
              <a:gd name="connsiteX0" fmla="*/ 0 w 9442062"/>
              <a:gd name="connsiteY0" fmla="*/ 2912188 h 2919260"/>
              <a:gd name="connsiteX1" fmla="*/ 2563360 w 9442062"/>
              <a:gd name="connsiteY1" fmla="*/ 2906458 h 2919260"/>
              <a:gd name="connsiteX2" fmla="*/ 4802434 w 9442062"/>
              <a:gd name="connsiteY2" fmla="*/ 2787510 h 2919260"/>
              <a:gd name="connsiteX3" fmla="*/ 6065040 w 9442062"/>
              <a:gd name="connsiteY3" fmla="*/ 2648301 h 2919260"/>
              <a:gd name="connsiteX4" fmla="*/ 6883564 w 9442062"/>
              <a:gd name="connsiteY4" fmla="*/ 2474084 h 2919260"/>
              <a:gd name="connsiteX5" fmla="*/ 7499797 w 9442062"/>
              <a:gd name="connsiteY5" fmla="*/ 2260439 h 2919260"/>
              <a:gd name="connsiteX6" fmla="*/ 8231587 w 9442062"/>
              <a:gd name="connsiteY6" fmla="*/ 1699929 h 2919260"/>
              <a:gd name="connsiteX7" fmla="*/ 8826001 w 9442062"/>
              <a:gd name="connsiteY7" fmla="*/ 883023 h 2919260"/>
              <a:gd name="connsiteX8" fmla="*/ 9442062 w 9442062"/>
              <a:gd name="connsiteY8" fmla="*/ 0 h 2919260"/>
              <a:gd name="connsiteX0" fmla="*/ 0 w 9442062"/>
              <a:gd name="connsiteY0" fmla="*/ 2912188 h 2912189"/>
              <a:gd name="connsiteX1" fmla="*/ 4802434 w 9442062"/>
              <a:gd name="connsiteY1" fmla="*/ 2787510 h 2912189"/>
              <a:gd name="connsiteX2" fmla="*/ 6065040 w 9442062"/>
              <a:gd name="connsiteY2" fmla="*/ 2648301 h 2912189"/>
              <a:gd name="connsiteX3" fmla="*/ 6883564 w 9442062"/>
              <a:gd name="connsiteY3" fmla="*/ 2474084 h 2912189"/>
              <a:gd name="connsiteX4" fmla="*/ 7499797 w 9442062"/>
              <a:gd name="connsiteY4" fmla="*/ 2260439 h 2912189"/>
              <a:gd name="connsiteX5" fmla="*/ 8231587 w 9442062"/>
              <a:gd name="connsiteY5" fmla="*/ 1699929 h 2912189"/>
              <a:gd name="connsiteX6" fmla="*/ 8826001 w 9442062"/>
              <a:gd name="connsiteY6" fmla="*/ 883023 h 2912189"/>
              <a:gd name="connsiteX7" fmla="*/ 9442062 w 9442062"/>
              <a:gd name="connsiteY7" fmla="*/ 0 h 2912189"/>
              <a:gd name="connsiteX0" fmla="*/ 1 w 4639629"/>
              <a:gd name="connsiteY0" fmla="*/ 2787510 h 2787510"/>
              <a:gd name="connsiteX1" fmla="*/ 1262607 w 4639629"/>
              <a:gd name="connsiteY1" fmla="*/ 2648301 h 2787510"/>
              <a:gd name="connsiteX2" fmla="*/ 2081131 w 4639629"/>
              <a:gd name="connsiteY2" fmla="*/ 2474084 h 2787510"/>
              <a:gd name="connsiteX3" fmla="*/ 2697364 w 4639629"/>
              <a:gd name="connsiteY3" fmla="*/ 2260439 h 2787510"/>
              <a:gd name="connsiteX4" fmla="*/ 3429154 w 4639629"/>
              <a:gd name="connsiteY4" fmla="*/ 1699929 h 2787510"/>
              <a:gd name="connsiteX5" fmla="*/ 4023568 w 4639629"/>
              <a:gd name="connsiteY5" fmla="*/ 883023 h 2787510"/>
              <a:gd name="connsiteX6" fmla="*/ 4639629 w 4639629"/>
              <a:gd name="connsiteY6" fmla="*/ 0 h 2787510"/>
              <a:gd name="connsiteX0" fmla="*/ 0 w 4219086"/>
              <a:gd name="connsiteY0" fmla="*/ 2731415 h 2731415"/>
              <a:gd name="connsiteX1" fmla="*/ 842064 w 4219086"/>
              <a:gd name="connsiteY1" fmla="*/ 2648301 h 2731415"/>
              <a:gd name="connsiteX2" fmla="*/ 1660588 w 4219086"/>
              <a:gd name="connsiteY2" fmla="*/ 2474084 h 2731415"/>
              <a:gd name="connsiteX3" fmla="*/ 2276821 w 4219086"/>
              <a:gd name="connsiteY3" fmla="*/ 2260439 h 2731415"/>
              <a:gd name="connsiteX4" fmla="*/ 3008611 w 4219086"/>
              <a:gd name="connsiteY4" fmla="*/ 1699929 h 2731415"/>
              <a:gd name="connsiteX5" fmla="*/ 3603025 w 4219086"/>
              <a:gd name="connsiteY5" fmla="*/ 883023 h 2731415"/>
              <a:gd name="connsiteX6" fmla="*/ 4219086 w 4219086"/>
              <a:gd name="connsiteY6" fmla="*/ 0 h 2731415"/>
              <a:gd name="connsiteX0" fmla="*/ 0 w 4219086"/>
              <a:gd name="connsiteY0" fmla="*/ 2731415 h 2731415"/>
              <a:gd name="connsiteX1" fmla="*/ 842064 w 4219086"/>
              <a:gd name="connsiteY1" fmla="*/ 2648301 h 2731415"/>
              <a:gd name="connsiteX2" fmla="*/ 1660588 w 4219086"/>
              <a:gd name="connsiteY2" fmla="*/ 2474084 h 2731415"/>
              <a:gd name="connsiteX3" fmla="*/ 2276821 w 4219086"/>
              <a:gd name="connsiteY3" fmla="*/ 2260439 h 2731415"/>
              <a:gd name="connsiteX4" fmla="*/ 3008611 w 4219086"/>
              <a:gd name="connsiteY4" fmla="*/ 1699929 h 2731415"/>
              <a:gd name="connsiteX5" fmla="*/ 3603025 w 4219086"/>
              <a:gd name="connsiteY5" fmla="*/ 883023 h 2731415"/>
              <a:gd name="connsiteX6" fmla="*/ 4219086 w 4219086"/>
              <a:gd name="connsiteY6" fmla="*/ 0 h 2731415"/>
              <a:gd name="connsiteX0" fmla="*/ 0 w 4219086"/>
              <a:gd name="connsiteY0" fmla="*/ 2731415 h 2731415"/>
              <a:gd name="connsiteX1" fmla="*/ 842064 w 4219086"/>
              <a:gd name="connsiteY1" fmla="*/ 2648301 h 2731415"/>
              <a:gd name="connsiteX2" fmla="*/ 1660588 w 4219086"/>
              <a:gd name="connsiteY2" fmla="*/ 2474084 h 2731415"/>
              <a:gd name="connsiteX3" fmla="*/ 2276821 w 4219086"/>
              <a:gd name="connsiteY3" fmla="*/ 2260439 h 2731415"/>
              <a:gd name="connsiteX4" fmla="*/ 3008611 w 4219086"/>
              <a:gd name="connsiteY4" fmla="*/ 1699929 h 2731415"/>
              <a:gd name="connsiteX5" fmla="*/ 3603025 w 4219086"/>
              <a:gd name="connsiteY5" fmla="*/ 883023 h 2731415"/>
              <a:gd name="connsiteX6" fmla="*/ 4219086 w 4219086"/>
              <a:gd name="connsiteY6" fmla="*/ 0 h 2731415"/>
              <a:gd name="connsiteX0" fmla="*/ 0 w 4219086"/>
              <a:gd name="connsiteY0" fmla="*/ 2731415 h 2731415"/>
              <a:gd name="connsiteX1" fmla="*/ 842064 w 4219086"/>
              <a:gd name="connsiteY1" fmla="*/ 2648301 h 2731415"/>
              <a:gd name="connsiteX2" fmla="*/ 1660588 w 4219086"/>
              <a:gd name="connsiteY2" fmla="*/ 2474084 h 2731415"/>
              <a:gd name="connsiteX3" fmla="*/ 2276821 w 4219086"/>
              <a:gd name="connsiteY3" fmla="*/ 2260439 h 2731415"/>
              <a:gd name="connsiteX4" fmla="*/ 3008611 w 4219086"/>
              <a:gd name="connsiteY4" fmla="*/ 1699929 h 2731415"/>
              <a:gd name="connsiteX5" fmla="*/ 3603025 w 4219086"/>
              <a:gd name="connsiteY5" fmla="*/ 883023 h 2731415"/>
              <a:gd name="connsiteX6" fmla="*/ 4219086 w 4219086"/>
              <a:gd name="connsiteY6" fmla="*/ 0 h 2731415"/>
              <a:gd name="connsiteX0" fmla="*/ 0 w 4219086"/>
              <a:gd name="connsiteY0" fmla="*/ 2731415 h 2731415"/>
              <a:gd name="connsiteX1" fmla="*/ 826487 w 4219086"/>
              <a:gd name="connsiteY1" fmla="*/ 2641289 h 2731415"/>
              <a:gd name="connsiteX2" fmla="*/ 1660588 w 4219086"/>
              <a:gd name="connsiteY2" fmla="*/ 2474084 h 2731415"/>
              <a:gd name="connsiteX3" fmla="*/ 2276821 w 4219086"/>
              <a:gd name="connsiteY3" fmla="*/ 2260439 h 2731415"/>
              <a:gd name="connsiteX4" fmla="*/ 3008611 w 4219086"/>
              <a:gd name="connsiteY4" fmla="*/ 1699929 h 2731415"/>
              <a:gd name="connsiteX5" fmla="*/ 3603025 w 4219086"/>
              <a:gd name="connsiteY5" fmla="*/ 883023 h 2731415"/>
              <a:gd name="connsiteX6" fmla="*/ 4219086 w 4219086"/>
              <a:gd name="connsiteY6" fmla="*/ 0 h 2731415"/>
              <a:gd name="connsiteX0" fmla="*/ 0 w 4219086"/>
              <a:gd name="connsiteY0" fmla="*/ 2731415 h 2731415"/>
              <a:gd name="connsiteX1" fmla="*/ 826487 w 4219086"/>
              <a:gd name="connsiteY1" fmla="*/ 2641289 h 2731415"/>
              <a:gd name="connsiteX2" fmla="*/ 1660589 w 4219086"/>
              <a:gd name="connsiteY2" fmla="*/ 2453049 h 2731415"/>
              <a:gd name="connsiteX3" fmla="*/ 2276821 w 4219086"/>
              <a:gd name="connsiteY3" fmla="*/ 2260439 h 2731415"/>
              <a:gd name="connsiteX4" fmla="*/ 3008611 w 4219086"/>
              <a:gd name="connsiteY4" fmla="*/ 1699929 h 2731415"/>
              <a:gd name="connsiteX5" fmla="*/ 3603025 w 4219086"/>
              <a:gd name="connsiteY5" fmla="*/ 883023 h 2731415"/>
              <a:gd name="connsiteX6" fmla="*/ 4219086 w 4219086"/>
              <a:gd name="connsiteY6" fmla="*/ 0 h 2731415"/>
              <a:gd name="connsiteX0" fmla="*/ 0 w 4219086"/>
              <a:gd name="connsiteY0" fmla="*/ 2731415 h 2731415"/>
              <a:gd name="connsiteX1" fmla="*/ 826487 w 4219086"/>
              <a:gd name="connsiteY1" fmla="*/ 2641289 h 2731415"/>
              <a:gd name="connsiteX2" fmla="*/ 1660589 w 4219086"/>
              <a:gd name="connsiteY2" fmla="*/ 2453049 h 2731415"/>
              <a:gd name="connsiteX3" fmla="*/ 2401425 w 4219086"/>
              <a:gd name="connsiteY3" fmla="*/ 2204344 h 2731415"/>
              <a:gd name="connsiteX4" fmla="*/ 3008611 w 4219086"/>
              <a:gd name="connsiteY4" fmla="*/ 1699929 h 2731415"/>
              <a:gd name="connsiteX5" fmla="*/ 3603025 w 4219086"/>
              <a:gd name="connsiteY5" fmla="*/ 883023 h 2731415"/>
              <a:gd name="connsiteX6" fmla="*/ 4219086 w 4219086"/>
              <a:gd name="connsiteY6" fmla="*/ 0 h 2731415"/>
              <a:gd name="connsiteX0" fmla="*/ 0 w 4219086"/>
              <a:gd name="connsiteY0" fmla="*/ 2731415 h 2731415"/>
              <a:gd name="connsiteX1" fmla="*/ 826487 w 4219086"/>
              <a:gd name="connsiteY1" fmla="*/ 2641289 h 2731415"/>
              <a:gd name="connsiteX2" fmla="*/ 2401425 w 4219086"/>
              <a:gd name="connsiteY2" fmla="*/ 2204344 h 2731415"/>
              <a:gd name="connsiteX3" fmla="*/ 3008611 w 4219086"/>
              <a:gd name="connsiteY3" fmla="*/ 1699929 h 2731415"/>
              <a:gd name="connsiteX4" fmla="*/ 3603025 w 4219086"/>
              <a:gd name="connsiteY4" fmla="*/ 883023 h 2731415"/>
              <a:gd name="connsiteX5" fmla="*/ 4219086 w 4219086"/>
              <a:gd name="connsiteY5" fmla="*/ 0 h 2731415"/>
              <a:gd name="connsiteX0" fmla="*/ 0 w 4219086"/>
              <a:gd name="connsiteY0" fmla="*/ 2731415 h 2731415"/>
              <a:gd name="connsiteX1" fmla="*/ 2401425 w 4219086"/>
              <a:gd name="connsiteY1" fmla="*/ 2204344 h 2731415"/>
              <a:gd name="connsiteX2" fmla="*/ 3008611 w 4219086"/>
              <a:gd name="connsiteY2" fmla="*/ 1699929 h 2731415"/>
              <a:gd name="connsiteX3" fmla="*/ 3603025 w 4219086"/>
              <a:gd name="connsiteY3" fmla="*/ 883023 h 2731415"/>
              <a:gd name="connsiteX4" fmla="*/ 4219086 w 4219086"/>
              <a:gd name="connsiteY4" fmla="*/ 0 h 2731415"/>
              <a:gd name="connsiteX0" fmla="*/ 0 w 1817661"/>
              <a:gd name="connsiteY0" fmla="*/ 2204344 h 2204344"/>
              <a:gd name="connsiteX1" fmla="*/ 607186 w 1817661"/>
              <a:gd name="connsiteY1" fmla="*/ 1699929 h 2204344"/>
              <a:gd name="connsiteX2" fmla="*/ 1201600 w 1817661"/>
              <a:gd name="connsiteY2" fmla="*/ 883023 h 2204344"/>
              <a:gd name="connsiteX3" fmla="*/ 1817661 w 1817661"/>
              <a:gd name="connsiteY3" fmla="*/ 0 h 2204344"/>
              <a:gd name="connsiteX0" fmla="*/ 0 w 1817661"/>
              <a:gd name="connsiteY0" fmla="*/ 2204344 h 2204344"/>
              <a:gd name="connsiteX1" fmla="*/ 607186 w 1817661"/>
              <a:gd name="connsiteY1" fmla="*/ 1699929 h 2204344"/>
              <a:gd name="connsiteX2" fmla="*/ 1201600 w 1817661"/>
              <a:gd name="connsiteY2" fmla="*/ 883023 h 2204344"/>
              <a:gd name="connsiteX3" fmla="*/ 1817661 w 1817661"/>
              <a:gd name="connsiteY3" fmla="*/ 0 h 2204344"/>
              <a:gd name="connsiteX0" fmla="*/ 0 w 1713972"/>
              <a:gd name="connsiteY0" fmla="*/ 2129846 h 2129846"/>
              <a:gd name="connsiteX1" fmla="*/ 503497 w 1713972"/>
              <a:gd name="connsiteY1" fmla="*/ 1699929 h 2129846"/>
              <a:gd name="connsiteX2" fmla="*/ 1097911 w 1713972"/>
              <a:gd name="connsiteY2" fmla="*/ 883023 h 2129846"/>
              <a:gd name="connsiteX3" fmla="*/ 1713972 w 1713972"/>
              <a:gd name="connsiteY3" fmla="*/ 0 h 2129846"/>
              <a:gd name="connsiteX0" fmla="*/ 0 w 1677680"/>
              <a:gd name="connsiteY0" fmla="*/ 2111221 h 2111221"/>
              <a:gd name="connsiteX1" fmla="*/ 467205 w 1677680"/>
              <a:gd name="connsiteY1" fmla="*/ 1699929 h 2111221"/>
              <a:gd name="connsiteX2" fmla="*/ 1061619 w 1677680"/>
              <a:gd name="connsiteY2" fmla="*/ 883023 h 2111221"/>
              <a:gd name="connsiteX3" fmla="*/ 1677680 w 1677680"/>
              <a:gd name="connsiteY3" fmla="*/ 0 h 2111221"/>
              <a:gd name="connsiteX0" fmla="*/ 0 w 1677680"/>
              <a:gd name="connsiteY0" fmla="*/ 2111221 h 2111221"/>
              <a:gd name="connsiteX1" fmla="*/ 467205 w 1677680"/>
              <a:gd name="connsiteY1" fmla="*/ 1699929 h 2111221"/>
              <a:gd name="connsiteX2" fmla="*/ 1061619 w 1677680"/>
              <a:gd name="connsiteY2" fmla="*/ 883023 h 2111221"/>
              <a:gd name="connsiteX3" fmla="*/ 1677680 w 1677680"/>
              <a:gd name="connsiteY3" fmla="*/ 0 h 2111221"/>
              <a:gd name="connsiteX0" fmla="*/ 0 w 1677680"/>
              <a:gd name="connsiteY0" fmla="*/ 2111221 h 2111221"/>
              <a:gd name="connsiteX1" fmla="*/ 481417 w 1677680"/>
              <a:gd name="connsiteY1" fmla="*/ 1682907 h 2111221"/>
              <a:gd name="connsiteX2" fmla="*/ 1061619 w 1677680"/>
              <a:gd name="connsiteY2" fmla="*/ 883023 h 2111221"/>
              <a:gd name="connsiteX3" fmla="*/ 1677680 w 1677680"/>
              <a:gd name="connsiteY3" fmla="*/ 0 h 2111221"/>
              <a:gd name="connsiteX0" fmla="*/ 0 w 1677680"/>
              <a:gd name="connsiteY0" fmla="*/ 2111221 h 2111221"/>
              <a:gd name="connsiteX1" fmla="*/ 481417 w 1677680"/>
              <a:gd name="connsiteY1" fmla="*/ 1682907 h 2111221"/>
              <a:gd name="connsiteX2" fmla="*/ 1061619 w 1677680"/>
              <a:gd name="connsiteY2" fmla="*/ 883023 h 2111221"/>
              <a:gd name="connsiteX3" fmla="*/ 1677680 w 1677680"/>
              <a:gd name="connsiteY3" fmla="*/ 0 h 2111221"/>
              <a:gd name="connsiteX0" fmla="*/ 0 w 1677680"/>
              <a:gd name="connsiteY0" fmla="*/ 2133918 h 2133918"/>
              <a:gd name="connsiteX1" fmla="*/ 481417 w 1677680"/>
              <a:gd name="connsiteY1" fmla="*/ 1682907 h 2133918"/>
              <a:gd name="connsiteX2" fmla="*/ 1061619 w 1677680"/>
              <a:gd name="connsiteY2" fmla="*/ 883023 h 2133918"/>
              <a:gd name="connsiteX3" fmla="*/ 1677680 w 1677680"/>
              <a:gd name="connsiteY3" fmla="*/ 0 h 2133918"/>
              <a:gd name="connsiteX0" fmla="*/ 0 w 1677680"/>
              <a:gd name="connsiteY0" fmla="*/ 2133918 h 2133918"/>
              <a:gd name="connsiteX1" fmla="*/ 481417 w 1677680"/>
              <a:gd name="connsiteY1" fmla="*/ 1682907 h 2133918"/>
              <a:gd name="connsiteX2" fmla="*/ 1061619 w 1677680"/>
              <a:gd name="connsiteY2" fmla="*/ 883023 h 2133918"/>
              <a:gd name="connsiteX3" fmla="*/ 1677680 w 1677680"/>
              <a:gd name="connsiteY3" fmla="*/ 0 h 2133918"/>
              <a:gd name="connsiteX0" fmla="*/ 0 w 1677680"/>
              <a:gd name="connsiteY0" fmla="*/ 2133918 h 2133918"/>
              <a:gd name="connsiteX1" fmla="*/ 481417 w 1677680"/>
              <a:gd name="connsiteY1" fmla="*/ 1682907 h 2133918"/>
              <a:gd name="connsiteX2" fmla="*/ 1061619 w 1677680"/>
              <a:gd name="connsiteY2" fmla="*/ 883023 h 2133918"/>
              <a:gd name="connsiteX3" fmla="*/ 1677680 w 1677680"/>
              <a:gd name="connsiteY3" fmla="*/ 0 h 2133918"/>
              <a:gd name="connsiteX0" fmla="*/ 0 w 1688734"/>
              <a:gd name="connsiteY0" fmla="*/ 2167962 h 2167962"/>
              <a:gd name="connsiteX1" fmla="*/ 492471 w 1688734"/>
              <a:gd name="connsiteY1" fmla="*/ 1682907 h 2167962"/>
              <a:gd name="connsiteX2" fmla="*/ 1072673 w 1688734"/>
              <a:gd name="connsiteY2" fmla="*/ 883023 h 2167962"/>
              <a:gd name="connsiteX3" fmla="*/ 1688734 w 1688734"/>
              <a:gd name="connsiteY3" fmla="*/ 0 h 2167962"/>
              <a:gd name="connsiteX0" fmla="*/ 0 w 1690313"/>
              <a:gd name="connsiteY0" fmla="*/ 2150940 h 2150940"/>
              <a:gd name="connsiteX1" fmla="*/ 494050 w 1690313"/>
              <a:gd name="connsiteY1" fmla="*/ 1682907 h 2150940"/>
              <a:gd name="connsiteX2" fmla="*/ 1074252 w 1690313"/>
              <a:gd name="connsiteY2" fmla="*/ 883023 h 2150940"/>
              <a:gd name="connsiteX3" fmla="*/ 1690313 w 1690313"/>
              <a:gd name="connsiteY3" fmla="*/ 0 h 2150940"/>
              <a:gd name="connsiteX0" fmla="*/ 0 w 1690313"/>
              <a:gd name="connsiteY0" fmla="*/ 2150940 h 2150940"/>
              <a:gd name="connsiteX1" fmla="*/ 494050 w 1690313"/>
              <a:gd name="connsiteY1" fmla="*/ 1682907 h 2150940"/>
              <a:gd name="connsiteX2" fmla="*/ 1074252 w 1690313"/>
              <a:gd name="connsiteY2" fmla="*/ 883023 h 2150940"/>
              <a:gd name="connsiteX3" fmla="*/ 1690313 w 1690313"/>
              <a:gd name="connsiteY3" fmla="*/ 0 h 2150940"/>
              <a:gd name="connsiteX0" fmla="*/ 0 w 1690313"/>
              <a:gd name="connsiteY0" fmla="*/ 2150940 h 2150940"/>
              <a:gd name="connsiteX1" fmla="*/ 514579 w 1690313"/>
              <a:gd name="connsiteY1" fmla="*/ 1660211 h 2150940"/>
              <a:gd name="connsiteX2" fmla="*/ 1074252 w 1690313"/>
              <a:gd name="connsiteY2" fmla="*/ 883023 h 2150940"/>
              <a:gd name="connsiteX3" fmla="*/ 1690313 w 1690313"/>
              <a:gd name="connsiteY3" fmla="*/ 0 h 2150940"/>
              <a:gd name="connsiteX0" fmla="*/ 0 w 1690313"/>
              <a:gd name="connsiteY0" fmla="*/ 2150940 h 2150940"/>
              <a:gd name="connsiteX1" fmla="*/ 514579 w 1690313"/>
              <a:gd name="connsiteY1" fmla="*/ 1660211 h 2150940"/>
              <a:gd name="connsiteX2" fmla="*/ 1074252 w 1690313"/>
              <a:gd name="connsiteY2" fmla="*/ 883023 h 2150940"/>
              <a:gd name="connsiteX3" fmla="*/ 1690313 w 1690313"/>
              <a:gd name="connsiteY3" fmla="*/ 0 h 2150940"/>
              <a:gd name="connsiteX0" fmla="*/ 0 w 1690313"/>
              <a:gd name="connsiteY0" fmla="*/ 2150940 h 2150940"/>
              <a:gd name="connsiteX1" fmla="*/ 514579 w 1690313"/>
              <a:gd name="connsiteY1" fmla="*/ 1660211 h 2150940"/>
              <a:gd name="connsiteX2" fmla="*/ 1074252 w 1690313"/>
              <a:gd name="connsiteY2" fmla="*/ 883023 h 2150940"/>
              <a:gd name="connsiteX3" fmla="*/ 1690313 w 1690313"/>
              <a:gd name="connsiteY3" fmla="*/ 0 h 2150940"/>
              <a:gd name="connsiteX0" fmla="*/ 0 w 1396589"/>
              <a:gd name="connsiteY0" fmla="*/ 1736731 h 1736731"/>
              <a:gd name="connsiteX1" fmla="*/ 514579 w 1396589"/>
              <a:gd name="connsiteY1" fmla="*/ 1246002 h 1736731"/>
              <a:gd name="connsiteX2" fmla="*/ 1074252 w 1396589"/>
              <a:gd name="connsiteY2" fmla="*/ 468814 h 1736731"/>
              <a:gd name="connsiteX3" fmla="*/ 1396589 w 1396589"/>
              <a:gd name="connsiteY3" fmla="*/ 0 h 1736731"/>
              <a:gd name="connsiteX0" fmla="*/ 0 w 1394414"/>
              <a:gd name="connsiteY0" fmla="*/ 1744544 h 1744544"/>
              <a:gd name="connsiteX1" fmla="*/ 514579 w 1394414"/>
              <a:gd name="connsiteY1" fmla="*/ 1253815 h 1744544"/>
              <a:gd name="connsiteX2" fmla="*/ 1074252 w 1394414"/>
              <a:gd name="connsiteY2" fmla="*/ 476627 h 1744544"/>
              <a:gd name="connsiteX3" fmla="*/ 1394414 w 1394414"/>
              <a:gd name="connsiteY3" fmla="*/ 0 h 1744544"/>
              <a:gd name="connsiteX0" fmla="*/ 0 w 1394414"/>
              <a:gd name="connsiteY0" fmla="*/ 1744544 h 1744544"/>
              <a:gd name="connsiteX1" fmla="*/ 514579 w 1394414"/>
              <a:gd name="connsiteY1" fmla="*/ 1253815 h 1744544"/>
              <a:gd name="connsiteX2" fmla="*/ 1074252 w 1394414"/>
              <a:gd name="connsiteY2" fmla="*/ 476627 h 1744544"/>
              <a:gd name="connsiteX3" fmla="*/ 1394414 w 1394414"/>
              <a:gd name="connsiteY3" fmla="*/ 0 h 1744544"/>
              <a:gd name="connsiteX0" fmla="*/ 0 w 1394414"/>
              <a:gd name="connsiteY0" fmla="*/ 1744544 h 1744544"/>
              <a:gd name="connsiteX1" fmla="*/ 238725 w 1394414"/>
              <a:gd name="connsiteY1" fmla="*/ 1548323 h 1744544"/>
              <a:gd name="connsiteX2" fmla="*/ 514579 w 1394414"/>
              <a:gd name="connsiteY2" fmla="*/ 1253815 h 1744544"/>
              <a:gd name="connsiteX3" fmla="*/ 1074252 w 1394414"/>
              <a:gd name="connsiteY3" fmla="*/ 476627 h 1744544"/>
              <a:gd name="connsiteX4" fmla="*/ 1394414 w 1394414"/>
              <a:gd name="connsiteY4" fmla="*/ 0 h 1744544"/>
              <a:gd name="connsiteX0" fmla="*/ 0 w 1394414"/>
              <a:gd name="connsiteY0" fmla="*/ 1744544 h 1744544"/>
              <a:gd name="connsiteX1" fmla="*/ 238725 w 1394414"/>
              <a:gd name="connsiteY1" fmla="*/ 1548323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1074252 w 1394414"/>
              <a:gd name="connsiteY4" fmla="*/ 476627 h 1744544"/>
              <a:gd name="connsiteX5" fmla="*/ 1394414 w 1394414"/>
              <a:gd name="connsiteY5" fmla="*/ 0 h 1744544"/>
              <a:gd name="connsiteX0" fmla="*/ 0 w 1394414"/>
              <a:gd name="connsiteY0" fmla="*/ 1744544 h 1744544"/>
              <a:gd name="connsiteX1" fmla="*/ 238725 w 1394414"/>
              <a:gd name="connsiteY1" fmla="*/ 1548323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1074252 w 1394414"/>
              <a:gd name="connsiteY4" fmla="*/ 476627 h 1744544"/>
              <a:gd name="connsiteX5" fmla="*/ 1394414 w 1394414"/>
              <a:gd name="connsiteY5" fmla="*/ 0 h 1744544"/>
              <a:gd name="connsiteX0" fmla="*/ 0 w 1394414"/>
              <a:gd name="connsiteY0" fmla="*/ 1744544 h 1744544"/>
              <a:gd name="connsiteX1" fmla="*/ 238725 w 1394414"/>
              <a:gd name="connsiteY1" fmla="*/ 1548323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1074252 w 1394414"/>
              <a:gd name="connsiteY4" fmla="*/ 476627 h 1744544"/>
              <a:gd name="connsiteX5" fmla="*/ 1394414 w 1394414"/>
              <a:gd name="connsiteY5" fmla="*/ 0 h 1744544"/>
              <a:gd name="connsiteX0" fmla="*/ 0 w 1394414"/>
              <a:gd name="connsiteY0" fmla="*/ 1744544 h 1744544"/>
              <a:gd name="connsiteX1" fmla="*/ 238725 w 1394414"/>
              <a:gd name="connsiteY1" fmla="*/ 1548323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1074252 w 1394414"/>
              <a:gd name="connsiteY4" fmla="*/ 476627 h 1744544"/>
              <a:gd name="connsiteX5" fmla="*/ 1394414 w 1394414"/>
              <a:gd name="connsiteY5" fmla="*/ 0 h 1744544"/>
              <a:gd name="connsiteX0" fmla="*/ 0 w 1394414"/>
              <a:gd name="connsiteY0" fmla="*/ 1744544 h 1744544"/>
              <a:gd name="connsiteX1" fmla="*/ 242185 w 1394414"/>
              <a:gd name="connsiteY1" fmla="*/ 1539800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1074252 w 1394414"/>
              <a:gd name="connsiteY4" fmla="*/ 476627 h 1744544"/>
              <a:gd name="connsiteX5" fmla="*/ 1394414 w 1394414"/>
              <a:gd name="connsiteY5" fmla="*/ 0 h 1744544"/>
              <a:gd name="connsiteX0" fmla="*/ 0 w 1394414"/>
              <a:gd name="connsiteY0" fmla="*/ 1744544 h 1744544"/>
              <a:gd name="connsiteX1" fmla="*/ 242185 w 1394414"/>
              <a:gd name="connsiteY1" fmla="*/ 1539800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798116 w 1394414"/>
              <a:gd name="connsiteY4" fmla="*/ 863652 h 1744544"/>
              <a:gd name="connsiteX5" fmla="*/ 1074252 w 1394414"/>
              <a:gd name="connsiteY5" fmla="*/ 476627 h 1744544"/>
              <a:gd name="connsiteX6" fmla="*/ 1394414 w 1394414"/>
              <a:gd name="connsiteY6" fmla="*/ 0 h 1744544"/>
              <a:gd name="connsiteX0" fmla="*/ 0 w 1394414"/>
              <a:gd name="connsiteY0" fmla="*/ 1744544 h 1744544"/>
              <a:gd name="connsiteX1" fmla="*/ 242185 w 1394414"/>
              <a:gd name="connsiteY1" fmla="*/ 1539800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799270 w 1394414"/>
              <a:gd name="connsiteY4" fmla="*/ 877857 h 1744544"/>
              <a:gd name="connsiteX5" fmla="*/ 1074252 w 1394414"/>
              <a:gd name="connsiteY5" fmla="*/ 476627 h 1744544"/>
              <a:gd name="connsiteX6" fmla="*/ 1394414 w 1394414"/>
              <a:gd name="connsiteY6" fmla="*/ 0 h 1744544"/>
              <a:gd name="connsiteX0" fmla="*/ 0 w 1394414"/>
              <a:gd name="connsiteY0" fmla="*/ 1744544 h 1744544"/>
              <a:gd name="connsiteX1" fmla="*/ 242185 w 1394414"/>
              <a:gd name="connsiteY1" fmla="*/ 1539800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799270 w 1394414"/>
              <a:gd name="connsiteY4" fmla="*/ 877857 h 1744544"/>
              <a:gd name="connsiteX5" fmla="*/ 1074252 w 1394414"/>
              <a:gd name="connsiteY5" fmla="*/ 476627 h 1744544"/>
              <a:gd name="connsiteX6" fmla="*/ 1394414 w 1394414"/>
              <a:gd name="connsiteY6" fmla="*/ 0 h 1744544"/>
              <a:gd name="connsiteX0" fmla="*/ 0 w 1394414"/>
              <a:gd name="connsiteY0" fmla="*/ 1744544 h 1744544"/>
              <a:gd name="connsiteX1" fmla="*/ 242185 w 1394414"/>
              <a:gd name="connsiteY1" fmla="*/ 1539800 h 1744544"/>
              <a:gd name="connsiteX2" fmla="*/ 514579 w 1394414"/>
              <a:gd name="connsiteY2" fmla="*/ 1253815 h 1744544"/>
              <a:gd name="connsiteX3" fmla="*/ 523611 w 1394414"/>
              <a:gd name="connsiteY3" fmla="*/ 1238658 h 1744544"/>
              <a:gd name="connsiteX4" fmla="*/ 799270 w 1394414"/>
              <a:gd name="connsiteY4" fmla="*/ 877857 h 1744544"/>
              <a:gd name="connsiteX5" fmla="*/ 1074252 w 1394414"/>
              <a:gd name="connsiteY5" fmla="*/ 476627 h 1744544"/>
              <a:gd name="connsiteX6" fmla="*/ 1394414 w 1394414"/>
              <a:gd name="connsiteY6" fmla="*/ 0 h 1744544"/>
              <a:gd name="connsiteX0" fmla="*/ 0 w 1394414"/>
              <a:gd name="connsiteY0" fmla="*/ 1767271 h 1767271"/>
              <a:gd name="connsiteX1" fmla="*/ 242185 w 1394414"/>
              <a:gd name="connsiteY1" fmla="*/ 1562527 h 1767271"/>
              <a:gd name="connsiteX2" fmla="*/ 514579 w 1394414"/>
              <a:gd name="connsiteY2" fmla="*/ 1276542 h 1767271"/>
              <a:gd name="connsiteX3" fmla="*/ 523611 w 1394414"/>
              <a:gd name="connsiteY3" fmla="*/ 1261385 h 1767271"/>
              <a:gd name="connsiteX4" fmla="*/ 799270 w 1394414"/>
              <a:gd name="connsiteY4" fmla="*/ 900584 h 1767271"/>
              <a:gd name="connsiteX5" fmla="*/ 1074252 w 1394414"/>
              <a:gd name="connsiteY5" fmla="*/ 499354 h 1767271"/>
              <a:gd name="connsiteX6" fmla="*/ 1394414 w 1394414"/>
              <a:gd name="connsiteY6" fmla="*/ 0 h 1767271"/>
              <a:gd name="connsiteX0" fmla="*/ 0 w 1394414"/>
              <a:gd name="connsiteY0" fmla="*/ 1767271 h 1767271"/>
              <a:gd name="connsiteX1" fmla="*/ 242185 w 1394414"/>
              <a:gd name="connsiteY1" fmla="*/ 1562527 h 1767271"/>
              <a:gd name="connsiteX2" fmla="*/ 514579 w 1394414"/>
              <a:gd name="connsiteY2" fmla="*/ 1276542 h 1767271"/>
              <a:gd name="connsiteX3" fmla="*/ 523611 w 1394414"/>
              <a:gd name="connsiteY3" fmla="*/ 1261385 h 1767271"/>
              <a:gd name="connsiteX4" fmla="*/ 799270 w 1394414"/>
              <a:gd name="connsiteY4" fmla="*/ 900584 h 1767271"/>
              <a:gd name="connsiteX5" fmla="*/ 1074252 w 1394414"/>
              <a:gd name="connsiteY5" fmla="*/ 499354 h 1767271"/>
              <a:gd name="connsiteX6" fmla="*/ 1394414 w 1394414"/>
              <a:gd name="connsiteY6" fmla="*/ 0 h 1767271"/>
              <a:gd name="connsiteX0" fmla="*/ 0 w 1394414"/>
              <a:gd name="connsiteY0" fmla="*/ 1781476 h 1781476"/>
              <a:gd name="connsiteX1" fmla="*/ 242185 w 1394414"/>
              <a:gd name="connsiteY1" fmla="*/ 1576732 h 1781476"/>
              <a:gd name="connsiteX2" fmla="*/ 514579 w 1394414"/>
              <a:gd name="connsiteY2" fmla="*/ 1290747 h 1781476"/>
              <a:gd name="connsiteX3" fmla="*/ 523611 w 1394414"/>
              <a:gd name="connsiteY3" fmla="*/ 1275590 h 1781476"/>
              <a:gd name="connsiteX4" fmla="*/ 799270 w 1394414"/>
              <a:gd name="connsiteY4" fmla="*/ 914789 h 1781476"/>
              <a:gd name="connsiteX5" fmla="*/ 1074252 w 1394414"/>
              <a:gd name="connsiteY5" fmla="*/ 513559 h 1781476"/>
              <a:gd name="connsiteX6" fmla="*/ 1394414 w 1394414"/>
              <a:gd name="connsiteY6" fmla="*/ 0 h 1781476"/>
              <a:gd name="connsiteX0" fmla="*/ 0 w 1394414"/>
              <a:gd name="connsiteY0" fmla="*/ 1781476 h 1781476"/>
              <a:gd name="connsiteX1" fmla="*/ 242185 w 1394414"/>
              <a:gd name="connsiteY1" fmla="*/ 1576732 h 1781476"/>
              <a:gd name="connsiteX2" fmla="*/ 523611 w 1394414"/>
              <a:gd name="connsiteY2" fmla="*/ 1275590 h 1781476"/>
              <a:gd name="connsiteX3" fmla="*/ 799270 w 1394414"/>
              <a:gd name="connsiteY3" fmla="*/ 914789 h 1781476"/>
              <a:gd name="connsiteX4" fmla="*/ 1074252 w 1394414"/>
              <a:gd name="connsiteY4" fmla="*/ 513559 h 1781476"/>
              <a:gd name="connsiteX5" fmla="*/ 1394414 w 1394414"/>
              <a:gd name="connsiteY5" fmla="*/ 0 h 1781476"/>
              <a:gd name="connsiteX0" fmla="*/ 0 w 1074252"/>
              <a:gd name="connsiteY0" fmla="*/ 1267917 h 1267917"/>
              <a:gd name="connsiteX1" fmla="*/ 242185 w 1074252"/>
              <a:gd name="connsiteY1" fmla="*/ 1063173 h 1267917"/>
              <a:gd name="connsiteX2" fmla="*/ 523611 w 1074252"/>
              <a:gd name="connsiteY2" fmla="*/ 762031 h 1267917"/>
              <a:gd name="connsiteX3" fmla="*/ 799270 w 1074252"/>
              <a:gd name="connsiteY3" fmla="*/ 401230 h 1267917"/>
              <a:gd name="connsiteX4" fmla="*/ 1074252 w 1074252"/>
              <a:gd name="connsiteY4" fmla="*/ 0 h 1267917"/>
              <a:gd name="connsiteX0" fmla="*/ 0 w 799270"/>
              <a:gd name="connsiteY0" fmla="*/ 866687 h 866687"/>
              <a:gd name="connsiteX1" fmla="*/ 242185 w 799270"/>
              <a:gd name="connsiteY1" fmla="*/ 661943 h 866687"/>
              <a:gd name="connsiteX2" fmla="*/ 523611 w 799270"/>
              <a:gd name="connsiteY2" fmla="*/ 360801 h 866687"/>
              <a:gd name="connsiteX3" fmla="*/ 799270 w 799270"/>
              <a:gd name="connsiteY3" fmla="*/ 0 h 866687"/>
              <a:gd name="connsiteX0" fmla="*/ 0 w 557085"/>
              <a:gd name="connsiteY0" fmla="*/ 661943 h 661943"/>
              <a:gd name="connsiteX1" fmla="*/ 281426 w 557085"/>
              <a:gd name="connsiteY1" fmla="*/ 360801 h 661943"/>
              <a:gd name="connsiteX2" fmla="*/ 557085 w 557085"/>
              <a:gd name="connsiteY2" fmla="*/ 0 h 661943"/>
              <a:gd name="connsiteX0" fmla="*/ 0 w 275659"/>
              <a:gd name="connsiteY0" fmla="*/ 360801 h 360801"/>
              <a:gd name="connsiteX1" fmla="*/ 275659 w 275659"/>
              <a:gd name="connsiteY1" fmla="*/ 0 h 360801"/>
              <a:gd name="connsiteX0" fmla="*/ 0 w 285556"/>
              <a:gd name="connsiteY0" fmla="*/ 384588 h 384588"/>
              <a:gd name="connsiteX1" fmla="*/ 285556 w 285556"/>
              <a:gd name="connsiteY1" fmla="*/ 0 h 384588"/>
              <a:gd name="connsiteX0" fmla="*/ 0 w 285556"/>
              <a:gd name="connsiteY0" fmla="*/ 384588 h 384588"/>
              <a:gd name="connsiteX1" fmla="*/ 285556 w 285556"/>
              <a:gd name="connsiteY1" fmla="*/ 0 h 384588"/>
              <a:gd name="connsiteX0" fmla="*/ 0 w 290504"/>
              <a:gd name="connsiteY0" fmla="*/ 370316 h 370316"/>
              <a:gd name="connsiteX1" fmla="*/ 290504 w 290504"/>
              <a:gd name="connsiteY1" fmla="*/ 0 h 37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04" h="370316">
                <a:moveTo>
                  <a:pt x="0" y="370316"/>
                </a:moveTo>
                <a:cubicBezTo>
                  <a:pt x="91886" y="250049"/>
                  <a:pt x="213779" y="113660"/>
                  <a:pt x="290504" y="0"/>
                </a:cubicBezTo>
              </a:path>
            </a:pathLst>
          </a:custGeom>
          <a:ln w="152400" cap="flat" cmpd="sng">
            <a:solidFill>
              <a:srgbClr val="FFA400"/>
            </a:solidFill>
            <a:prstDash val="solid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 sz="900" dirty="0"/>
          </a:p>
        </p:txBody>
      </p:sp>
      <p:sp>
        <p:nvSpPr>
          <p:cNvPr id="59" name="Freeform 58"/>
          <p:cNvSpPr/>
          <p:nvPr/>
        </p:nvSpPr>
        <p:spPr>
          <a:xfrm>
            <a:off x="2936259" y="2245895"/>
            <a:ext cx="868331" cy="679563"/>
          </a:xfrm>
          <a:custGeom>
            <a:avLst/>
            <a:gdLst>
              <a:gd name="connsiteX0" fmla="*/ 0 w 3104865"/>
              <a:gd name="connsiteY0" fmla="*/ 2108579 h 2108579"/>
              <a:gd name="connsiteX1" fmla="*/ 743803 w 3104865"/>
              <a:gd name="connsiteY1" fmla="*/ 1760561 h 2108579"/>
              <a:gd name="connsiteX2" fmla="*/ 1467134 w 3104865"/>
              <a:gd name="connsiteY2" fmla="*/ 1262418 h 2108579"/>
              <a:gd name="connsiteX3" fmla="*/ 2258704 w 3104865"/>
              <a:gd name="connsiteY3" fmla="*/ 655092 h 2108579"/>
              <a:gd name="connsiteX4" fmla="*/ 2729552 w 3104865"/>
              <a:gd name="connsiteY4" fmla="*/ 266131 h 2108579"/>
              <a:gd name="connsiteX5" fmla="*/ 3104865 w 3104865"/>
              <a:gd name="connsiteY5" fmla="*/ 0 h 2108579"/>
              <a:gd name="connsiteX0" fmla="*/ 0 w 2361062"/>
              <a:gd name="connsiteY0" fmla="*/ 1760561 h 1760561"/>
              <a:gd name="connsiteX1" fmla="*/ 723331 w 2361062"/>
              <a:gd name="connsiteY1" fmla="*/ 1262418 h 1760561"/>
              <a:gd name="connsiteX2" fmla="*/ 1514901 w 2361062"/>
              <a:gd name="connsiteY2" fmla="*/ 655092 h 1760561"/>
              <a:gd name="connsiteX3" fmla="*/ 1985749 w 2361062"/>
              <a:gd name="connsiteY3" fmla="*/ 266131 h 1760561"/>
              <a:gd name="connsiteX4" fmla="*/ 2361062 w 2361062"/>
              <a:gd name="connsiteY4" fmla="*/ 0 h 1760561"/>
              <a:gd name="connsiteX0" fmla="*/ 0 w 1637731"/>
              <a:gd name="connsiteY0" fmla="*/ 1262418 h 1262418"/>
              <a:gd name="connsiteX1" fmla="*/ 791570 w 1637731"/>
              <a:gd name="connsiteY1" fmla="*/ 655092 h 1262418"/>
              <a:gd name="connsiteX2" fmla="*/ 1262418 w 1637731"/>
              <a:gd name="connsiteY2" fmla="*/ 266131 h 1262418"/>
              <a:gd name="connsiteX3" fmla="*/ 1637731 w 1637731"/>
              <a:gd name="connsiteY3" fmla="*/ 0 h 1262418"/>
              <a:gd name="connsiteX0" fmla="*/ 0 w 1637731"/>
              <a:gd name="connsiteY0" fmla="*/ 1262418 h 1262418"/>
              <a:gd name="connsiteX1" fmla="*/ 791570 w 1637731"/>
              <a:gd name="connsiteY1" fmla="*/ 655092 h 1262418"/>
              <a:gd name="connsiteX2" fmla="*/ 1157775 w 1637731"/>
              <a:gd name="connsiteY2" fmla="*/ 356334 h 1262418"/>
              <a:gd name="connsiteX3" fmla="*/ 1262418 w 1637731"/>
              <a:gd name="connsiteY3" fmla="*/ 266131 h 1262418"/>
              <a:gd name="connsiteX4" fmla="*/ 1637731 w 1637731"/>
              <a:gd name="connsiteY4" fmla="*/ 0 h 1262418"/>
              <a:gd name="connsiteX0" fmla="*/ 0 w 1637731"/>
              <a:gd name="connsiteY0" fmla="*/ 1262418 h 1262418"/>
              <a:gd name="connsiteX1" fmla="*/ 791570 w 1637731"/>
              <a:gd name="connsiteY1" fmla="*/ 655092 h 1262418"/>
              <a:gd name="connsiteX2" fmla="*/ 1157775 w 1637731"/>
              <a:gd name="connsiteY2" fmla="*/ 356334 h 1262418"/>
              <a:gd name="connsiteX3" fmla="*/ 1637731 w 1637731"/>
              <a:gd name="connsiteY3" fmla="*/ 0 h 1262418"/>
              <a:gd name="connsiteX0" fmla="*/ 0 w 1157775"/>
              <a:gd name="connsiteY0" fmla="*/ 906084 h 906084"/>
              <a:gd name="connsiteX1" fmla="*/ 791570 w 1157775"/>
              <a:gd name="connsiteY1" fmla="*/ 298758 h 906084"/>
              <a:gd name="connsiteX2" fmla="*/ 1157775 w 1157775"/>
              <a:gd name="connsiteY2" fmla="*/ 0 h 906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7775" h="906084">
                <a:moveTo>
                  <a:pt x="0" y="906084"/>
                </a:moveTo>
                <a:cubicBezTo>
                  <a:pt x="252483" y="721839"/>
                  <a:pt x="581167" y="464806"/>
                  <a:pt x="791570" y="298758"/>
                </a:cubicBezTo>
                <a:cubicBezTo>
                  <a:pt x="984533" y="147744"/>
                  <a:pt x="1016748" y="109182"/>
                  <a:pt x="1157775" y="0"/>
                </a:cubicBezTo>
              </a:path>
            </a:pathLst>
          </a:custGeom>
          <a:noFill/>
          <a:ln w="152400">
            <a:solidFill>
              <a:srgbClr val="FFA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Freeform 60"/>
          <p:cNvSpPr/>
          <p:nvPr/>
        </p:nvSpPr>
        <p:spPr>
          <a:xfrm>
            <a:off x="3730867" y="1992581"/>
            <a:ext cx="422603" cy="315084"/>
          </a:xfrm>
          <a:custGeom>
            <a:avLst/>
            <a:gdLst>
              <a:gd name="connsiteX0" fmla="*/ 0 w 3104865"/>
              <a:gd name="connsiteY0" fmla="*/ 2108579 h 2108579"/>
              <a:gd name="connsiteX1" fmla="*/ 743803 w 3104865"/>
              <a:gd name="connsiteY1" fmla="*/ 1760561 h 2108579"/>
              <a:gd name="connsiteX2" fmla="*/ 1467134 w 3104865"/>
              <a:gd name="connsiteY2" fmla="*/ 1262418 h 2108579"/>
              <a:gd name="connsiteX3" fmla="*/ 2258704 w 3104865"/>
              <a:gd name="connsiteY3" fmla="*/ 655092 h 2108579"/>
              <a:gd name="connsiteX4" fmla="*/ 2729552 w 3104865"/>
              <a:gd name="connsiteY4" fmla="*/ 266131 h 2108579"/>
              <a:gd name="connsiteX5" fmla="*/ 3104865 w 3104865"/>
              <a:gd name="connsiteY5" fmla="*/ 0 h 2108579"/>
              <a:gd name="connsiteX0" fmla="*/ 0 w 2361062"/>
              <a:gd name="connsiteY0" fmla="*/ 1760561 h 1760561"/>
              <a:gd name="connsiteX1" fmla="*/ 723331 w 2361062"/>
              <a:gd name="connsiteY1" fmla="*/ 1262418 h 1760561"/>
              <a:gd name="connsiteX2" fmla="*/ 1514901 w 2361062"/>
              <a:gd name="connsiteY2" fmla="*/ 655092 h 1760561"/>
              <a:gd name="connsiteX3" fmla="*/ 1985749 w 2361062"/>
              <a:gd name="connsiteY3" fmla="*/ 266131 h 1760561"/>
              <a:gd name="connsiteX4" fmla="*/ 2361062 w 2361062"/>
              <a:gd name="connsiteY4" fmla="*/ 0 h 1760561"/>
              <a:gd name="connsiteX0" fmla="*/ 0 w 1637731"/>
              <a:gd name="connsiteY0" fmla="*/ 1262418 h 1262418"/>
              <a:gd name="connsiteX1" fmla="*/ 791570 w 1637731"/>
              <a:gd name="connsiteY1" fmla="*/ 655092 h 1262418"/>
              <a:gd name="connsiteX2" fmla="*/ 1262418 w 1637731"/>
              <a:gd name="connsiteY2" fmla="*/ 266131 h 1262418"/>
              <a:gd name="connsiteX3" fmla="*/ 1637731 w 1637731"/>
              <a:gd name="connsiteY3" fmla="*/ 0 h 1262418"/>
              <a:gd name="connsiteX0" fmla="*/ 0 w 1637731"/>
              <a:gd name="connsiteY0" fmla="*/ 1262418 h 1262418"/>
              <a:gd name="connsiteX1" fmla="*/ 791570 w 1637731"/>
              <a:gd name="connsiteY1" fmla="*/ 655092 h 1262418"/>
              <a:gd name="connsiteX2" fmla="*/ 1074261 w 1637731"/>
              <a:gd name="connsiteY2" fmla="*/ 420112 h 1262418"/>
              <a:gd name="connsiteX3" fmla="*/ 1262418 w 1637731"/>
              <a:gd name="connsiteY3" fmla="*/ 266131 h 1262418"/>
              <a:gd name="connsiteX4" fmla="*/ 1637731 w 1637731"/>
              <a:gd name="connsiteY4" fmla="*/ 0 h 1262418"/>
              <a:gd name="connsiteX0" fmla="*/ 0 w 1637731"/>
              <a:gd name="connsiteY0" fmla="*/ 1262418 h 1262418"/>
              <a:gd name="connsiteX1" fmla="*/ 1074261 w 1637731"/>
              <a:gd name="connsiteY1" fmla="*/ 420112 h 1262418"/>
              <a:gd name="connsiteX2" fmla="*/ 1262418 w 1637731"/>
              <a:gd name="connsiteY2" fmla="*/ 266131 h 1262418"/>
              <a:gd name="connsiteX3" fmla="*/ 1637731 w 1637731"/>
              <a:gd name="connsiteY3" fmla="*/ 0 h 1262418"/>
              <a:gd name="connsiteX0" fmla="*/ 0 w 563470"/>
              <a:gd name="connsiteY0" fmla="*/ 420112 h 420112"/>
              <a:gd name="connsiteX1" fmla="*/ 188157 w 563470"/>
              <a:gd name="connsiteY1" fmla="*/ 266131 h 420112"/>
              <a:gd name="connsiteX2" fmla="*/ 563470 w 563470"/>
              <a:gd name="connsiteY2" fmla="*/ 0 h 42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470" h="420112">
                <a:moveTo>
                  <a:pt x="0" y="420112"/>
                </a:moveTo>
                <a:cubicBezTo>
                  <a:pt x="78475" y="355285"/>
                  <a:pt x="94245" y="336150"/>
                  <a:pt x="188157" y="266131"/>
                </a:cubicBezTo>
                <a:cubicBezTo>
                  <a:pt x="329184" y="156949"/>
                  <a:pt x="499781" y="47767"/>
                  <a:pt x="563470" y="0"/>
                </a:cubicBezTo>
              </a:path>
            </a:pathLst>
          </a:custGeom>
          <a:noFill/>
          <a:ln w="152400">
            <a:solidFill>
              <a:srgbClr val="FFA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0" name="Freeform 89"/>
          <p:cNvSpPr/>
          <p:nvPr/>
        </p:nvSpPr>
        <p:spPr>
          <a:xfrm>
            <a:off x="4535235" y="892018"/>
            <a:ext cx="3160560" cy="839294"/>
          </a:xfrm>
          <a:custGeom>
            <a:avLst/>
            <a:gdLst>
              <a:gd name="connsiteX0" fmla="*/ 0 w 4132132"/>
              <a:gd name="connsiteY0" fmla="*/ 1340363 h 1340363"/>
              <a:gd name="connsiteX1" fmla="*/ 361666 w 4132132"/>
              <a:gd name="connsiteY1" fmla="*/ 1108351 h 1340363"/>
              <a:gd name="connsiteX2" fmla="*/ 791570 w 4132132"/>
              <a:gd name="connsiteY2" fmla="*/ 855868 h 1340363"/>
              <a:gd name="connsiteX3" fmla="*/ 1241946 w 4132132"/>
              <a:gd name="connsiteY3" fmla="*/ 617032 h 1340363"/>
              <a:gd name="connsiteX4" fmla="*/ 1699146 w 4132132"/>
              <a:gd name="connsiteY4" fmla="*/ 425963 h 1340363"/>
              <a:gd name="connsiteX5" fmla="*/ 2149522 w 4132132"/>
              <a:gd name="connsiteY5" fmla="*/ 282662 h 1340363"/>
              <a:gd name="connsiteX6" fmla="*/ 2627194 w 4132132"/>
              <a:gd name="connsiteY6" fmla="*/ 159832 h 1340363"/>
              <a:gd name="connsiteX7" fmla="*/ 3098042 w 4132132"/>
              <a:gd name="connsiteY7" fmla="*/ 84769 h 1340363"/>
              <a:gd name="connsiteX8" fmla="*/ 3582537 w 4132132"/>
              <a:gd name="connsiteY8" fmla="*/ 30178 h 1340363"/>
              <a:gd name="connsiteX9" fmla="*/ 4060209 w 4132132"/>
              <a:gd name="connsiteY9" fmla="*/ 2883 h 1340363"/>
              <a:gd name="connsiteX10" fmla="*/ 4121624 w 4132132"/>
              <a:gd name="connsiteY10" fmla="*/ 98417 h 1340363"/>
              <a:gd name="connsiteX0" fmla="*/ 0 w 4060209"/>
              <a:gd name="connsiteY0" fmla="*/ 1340363 h 1340363"/>
              <a:gd name="connsiteX1" fmla="*/ 361666 w 4060209"/>
              <a:gd name="connsiteY1" fmla="*/ 1108351 h 1340363"/>
              <a:gd name="connsiteX2" fmla="*/ 791570 w 4060209"/>
              <a:gd name="connsiteY2" fmla="*/ 855868 h 1340363"/>
              <a:gd name="connsiteX3" fmla="*/ 1241946 w 4060209"/>
              <a:gd name="connsiteY3" fmla="*/ 617032 h 1340363"/>
              <a:gd name="connsiteX4" fmla="*/ 1699146 w 4060209"/>
              <a:gd name="connsiteY4" fmla="*/ 425963 h 1340363"/>
              <a:gd name="connsiteX5" fmla="*/ 2149522 w 4060209"/>
              <a:gd name="connsiteY5" fmla="*/ 282662 h 1340363"/>
              <a:gd name="connsiteX6" fmla="*/ 2627194 w 4060209"/>
              <a:gd name="connsiteY6" fmla="*/ 159832 h 1340363"/>
              <a:gd name="connsiteX7" fmla="*/ 3098042 w 4060209"/>
              <a:gd name="connsiteY7" fmla="*/ 84769 h 1340363"/>
              <a:gd name="connsiteX8" fmla="*/ 3582537 w 4060209"/>
              <a:gd name="connsiteY8" fmla="*/ 30178 h 1340363"/>
              <a:gd name="connsiteX9" fmla="*/ 4060209 w 4060209"/>
              <a:gd name="connsiteY9" fmla="*/ 2883 h 1340363"/>
              <a:gd name="connsiteX0" fmla="*/ 0 w 4054009"/>
              <a:gd name="connsiteY0" fmla="*/ 1310286 h 1310286"/>
              <a:gd name="connsiteX1" fmla="*/ 361666 w 4054009"/>
              <a:gd name="connsiteY1" fmla="*/ 1078274 h 1310286"/>
              <a:gd name="connsiteX2" fmla="*/ 791570 w 4054009"/>
              <a:gd name="connsiteY2" fmla="*/ 825791 h 1310286"/>
              <a:gd name="connsiteX3" fmla="*/ 1241946 w 4054009"/>
              <a:gd name="connsiteY3" fmla="*/ 586955 h 1310286"/>
              <a:gd name="connsiteX4" fmla="*/ 1699146 w 4054009"/>
              <a:gd name="connsiteY4" fmla="*/ 395886 h 1310286"/>
              <a:gd name="connsiteX5" fmla="*/ 2149522 w 4054009"/>
              <a:gd name="connsiteY5" fmla="*/ 252585 h 1310286"/>
              <a:gd name="connsiteX6" fmla="*/ 2627194 w 4054009"/>
              <a:gd name="connsiteY6" fmla="*/ 129755 h 1310286"/>
              <a:gd name="connsiteX7" fmla="*/ 3098042 w 4054009"/>
              <a:gd name="connsiteY7" fmla="*/ 54692 h 1310286"/>
              <a:gd name="connsiteX8" fmla="*/ 3582537 w 4054009"/>
              <a:gd name="connsiteY8" fmla="*/ 101 h 1310286"/>
              <a:gd name="connsiteX9" fmla="*/ 4054009 w 4054009"/>
              <a:gd name="connsiteY9" fmla="*/ 68056 h 1310286"/>
              <a:gd name="connsiteX0" fmla="*/ 0 w 4054009"/>
              <a:gd name="connsiteY0" fmla="*/ 1256781 h 1256781"/>
              <a:gd name="connsiteX1" fmla="*/ 361666 w 4054009"/>
              <a:gd name="connsiteY1" fmla="*/ 1024769 h 1256781"/>
              <a:gd name="connsiteX2" fmla="*/ 791570 w 4054009"/>
              <a:gd name="connsiteY2" fmla="*/ 772286 h 1256781"/>
              <a:gd name="connsiteX3" fmla="*/ 1241946 w 4054009"/>
              <a:gd name="connsiteY3" fmla="*/ 533450 h 1256781"/>
              <a:gd name="connsiteX4" fmla="*/ 1699146 w 4054009"/>
              <a:gd name="connsiteY4" fmla="*/ 342381 h 1256781"/>
              <a:gd name="connsiteX5" fmla="*/ 2149522 w 4054009"/>
              <a:gd name="connsiteY5" fmla="*/ 199080 h 1256781"/>
              <a:gd name="connsiteX6" fmla="*/ 2627194 w 4054009"/>
              <a:gd name="connsiteY6" fmla="*/ 76250 h 1256781"/>
              <a:gd name="connsiteX7" fmla="*/ 3098042 w 4054009"/>
              <a:gd name="connsiteY7" fmla="*/ 1187 h 1256781"/>
              <a:gd name="connsiteX8" fmla="*/ 3582537 w 4054009"/>
              <a:gd name="connsiteY8" fmla="*/ 29146 h 1256781"/>
              <a:gd name="connsiteX9" fmla="*/ 4054009 w 4054009"/>
              <a:gd name="connsiteY9" fmla="*/ 14551 h 1256781"/>
              <a:gd name="connsiteX0" fmla="*/ 0 w 4054009"/>
              <a:gd name="connsiteY0" fmla="*/ 1246372 h 1246372"/>
              <a:gd name="connsiteX1" fmla="*/ 361666 w 4054009"/>
              <a:gd name="connsiteY1" fmla="*/ 1014360 h 1246372"/>
              <a:gd name="connsiteX2" fmla="*/ 791570 w 4054009"/>
              <a:gd name="connsiteY2" fmla="*/ 761877 h 1246372"/>
              <a:gd name="connsiteX3" fmla="*/ 1241946 w 4054009"/>
              <a:gd name="connsiteY3" fmla="*/ 523041 h 1246372"/>
              <a:gd name="connsiteX4" fmla="*/ 1699146 w 4054009"/>
              <a:gd name="connsiteY4" fmla="*/ 331972 h 1246372"/>
              <a:gd name="connsiteX5" fmla="*/ 2149522 w 4054009"/>
              <a:gd name="connsiteY5" fmla="*/ 188671 h 1246372"/>
              <a:gd name="connsiteX6" fmla="*/ 2627194 w 4054009"/>
              <a:gd name="connsiteY6" fmla="*/ 65841 h 1246372"/>
              <a:gd name="connsiteX7" fmla="*/ 3067044 w 4054009"/>
              <a:gd name="connsiteY7" fmla="*/ 73328 h 1246372"/>
              <a:gd name="connsiteX8" fmla="*/ 3582537 w 4054009"/>
              <a:gd name="connsiteY8" fmla="*/ 18737 h 1246372"/>
              <a:gd name="connsiteX9" fmla="*/ 4054009 w 4054009"/>
              <a:gd name="connsiteY9" fmla="*/ 4142 h 1246372"/>
              <a:gd name="connsiteX0" fmla="*/ 0 w 4054009"/>
              <a:gd name="connsiteY0" fmla="*/ 1246372 h 1246372"/>
              <a:gd name="connsiteX1" fmla="*/ 361666 w 4054009"/>
              <a:gd name="connsiteY1" fmla="*/ 1014360 h 1246372"/>
              <a:gd name="connsiteX2" fmla="*/ 791570 w 4054009"/>
              <a:gd name="connsiteY2" fmla="*/ 761877 h 1246372"/>
              <a:gd name="connsiteX3" fmla="*/ 1241946 w 4054009"/>
              <a:gd name="connsiteY3" fmla="*/ 523041 h 1246372"/>
              <a:gd name="connsiteX4" fmla="*/ 1699146 w 4054009"/>
              <a:gd name="connsiteY4" fmla="*/ 331972 h 1246372"/>
              <a:gd name="connsiteX5" fmla="*/ 2149522 w 4054009"/>
              <a:gd name="connsiteY5" fmla="*/ 188671 h 1246372"/>
              <a:gd name="connsiteX6" fmla="*/ 2633394 w 4054009"/>
              <a:gd name="connsiteY6" fmla="*/ 129341 h 1246372"/>
              <a:gd name="connsiteX7" fmla="*/ 3067044 w 4054009"/>
              <a:gd name="connsiteY7" fmla="*/ 73328 h 1246372"/>
              <a:gd name="connsiteX8" fmla="*/ 3582537 w 4054009"/>
              <a:gd name="connsiteY8" fmla="*/ 18737 h 1246372"/>
              <a:gd name="connsiteX9" fmla="*/ 4054009 w 4054009"/>
              <a:gd name="connsiteY9" fmla="*/ 4142 h 1246372"/>
              <a:gd name="connsiteX0" fmla="*/ 0 w 4054009"/>
              <a:gd name="connsiteY0" fmla="*/ 1246372 h 1246372"/>
              <a:gd name="connsiteX1" fmla="*/ 361666 w 4054009"/>
              <a:gd name="connsiteY1" fmla="*/ 1014360 h 1246372"/>
              <a:gd name="connsiteX2" fmla="*/ 791570 w 4054009"/>
              <a:gd name="connsiteY2" fmla="*/ 761877 h 1246372"/>
              <a:gd name="connsiteX3" fmla="*/ 1241946 w 4054009"/>
              <a:gd name="connsiteY3" fmla="*/ 523041 h 1246372"/>
              <a:gd name="connsiteX4" fmla="*/ 1699146 w 4054009"/>
              <a:gd name="connsiteY4" fmla="*/ 331972 h 1246372"/>
              <a:gd name="connsiteX5" fmla="*/ 2154172 w 4054009"/>
              <a:gd name="connsiteY5" fmla="*/ 250584 h 1246372"/>
              <a:gd name="connsiteX6" fmla="*/ 2633394 w 4054009"/>
              <a:gd name="connsiteY6" fmla="*/ 129341 h 1246372"/>
              <a:gd name="connsiteX7" fmla="*/ 3067044 w 4054009"/>
              <a:gd name="connsiteY7" fmla="*/ 73328 h 1246372"/>
              <a:gd name="connsiteX8" fmla="*/ 3582537 w 4054009"/>
              <a:gd name="connsiteY8" fmla="*/ 18737 h 1246372"/>
              <a:gd name="connsiteX9" fmla="*/ 4054009 w 4054009"/>
              <a:gd name="connsiteY9" fmla="*/ 4142 h 1246372"/>
              <a:gd name="connsiteX0" fmla="*/ 0 w 4054009"/>
              <a:gd name="connsiteY0" fmla="*/ 1246372 h 1246372"/>
              <a:gd name="connsiteX1" fmla="*/ 361666 w 4054009"/>
              <a:gd name="connsiteY1" fmla="*/ 1014360 h 1246372"/>
              <a:gd name="connsiteX2" fmla="*/ 791570 w 4054009"/>
              <a:gd name="connsiteY2" fmla="*/ 761877 h 1246372"/>
              <a:gd name="connsiteX3" fmla="*/ 1241946 w 4054009"/>
              <a:gd name="connsiteY3" fmla="*/ 523041 h 1246372"/>
              <a:gd name="connsiteX4" fmla="*/ 1699146 w 4054009"/>
              <a:gd name="connsiteY4" fmla="*/ 331972 h 1246372"/>
              <a:gd name="connsiteX5" fmla="*/ 2154172 w 4054009"/>
              <a:gd name="connsiteY5" fmla="*/ 250584 h 1246372"/>
              <a:gd name="connsiteX6" fmla="*/ 2638044 w 4054009"/>
              <a:gd name="connsiteY6" fmla="*/ 148391 h 1246372"/>
              <a:gd name="connsiteX7" fmla="*/ 3067044 w 4054009"/>
              <a:gd name="connsiteY7" fmla="*/ 73328 h 1246372"/>
              <a:gd name="connsiteX8" fmla="*/ 3582537 w 4054009"/>
              <a:gd name="connsiteY8" fmla="*/ 18737 h 1246372"/>
              <a:gd name="connsiteX9" fmla="*/ 4054009 w 4054009"/>
              <a:gd name="connsiteY9" fmla="*/ 4142 h 1246372"/>
              <a:gd name="connsiteX0" fmla="*/ 0 w 4054009"/>
              <a:gd name="connsiteY0" fmla="*/ 1246372 h 1246372"/>
              <a:gd name="connsiteX1" fmla="*/ 361666 w 4054009"/>
              <a:gd name="connsiteY1" fmla="*/ 1014360 h 1246372"/>
              <a:gd name="connsiteX2" fmla="*/ 791570 w 4054009"/>
              <a:gd name="connsiteY2" fmla="*/ 761877 h 1246372"/>
              <a:gd name="connsiteX3" fmla="*/ 1241946 w 4054009"/>
              <a:gd name="connsiteY3" fmla="*/ 523041 h 1246372"/>
              <a:gd name="connsiteX4" fmla="*/ 1666597 w 4054009"/>
              <a:gd name="connsiteY4" fmla="*/ 403409 h 1246372"/>
              <a:gd name="connsiteX5" fmla="*/ 2154172 w 4054009"/>
              <a:gd name="connsiteY5" fmla="*/ 250584 h 1246372"/>
              <a:gd name="connsiteX6" fmla="*/ 2638044 w 4054009"/>
              <a:gd name="connsiteY6" fmla="*/ 148391 h 1246372"/>
              <a:gd name="connsiteX7" fmla="*/ 3067044 w 4054009"/>
              <a:gd name="connsiteY7" fmla="*/ 73328 h 1246372"/>
              <a:gd name="connsiteX8" fmla="*/ 3582537 w 4054009"/>
              <a:gd name="connsiteY8" fmla="*/ 18737 h 1246372"/>
              <a:gd name="connsiteX9" fmla="*/ 4054009 w 4054009"/>
              <a:gd name="connsiteY9" fmla="*/ 4142 h 1246372"/>
              <a:gd name="connsiteX0" fmla="*/ 0 w 4054009"/>
              <a:gd name="connsiteY0" fmla="*/ 1246372 h 1246372"/>
              <a:gd name="connsiteX1" fmla="*/ 361666 w 4054009"/>
              <a:gd name="connsiteY1" fmla="*/ 1014360 h 1246372"/>
              <a:gd name="connsiteX2" fmla="*/ 791570 w 4054009"/>
              <a:gd name="connsiteY2" fmla="*/ 761877 h 1246372"/>
              <a:gd name="connsiteX3" fmla="*/ 1237297 w 4054009"/>
              <a:gd name="connsiteY3" fmla="*/ 584954 h 1246372"/>
              <a:gd name="connsiteX4" fmla="*/ 1666597 w 4054009"/>
              <a:gd name="connsiteY4" fmla="*/ 403409 h 1246372"/>
              <a:gd name="connsiteX5" fmla="*/ 2154172 w 4054009"/>
              <a:gd name="connsiteY5" fmla="*/ 250584 h 1246372"/>
              <a:gd name="connsiteX6" fmla="*/ 2638044 w 4054009"/>
              <a:gd name="connsiteY6" fmla="*/ 148391 h 1246372"/>
              <a:gd name="connsiteX7" fmla="*/ 3067044 w 4054009"/>
              <a:gd name="connsiteY7" fmla="*/ 73328 h 1246372"/>
              <a:gd name="connsiteX8" fmla="*/ 3582537 w 4054009"/>
              <a:gd name="connsiteY8" fmla="*/ 18737 h 1246372"/>
              <a:gd name="connsiteX9" fmla="*/ 4054009 w 4054009"/>
              <a:gd name="connsiteY9" fmla="*/ 4142 h 1246372"/>
              <a:gd name="connsiteX0" fmla="*/ 0 w 4054009"/>
              <a:gd name="connsiteY0" fmla="*/ 1246372 h 1246372"/>
              <a:gd name="connsiteX1" fmla="*/ 361666 w 4054009"/>
              <a:gd name="connsiteY1" fmla="*/ 1014360 h 1246372"/>
              <a:gd name="connsiteX2" fmla="*/ 791570 w 4054009"/>
              <a:gd name="connsiteY2" fmla="*/ 761877 h 1246372"/>
              <a:gd name="connsiteX3" fmla="*/ 793184 w 4054009"/>
              <a:gd name="connsiteY3" fmla="*/ 795362 h 1246372"/>
              <a:gd name="connsiteX4" fmla="*/ 1237297 w 4054009"/>
              <a:gd name="connsiteY4" fmla="*/ 584954 h 1246372"/>
              <a:gd name="connsiteX5" fmla="*/ 1666597 w 4054009"/>
              <a:gd name="connsiteY5" fmla="*/ 403409 h 1246372"/>
              <a:gd name="connsiteX6" fmla="*/ 2154172 w 4054009"/>
              <a:gd name="connsiteY6" fmla="*/ 250584 h 1246372"/>
              <a:gd name="connsiteX7" fmla="*/ 2638044 w 4054009"/>
              <a:gd name="connsiteY7" fmla="*/ 148391 h 1246372"/>
              <a:gd name="connsiteX8" fmla="*/ 3067044 w 4054009"/>
              <a:gd name="connsiteY8" fmla="*/ 73328 h 1246372"/>
              <a:gd name="connsiteX9" fmla="*/ 3582537 w 4054009"/>
              <a:gd name="connsiteY9" fmla="*/ 18737 h 1246372"/>
              <a:gd name="connsiteX10" fmla="*/ 4054009 w 4054009"/>
              <a:gd name="connsiteY10" fmla="*/ 4142 h 1246372"/>
              <a:gd name="connsiteX0" fmla="*/ 0 w 4054009"/>
              <a:gd name="connsiteY0" fmla="*/ 1246372 h 1246372"/>
              <a:gd name="connsiteX1" fmla="*/ 361666 w 4054009"/>
              <a:gd name="connsiteY1" fmla="*/ 1014360 h 1246372"/>
              <a:gd name="connsiteX2" fmla="*/ 791570 w 4054009"/>
              <a:gd name="connsiteY2" fmla="*/ 761877 h 1246372"/>
              <a:gd name="connsiteX3" fmla="*/ 793184 w 4054009"/>
              <a:gd name="connsiteY3" fmla="*/ 795362 h 1246372"/>
              <a:gd name="connsiteX4" fmla="*/ 900128 w 4054009"/>
              <a:gd name="connsiteY4" fmla="*/ 738212 h 1246372"/>
              <a:gd name="connsiteX5" fmla="*/ 1237297 w 4054009"/>
              <a:gd name="connsiteY5" fmla="*/ 584954 h 1246372"/>
              <a:gd name="connsiteX6" fmla="*/ 1666597 w 4054009"/>
              <a:gd name="connsiteY6" fmla="*/ 403409 h 1246372"/>
              <a:gd name="connsiteX7" fmla="*/ 2154172 w 4054009"/>
              <a:gd name="connsiteY7" fmla="*/ 250584 h 1246372"/>
              <a:gd name="connsiteX8" fmla="*/ 2638044 w 4054009"/>
              <a:gd name="connsiteY8" fmla="*/ 148391 h 1246372"/>
              <a:gd name="connsiteX9" fmla="*/ 3067044 w 4054009"/>
              <a:gd name="connsiteY9" fmla="*/ 73328 h 1246372"/>
              <a:gd name="connsiteX10" fmla="*/ 3582537 w 4054009"/>
              <a:gd name="connsiteY10" fmla="*/ 18737 h 1246372"/>
              <a:gd name="connsiteX11" fmla="*/ 4054009 w 4054009"/>
              <a:gd name="connsiteY11" fmla="*/ 4142 h 1246372"/>
              <a:gd name="connsiteX0" fmla="*/ 0 w 4054009"/>
              <a:gd name="connsiteY0" fmla="*/ 1246372 h 1246372"/>
              <a:gd name="connsiteX1" fmla="*/ 361666 w 4054009"/>
              <a:gd name="connsiteY1" fmla="*/ 1014360 h 1246372"/>
              <a:gd name="connsiteX2" fmla="*/ 791570 w 4054009"/>
              <a:gd name="connsiteY2" fmla="*/ 761877 h 1246372"/>
              <a:gd name="connsiteX3" fmla="*/ 793184 w 4054009"/>
              <a:gd name="connsiteY3" fmla="*/ 795362 h 1246372"/>
              <a:gd name="connsiteX4" fmla="*/ 979173 w 4054009"/>
              <a:gd name="connsiteY4" fmla="*/ 700112 h 1246372"/>
              <a:gd name="connsiteX5" fmla="*/ 1237297 w 4054009"/>
              <a:gd name="connsiteY5" fmla="*/ 584954 h 1246372"/>
              <a:gd name="connsiteX6" fmla="*/ 1666597 w 4054009"/>
              <a:gd name="connsiteY6" fmla="*/ 403409 h 1246372"/>
              <a:gd name="connsiteX7" fmla="*/ 2154172 w 4054009"/>
              <a:gd name="connsiteY7" fmla="*/ 250584 h 1246372"/>
              <a:gd name="connsiteX8" fmla="*/ 2638044 w 4054009"/>
              <a:gd name="connsiteY8" fmla="*/ 148391 h 1246372"/>
              <a:gd name="connsiteX9" fmla="*/ 3067044 w 4054009"/>
              <a:gd name="connsiteY9" fmla="*/ 73328 h 1246372"/>
              <a:gd name="connsiteX10" fmla="*/ 3582537 w 4054009"/>
              <a:gd name="connsiteY10" fmla="*/ 18737 h 1246372"/>
              <a:gd name="connsiteX11" fmla="*/ 4054009 w 4054009"/>
              <a:gd name="connsiteY11" fmla="*/ 4142 h 1246372"/>
              <a:gd name="connsiteX0" fmla="*/ 0 w 4054009"/>
              <a:gd name="connsiteY0" fmla="*/ 1246372 h 1246372"/>
              <a:gd name="connsiteX1" fmla="*/ 361666 w 4054009"/>
              <a:gd name="connsiteY1" fmla="*/ 1014360 h 1246372"/>
              <a:gd name="connsiteX2" fmla="*/ 791570 w 4054009"/>
              <a:gd name="connsiteY2" fmla="*/ 761877 h 1246372"/>
              <a:gd name="connsiteX3" fmla="*/ 793184 w 4054009"/>
              <a:gd name="connsiteY3" fmla="*/ 795362 h 1246372"/>
              <a:gd name="connsiteX4" fmla="*/ 1237297 w 4054009"/>
              <a:gd name="connsiteY4" fmla="*/ 584954 h 1246372"/>
              <a:gd name="connsiteX5" fmla="*/ 1666597 w 4054009"/>
              <a:gd name="connsiteY5" fmla="*/ 403409 h 1246372"/>
              <a:gd name="connsiteX6" fmla="*/ 2154172 w 4054009"/>
              <a:gd name="connsiteY6" fmla="*/ 250584 h 1246372"/>
              <a:gd name="connsiteX7" fmla="*/ 2638044 w 4054009"/>
              <a:gd name="connsiteY7" fmla="*/ 148391 h 1246372"/>
              <a:gd name="connsiteX8" fmla="*/ 3067044 w 4054009"/>
              <a:gd name="connsiteY8" fmla="*/ 73328 h 1246372"/>
              <a:gd name="connsiteX9" fmla="*/ 3582537 w 4054009"/>
              <a:gd name="connsiteY9" fmla="*/ 18737 h 1246372"/>
              <a:gd name="connsiteX10" fmla="*/ 4054009 w 4054009"/>
              <a:gd name="connsiteY10" fmla="*/ 4142 h 1246372"/>
              <a:gd name="connsiteX0" fmla="*/ 0 w 4054009"/>
              <a:gd name="connsiteY0" fmla="*/ 1246372 h 1246372"/>
              <a:gd name="connsiteX1" fmla="*/ 361666 w 4054009"/>
              <a:gd name="connsiteY1" fmla="*/ 1014360 h 1246372"/>
              <a:gd name="connsiteX2" fmla="*/ 791570 w 4054009"/>
              <a:gd name="connsiteY2" fmla="*/ 761877 h 1246372"/>
              <a:gd name="connsiteX3" fmla="*/ 937325 w 4054009"/>
              <a:gd name="connsiteY3" fmla="*/ 857274 h 1246372"/>
              <a:gd name="connsiteX4" fmla="*/ 1237297 w 4054009"/>
              <a:gd name="connsiteY4" fmla="*/ 584954 h 1246372"/>
              <a:gd name="connsiteX5" fmla="*/ 1666597 w 4054009"/>
              <a:gd name="connsiteY5" fmla="*/ 403409 h 1246372"/>
              <a:gd name="connsiteX6" fmla="*/ 2154172 w 4054009"/>
              <a:gd name="connsiteY6" fmla="*/ 250584 h 1246372"/>
              <a:gd name="connsiteX7" fmla="*/ 2638044 w 4054009"/>
              <a:gd name="connsiteY7" fmla="*/ 148391 h 1246372"/>
              <a:gd name="connsiteX8" fmla="*/ 3067044 w 4054009"/>
              <a:gd name="connsiteY8" fmla="*/ 73328 h 1246372"/>
              <a:gd name="connsiteX9" fmla="*/ 3582537 w 4054009"/>
              <a:gd name="connsiteY9" fmla="*/ 18737 h 1246372"/>
              <a:gd name="connsiteX10" fmla="*/ 4054009 w 4054009"/>
              <a:gd name="connsiteY10" fmla="*/ 4142 h 1246372"/>
              <a:gd name="connsiteX0" fmla="*/ 0 w 4054009"/>
              <a:gd name="connsiteY0" fmla="*/ 1246372 h 1246372"/>
              <a:gd name="connsiteX1" fmla="*/ 361666 w 4054009"/>
              <a:gd name="connsiteY1" fmla="*/ 1014360 h 1246372"/>
              <a:gd name="connsiteX2" fmla="*/ 791570 w 4054009"/>
              <a:gd name="connsiteY2" fmla="*/ 761877 h 1246372"/>
              <a:gd name="connsiteX3" fmla="*/ 1237297 w 4054009"/>
              <a:gd name="connsiteY3" fmla="*/ 584954 h 1246372"/>
              <a:gd name="connsiteX4" fmla="*/ 1666597 w 4054009"/>
              <a:gd name="connsiteY4" fmla="*/ 403409 h 1246372"/>
              <a:gd name="connsiteX5" fmla="*/ 2154172 w 4054009"/>
              <a:gd name="connsiteY5" fmla="*/ 250584 h 1246372"/>
              <a:gd name="connsiteX6" fmla="*/ 2638044 w 4054009"/>
              <a:gd name="connsiteY6" fmla="*/ 148391 h 1246372"/>
              <a:gd name="connsiteX7" fmla="*/ 3067044 w 4054009"/>
              <a:gd name="connsiteY7" fmla="*/ 73328 h 1246372"/>
              <a:gd name="connsiteX8" fmla="*/ 3582537 w 4054009"/>
              <a:gd name="connsiteY8" fmla="*/ 18737 h 1246372"/>
              <a:gd name="connsiteX9" fmla="*/ 4054009 w 4054009"/>
              <a:gd name="connsiteY9" fmla="*/ 4142 h 1246372"/>
              <a:gd name="connsiteX0" fmla="*/ 0 w 4054009"/>
              <a:gd name="connsiteY0" fmla="*/ 1246372 h 1246372"/>
              <a:gd name="connsiteX1" fmla="*/ 361666 w 4054009"/>
              <a:gd name="connsiteY1" fmla="*/ 1014360 h 1246372"/>
              <a:gd name="connsiteX2" fmla="*/ 824119 w 4054009"/>
              <a:gd name="connsiteY2" fmla="*/ 776165 h 1246372"/>
              <a:gd name="connsiteX3" fmla="*/ 1237297 w 4054009"/>
              <a:gd name="connsiteY3" fmla="*/ 584954 h 1246372"/>
              <a:gd name="connsiteX4" fmla="*/ 1666597 w 4054009"/>
              <a:gd name="connsiteY4" fmla="*/ 403409 h 1246372"/>
              <a:gd name="connsiteX5" fmla="*/ 2154172 w 4054009"/>
              <a:gd name="connsiteY5" fmla="*/ 250584 h 1246372"/>
              <a:gd name="connsiteX6" fmla="*/ 2638044 w 4054009"/>
              <a:gd name="connsiteY6" fmla="*/ 148391 h 1246372"/>
              <a:gd name="connsiteX7" fmla="*/ 3067044 w 4054009"/>
              <a:gd name="connsiteY7" fmla="*/ 73328 h 1246372"/>
              <a:gd name="connsiteX8" fmla="*/ 3582537 w 4054009"/>
              <a:gd name="connsiteY8" fmla="*/ 18737 h 1246372"/>
              <a:gd name="connsiteX9" fmla="*/ 4054009 w 4054009"/>
              <a:gd name="connsiteY9" fmla="*/ 4142 h 1246372"/>
              <a:gd name="connsiteX0" fmla="*/ 0 w 4054009"/>
              <a:gd name="connsiteY0" fmla="*/ 1246372 h 1246372"/>
              <a:gd name="connsiteX1" fmla="*/ 375614 w 4054009"/>
              <a:gd name="connsiteY1" fmla="*/ 1023885 h 1246372"/>
              <a:gd name="connsiteX2" fmla="*/ 824119 w 4054009"/>
              <a:gd name="connsiteY2" fmla="*/ 776165 h 1246372"/>
              <a:gd name="connsiteX3" fmla="*/ 1237297 w 4054009"/>
              <a:gd name="connsiteY3" fmla="*/ 584954 h 1246372"/>
              <a:gd name="connsiteX4" fmla="*/ 1666597 w 4054009"/>
              <a:gd name="connsiteY4" fmla="*/ 403409 h 1246372"/>
              <a:gd name="connsiteX5" fmla="*/ 2154172 w 4054009"/>
              <a:gd name="connsiteY5" fmla="*/ 250584 h 1246372"/>
              <a:gd name="connsiteX6" fmla="*/ 2638044 w 4054009"/>
              <a:gd name="connsiteY6" fmla="*/ 148391 h 1246372"/>
              <a:gd name="connsiteX7" fmla="*/ 3067044 w 4054009"/>
              <a:gd name="connsiteY7" fmla="*/ 73328 h 1246372"/>
              <a:gd name="connsiteX8" fmla="*/ 3582537 w 4054009"/>
              <a:gd name="connsiteY8" fmla="*/ 18737 h 1246372"/>
              <a:gd name="connsiteX9" fmla="*/ 4054009 w 4054009"/>
              <a:gd name="connsiteY9" fmla="*/ 4142 h 1246372"/>
              <a:gd name="connsiteX0" fmla="*/ 0 w 4054009"/>
              <a:gd name="connsiteY0" fmla="*/ 1246372 h 1246372"/>
              <a:gd name="connsiteX1" fmla="*/ 375614 w 4054009"/>
              <a:gd name="connsiteY1" fmla="*/ 1023885 h 1246372"/>
              <a:gd name="connsiteX2" fmla="*/ 879916 w 4054009"/>
              <a:gd name="connsiteY2" fmla="*/ 761878 h 1246372"/>
              <a:gd name="connsiteX3" fmla="*/ 1237297 w 4054009"/>
              <a:gd name="connsiteY3" fmla="*/ 584954 h 1246372"/>
              <a:gd name="connsiteX4" fmla="*/ 1666597 w 4054009"/>
              <a:gd name="connsiteY4" fmla="*/ 403409 h 1246372"/>
              <a:gd name="connsiteX5" fmla="*/ 2154172 w 4054009"/>
              <a:gd name="connsiteY5" fmla="*/ 250584 h 1246372"/>
              <a:gd name="connsiteX6" fmla="*/ 2638044 w 4054009"/>
              <a:gd name="connsiteY6" fmla="*/ 148391 h 1246372"/>
              <a:gd name="connsiteX7" fmla="*/ 3067044 w 4054009"/>
              <a:gd name="connsiteY7" fmla="*/ 73328 h 1246372"/>
              <a:gd name="connsiteX8" fmla="*/ 3582537 w 4054009"/>
              <a:gd name="connsiteY8" fmla="*/ 18737 h 1246372"/>
              <a:gd name="connsiteX9" fmla="*/ 4054009 w 4054009"/>
              <a:gd name="connsiteY9" fmla="*/ 4142 h 1246372"/>
              <a:gd name="connsiteX0" fmla="*/ 0 w 4054009"/>
              <a:gd name="connsiteY0" fmla="*/ 1246372 h 1246372"/>
              <a:gd name="connsiteX1" fmla="*/ 375614 w 4054009"/>
              <a:gd name="connsiteY1" fmla="*/ 1023885 h 1246372"/>
              <a:gd name="connsiteX2" fmla="*/ 879916 w 4054009"/>
              <a:gd name="connsiteY2" fmla="*/ 747591 h 1246372"/>
              <a:gd name="connsiteX3" fmla="*/ 1237297 w 4054009"/>
              <a:gd name="connsiteY3" fmla="*/ 584954 h 1246372"/>
              <a:gd name="connsiteX4" fmla="*/ 1666597 w 4054009"/>
              <a:gd name="connsiteY4" fmla="*/ 403409 h 1246372"/>
              <a:gd name="connsiteX5" fmla="*/ 2154172 w 4054009"/>
              <a:gd name="connsiteY5" fmla="*/ 250584 h 1246372"/>
              <a:gd name="connsiteX6" fmla="*/ 2638044 w 4054009"/>
              <a:gd name="connsiteY6" fmla="*/ 148391 h 1246372"/>
              <a:gd name="connsiteX7" fmla="*/ 3067044 w 4054009"/>
              <a:gd name="connsiteY7" fmla="*/ 73328 h 1246372"/>
              <a:gd name="connsiteX8" fmla="*/ 3582537 w 4054009"/>
              <a:gd name="connsiteY8" fmla="*/ 18737 h 1246372"/>
              <a:gd name="connsiteX9" fmla="*/ 4054009 w 4054009"/>
              <a:gd name="connsiteY9" fmla="*/ 4142 h 1246372"/>
              <a:gd name="connsiteX0" fmla="*/ 0 w 4054009"/>
              <a:gd name="connsiteY0" fmla="*/ 1246372 h 1246372"/>
              <a:gd name="connsiteX1" fmla="*/ 375614 w 4054009"/>
              <a:gd name="connsiteY1" fmla="*/ 1023885 h 1246372"/>
              <a:gd name="connsiteX2" fmla="*/ 879916 w 4054009"/>
              <a:gd name="connsiteY2" fmla="*/ 747591 h 1246372"/>
              <a:gd name="connsiteX3" fmla="*/ 1251247 w 4054009"/>
              <a:gd name="connsiteY3" fmla="*/ 570667 h 1246372"/>
              <a:gd name="connsiteX4" fmla="*/ 1666597 w 4054009"/>
              <a:gd name="connsiteY4" fmla="*/ 403409 h 1246372"/>
              <a:gd name="connsiteX5" fmla="*/ 2154172 w 4054009"/>
              <a:gd name="connsiteY5" fmla="*/ 250584 h 1246372"/>
              <a:gd name="connsiteX6" fmla="*/ 2638044 w 4054009"/>
              <a:gd name="connsiteY6" fmla="*/ 148391 h 1246372"/>
              <a:gd name="connsiteX7" fmla="*/ 3067044 w 4054009"/>
              <a:gd name="connsiteY7" fmla="*/ 73328 h 1246372"/>
              <a:gd name="connsiteX8" fmla="*/ 3582537 w 4054009"/>
              <a:gd name="connsiteY8" fmla="*/ 18737 h 1246372"/>
              <a:gd name="connsiteX9" fmla="*/ 4054009 w 4054009"/>
              <a:gd name="connsiteY9" fmla="*/ 4142 h 1246372"/>
              <a:gd name="connsiteX0" fmla="*/ 0 w 4054009"/>
              <a:gd name="connsiteY0" fmla="*/ 1244845 h 1244845"/>
              <a:gd name="connsiteX1" fmla="*/ 375614 w 4054009"/>
              <a:gd name="connsiteY1" fmla="*/ 1022358 h 1244845"/>
              <a:gd name="connsiteX2" fmla="*/ 879916 w 4054009"/>
              <a:gd name="connsiteY2" fmla="*/ 746064 h 1244845"/>
              <a:gd name="connsiteX3" fmla="*/ 1251247 w 4054009"/>
              <a:gd name="connsiteY3" fmla="*/ 569140 h 1244845"/>
              <a:gd name="connsiteX4" fmla="*/ 1666597 w 4054009"/>
              <a:gd name="connsiteY4" fmla="*/ 401882 h 1244845"/>
              <a:gd name="connsiteX5" fmla="*/ 2154172 w 4054009"/>
              <a:gd name="connsiteY5" fmla="*/ 249057 h 1244845"/>
              <a:gd name="connsiteX6" fmla="*/ 2638044 w 4054009"/>
              <a:gd name="connsiteY6" fmla="*/ 146864 h 1244845"/>
              <a:gd name="connsiteX7" fmla="*/ 3067044 w 4054009"/>
              <a:gd name="connsiteY7" fmla="*/ 71801 h 1244845"/>
              <a:gd name="connsiteX8" fmla="*/ 3591837 w 4054009"/>
              <a:gd name="connsiteY8" fmla="*/ 31498 h 1244845"/>
              <a:gd name="connsiteX9" fmla="*/ 4054009 w 4054009"/>
              <a:gd name="connsiteY9" fmla="*/ 2615 h 1244845"/>
              <a:gd name="connsiteX0" fmla="*/ 0 w 4063308"/>
              <a:gd name="connsiteY0" fmla="*/ 1231756 h 1231756"/>
              <a:gd name="connsiteX1" fmla="*/ 375614 w 4063308"/>
              <a:gd name="connsiteY1" fmla="*/ 1009269 h 1231756"/>
              <a:gd name="connsiteX2" fmla="*/ 879916 w 4063308"/>
              <a:gd name="connsiteY2" fmla="*/ 732975 h 1231756"/>
              <a:gd name="connsiteX3" fmla="*/ 1251247 w 4063308"/>
              <a:gd name="connsiteY3" fmla="*/ 556051 h 1231756"/>
              <a:gd name="connsiteX4" fmla="*/ 1666597 w 4063308"/>
              <a:gd name="connsiteY4" fmla="*/ 388793 h 1231756"/>
              <a:gd name="connsiteX5" fmla="*/ 2154172 w 4063308"/>
              <a:gd name="connsiteY5" fmla="*/ 235968 h 1231756"/>
              <a:gd name="connsiteX6" fmla="*/ 2638044 w 4063308"/>
              <a:gd name="connsiteY6" fmla="*/ 133775 h 1231756"/>
              <a:gd name="connsiteX7" fmla="*/ 3067044 w 4063308"/>
              <a:gd name="connsiteY7" fmla="*/ 58712 h 1231756"/>
              <a:gd name="connsiteX8" fmla="*/ 3591837 w 4063308"/>
              <a:gd name="connsiteY8" fmla="*/ 18409 h 1231756"/>
              <a:gd name="connsiteX9" fmla="*/ 4063308 w 4063308"/>
              <a:gd name="connsiteY9" fmla="*/ 3814 h 1231756"/>
              <a:gd name="connsiteX0" fmla="*/ 0 w 4063308"/>
              <a:gd name="connsiteY0" fmla="*/ 1228231 h 1228231"/>
              <a:gd name="connsiteX1" fmla="*/ 375614 w 4063308"/>
              <a:gd name="connsiteY1" fmla="*/ 1005744 h 1228231"/>
              <a:gd name="connsiteX2" fmla="*/ 879916 w 4063308"/>
              <a:gd name="connsiteY2" fmla="*/ 729450 h 1228231"/>
              <a:gd name="connsiteX3" fmla="*/ 1251247 w 4063308"/>
              <a:gd name="connsiteY3" fmla="*/ 552526 h 1228231"/>
              <a:gd name="connsiteX4" fmla="*/ 1666597 w 4063308"/>
              <a:gd name="connsiteY4" fmla="*/ 385268 h 1228231"/>
              <a:gd name="connsiteX5" fmla="*/ 2154172 w 4063308"/>
              <a:gd name="connsiteY5" fmla="*/ 232443 h 1228231"/>
              <a:gd name="connsiteX6" fmla="*/ 2638044 w 4063308"/>
              <a:gd name="connsiteY6" fmla="*/ 130250 h 1228231"/>
              <a:gd name="connsiteX7" fmla="*/ 3067044 w 4063308"/>
              <a:gd name="connsiteY7" fmla="*/ 55187 h 1228231"/>
              <a:gd name="connsiteX8" fmla="*/ 3591837 w 4063308"/>
              <a:gd name="connsiteY8" fmla="*/ 14884 h 1228231"/>
              <a:gd name="connsiteX9" fmla="*/ 4063308 w 4063308"/>
              <a:gd name="connsiteY9" fmla="*/ 289 h 1228231"/>
              <a:gd name="connsiteX0" fmla="*/ 0 w 4141870"/>
              <a:gd name="connsiteY0" fmla="*/ 1228231 h 1228231"/>
              <a:gd name="connsiteX1" fmla="*/ 375614 w 4141870"/>
              <a:gd name="connsiteY1" fmla="*/ 1005744 h 1228231"/>
              <a:gd name="connsiteX2" fmla="*/ 879916 w 4141870"/>
              <a:gd name="connsiteY2" fmla="*/ 729450 h 1228231"/>
              <a:gd name="connsiteX3" fmla="*/ 1251247 w 4141870"/>
              <a:gd name="connsiteY3" fmla="*/ 552526 h 1228231"/>
              <a:gd name="connsiteX4" fmla="*/ 1666597 w 4141870"/>
              <a:gd name="connsiteY4" fmla="*/ 385268 h 1228231"/>
              <a:gd name="connsiteX5" fmla="*/ 2154172 w 4141870"/>
              <a:gd name="connsiteY5" fmla="*/ 232443 h 1228231"/>
              <a:gd name="connsiteX6" fmla="*/ 2638044 w 4141870"/>
              <a:gd name="connsiteY6" fmla="*/ 130250 h 1228231"/>
              <a:gd name="connsiteX7" fmla="*/ 3067044 w 4141870"/>
              <a:gd name="connsiteY7" fmla="*/ 55187 h 1228231"/>
              <a:gd name="connsiteX8" fmla="*/ 3591837 w 4141870"/>
              <a:gd name="connsiteY8" fmla="*/ 14884 h 1228231"/>
              <a:gd name="connsiteX9" fmla="*/ 4141870 w 4141870"/>
              <a:gd name="connsiteY9" fmla="*/ 289 h 1228231"/>
              <a:gd name="connsiteX0" fmla="*/ 0 w 4184722"/>
              <a:gd name="connsiteY0" fmla="*/ 1235429 h 1235429"/>
              <a:gd name="connsiteX1" fmla="*/ 375614 w 4184722"/>
              <a:gd name="connsiteY1" fmla="*/ 1012942 h 1235429"/>
              <a:gd name="connsiteX2" fmla="*/ 879916 w 4184722"/>
              <a:gd name="connsiteY2" fmla="*/ 736648 h 1235429"/>
              <a:gd name="connsiteX3" fmla="*/ 1251247 w 4184722"/>
              <a:gd name="connsiteY3" fmla="*/ 559724 h 1235429"/>
              <a:gd name="connsiteX4" fmla="*/ 1666597 w 4184722"/>
              <a:gd name="connsiteY4" fmla="*/ 392466 h 1235429"/>
              <a:gd name="connsiteX5" fmla="*/ 2154172 w 4184722"/>
              <a:gd name="connsiteY5" fmla="*/ 239641 h 1235429"/>
              <a:gd name="connsiteX6" fmla="*/ 2638044 w 4184722"/>
              <a:gd name="connsiteY6" fmla="*/ 137448 h 1235429"/>
              <a:gd name="connsiteX7" fmla="*/ 3067044 w 4184722"/>
              <a:gd name="connsiteY7" fmla="*/ 62385 h 1235429"/>
              <a:gd name="connsiteX8" fmla="*/ 3591837 w 4184722"/>
              <a:gd name="connsiteY8" fmla="*/ 22082 h 1235429"/>
              <a:gd name="connsiteX9" fmla="*/ 4184722 w 4184722"/>
              <a:gd name="connsiteY9" fmla="*/ 172 h 1235429"/>
              <a:gd name="connsiteX0" fmla="*/ 0 w 4156154"/>
              <a:gd name="connsiteY0" fmla="*/ 1235429 h 1235429"/>
              <a:gd name="connsiteX1" fmla="*/ 375614 w 4156154"/>
              <a:gd name="connsiteY1" fmla="*/ 1012942 h 1235429"/>
              <a:gd name="connsiteX2" fmla="*/ 879916 w 4156154"/>
              <a:gd name="connsiteY2" fmla="*/ 736648 h 1235429"/>
              <a:gd name="connsiteX3" fmla="*/ 1251247 w 4156154"/>
              <a:gd name="connsiteY3" fmla="*/ 559724 h 1235429"/>
              <a:gd name="connsiteX4" fmla="*/ 1666597 w 4156154"/>
              <a:gd name="connsiteY4" fmla="*/ 392466 h 1235429"/>
              <a:gd name="connsiteX5" fmla="*/ 2154172 w 4156154"/>
              <a:gd name="connsiteY5" fmla="*/ 239641 h 1235429"/>
              <a:gd name="connsiteX6" fmla="*/ 2638044 w 4156154"/>
              <a:gd name="connsiteY6" fmla="*/ 137448 h 1235429"/>
              <a:gd name="connsiteX7" fmla="*/ 3067044 w 4156154"/>
              <a:gd name="connsiteY7" fmla="*/ 62385 h 1235429"/>
              <a:gd name="connsiteX8" fmla="*/ 3591837 w 4156154"/>
              <a:gd name="connsiteY8" fmla="*/ 22082 h 1235429"/>
              <a:gd name="connsiteX9" fmla="*/ 4156154 w 4156154"/>
              <a:gd name="connsiteY9" fmla="*/ 172 h 123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6154" h="1235429">
                <a:moveTo>
                  <a:pt x="0" y="1235429"/>
                </a:moveTo>
                <a:cubicBezTo>
                  <a:pt x="114869" y="1159797"/>
                  <a:pt x="228961" y="1096072"/>
                  <a:pt x="375614" y="1012942"/>
                </a:cubicBezTo>
                <a:cubicBezTo>
                  <a:pt x="522267" y="929812"/>
                  <a:pt x="733977" y="812184"/>
                  <a:pt x="879916" y="736648"/>
                </a:cubicBezTo>
                <a:cubicBezTo>
                  <a:pt x="1025855" y="661112"/>
                  <a:pt x="1120134" y="617088"/>
                  <a:pt x="1251247" y="559724"/>
                </a:cubicBezTo>
                <a:cubicBezTo>
                  <a:pt x="1382361" y="502360"/>
                  <a:pt x="1516110" y="445813"/>
                  <a:pt x="1666597" y="392466"/>
                </a:cubicBezTo>
                <a:cubicBezTo>
                  <a:pt x="1817085" y="339119"/>
                  <a:pt x="1992264" y="282144"/>
                  <a:pt x="2154172" y="239641"/>
                </a:cubicBezTo>
                <a:cubicBezTo>
                  <a:pt x="2316080" y="197138"/>
                  <a:pt x="2485899" y="166991"/>
                  <a:pt x="2638044" y="137448"/>
                </a:cubicBezTo>
                <a:cubicBezTo>
                  <a:pt x="2790189" y="107905"/>
                  <a:pt x="2908079" y="81613"/>
                  <a:pt x="3067044" y="62385"/>
                </a:cubicBezTo>
                <a:cubicBezTo>
                  <a:pt x="3226009" y="43157"/>
                  <a:pt x="3410319" y="32451"/>
                  <a:pt x="3591837" y="22082"/>
                </a:cubicBezTo>
                <a:cubicBezTo>
                  <a:pt x="3773355" y="11713"/>
                  <a:pt x="4029108" y="-1676"/>
                  <a:pt x="4156154" y="172"/>
                </a:cubicBezTo>
              </a:path>
            </a:pathLst>
          </a:custGeom>
          <a:noFill/>
          <a:ln w="152400" cap="sq" cmpd="sng">
            <a:solidFill>
              <a:srgbClr val="FFDD9F"/>
            </a:solidFill>
            <a:prstDash val="sysDot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 sz="900"/>
          </a:p>
        </p:txBody>
      </p:sp>
      <p:sp>
        <p:nvSpPr>
          <p:cNvPr id="92" name="Freeform 91"/>
          <p:cNvSpPr/>
          <p:nvPr/>
        </p:nvSpPr>
        <p:spPr>
          <a:xfrm>
            <a:off x="4093011" y="1703308"/>
            <a:ext cx="478989" cy="320320"/>
          </a:xfrm>
          <a:custGeom>
            <a:avLst/>
            <a:gdLst>
              <a:gd name="connsiteX0" fmla="*/ 0 w 3104865"/>
              <a:gd name="connsiteY0" fmla="*/ 2108579 h 2108579"/>
              <a:gd name="connsiteX1" fmla="*/ 743803 w 3104865"/>
              <a:gd name="connsiteY1" fmla="*/ 1760561 h 2108579"/>
              <a:gd name="connsiteX2" fmla="*/ 1467134 w 3104865"/>
              <a:gd name="connsiteY2" fmla="*/ 1262418 h 2108579"/>
              <a:gd name="connsiteX3" fmla="*/ 2258704 w 3104865"/>
              <a:gd name="connsiteY3" fmla="*/ 655092 h 2108579"/>
              <a:gd name="connsiteX4" fmla="*/ 2729552 w 3104865"/>
              <a:gd name="connsiteY4" fmla="*/ 266131 h 2108579"/>
              <a:gd name="connsiteX5" fmla="*/ 3104865 w 3104865"/>
              <a:gd name="connsiteY5" fmla="*/ 0 h 2108579"/>
              <a:gd name="connsiteX0" fmla="*/ 0 w 2361062"/>
              <a:gd name="connsiteY0" fmla="*/ 1760561 h 1760561"/>
              <a:gd name="connsiteX1" fmla="*/ 723331 w 2361062"/>
              <a:gd name="connsiteY1" fmla="*/ 1262418 h 1760561"/>
              <a:gd name="connsiteX2" fmla="*/ 1514901 w 2361062"/>
              <a:gd name="connsiteY2" fmla="*/ 655092 h 1760561"/>
              <a:gd name="connsiteX3" fmla="*/ 1985749 w 2361062"/>
              <a:gd name="connsiteY3" fmla="*/ 266131 h 1760561"/>
              <a:gd name="connsiteX4" fmla="*/ 2361062 w 2361062"/>
              <a:gd name="connsiteY4" fmla="*/ 0 h 1760561"/>
              <a:gd name="connsiteX0" fmla="*/ 0 w 1637731"/>
              <a:gd name="connsiteY0" fmla="*/ 1262418 h 1262418"/>
              <a:gd name="connsiteX1" fmla="*/ 791570 w 1637731"/>
              <a:gd name="connsiteY1" fmla="*/ 655092 h 1262418"/>
              <a:gd name="connsiteX2" fmla="*/ 1262418 w 1637731"/>
              <a:gd name="connsiteY2" fmla="*/ 266131 h 1262418"/>
              <a:gd name="connsiteX3" fmla="*/ 1637731 w 1637731"/>
              <a:gd name="connsiteY3" fmla="*/ 0 h 1262418"/>
              <a:gd name="connsiteX0" fmla="*/ 0 w 1899668"/>
              <a:gd name="connsiteY0" fmla="*/ 1424343 h 1424343"/>
              <a:gd name="connsiteX1" fmla="*/ 791570 w 1899668"/>
              <a:gd name="connsiteY1" fmla="*/ 817017 h 1424343"/>
              <a:gd name="connsiteX2" fmla="*/ 1262418 w 1899668"/>
              <a:gd name="connsiteY2" fmla="*/ 428056 h 1424343"/>
              <a:gd name="connsiteX3" fmla="*/ 1899668 w 1899668"/>
              <a:gd name="connsiteY3" fmla="*/ 0 h 1424343"/>
              <a:gd name="connsiteX0" fmla="*/ 0 w 1899668"/>
              <a:gd name="connsiteY0" fmla="*/ 1424343 h 1424343"/>
              <a:gd name="connsiteX1" fmla="*/ 791570 w 1899668"/>
              <a:gd name="connsiteY1" fmla="*/ 817017 h 1424343"/>
              <a:gd name="connsiteX2" fmla="*/ 1262418 w 1899668"/>
              <a:gd name="connsiteY2" fmla="*/ 428056 h 1424343"/>
              <a:gd name="connsiteX3" fmla="*/ 1899668 w 1899668"/>
              <a:gd name="connsiteY3" fmla="*/ 0 h 1424343"/>
              <a:gd name="connsiteX0" fmla="*/ 0 w 1899668"/>
              <a:gd name="connsiteY0" fmla="*/ 1424343 h 1424343"/>
              <a:gd name="connsiteX1" fmla="*/ 791570 w 1899668"/>
              <a:gd name="connsiteY1" fmla="*/ 817017 h 1424343"/>
              <a:gd name="connsiteX2" fmla="*/ 1262418 w 1899668"/>
              <a:gd name="connsiteY2" fmla="*/ 428056 h 1424343"/>
              <a:gd name="connsiteX3" fmla="*/ 1507345 w 1899668"/>
              <a:gd name="connsiteY3" fmla="*/ 261222 h 1424343"/>
              <a:gd name="connsiteX4" fmla="*/ 1899668 w 1899668"/>
              <a:gd name="connsiteY4" fmla="*/ 0 h 1424343"/>
              <a:gd name="connsiteX0" fmla="*/ 0 w 1899668"/>
              <a:gd name="connsiteY0" fmla="*/ 1424343 h 1424343"/>
              <a:gd name="connsiteX1" fmla="*/ 791570 w 1899668"/>
              <a:gd name="connsiteY1" fmla="*/ 817017 h 1424343"/>
              <a:gd name="connsiteX2" fmla="*/ 1262418 w 1899668"/>
              <a:gd name="connsiteY2" fmla="*/ 428056 h 1424343"/>
              <a:gd name="connsiteX3" fmla="*/ 1516870 w 1899668"/>
              <a:gd name="connsiteY3" fmla="*/ 248522 h 1424343"/>
              <a:gd name="connsiteX4" fmla="*/ 1899668 w 1899668"/>
              <a:gd name="connsiteY4" fmla="*/ 0 h 1424343"/>
              <a:gd name="connsiteX0" fmla="*/ 0 w 1899668"/>
              <a:gd name="connsiteY0" fmla="*/ 1424343 h 1424343"/>
              <a:gd name="connsiteX1" fmla="*/ 791570 w 1899668"/>
              <a:gd name="connsiteY1" fmla="*/ 817017 h 1424343"/>
              <a:gd name="connsiteX2" fmla="*/ 1516870 w 1899668"/>
              <a:gd name="connsiteY2" fmla="*/ 248522 h 1424343"/>
              <a:gd name="connsiteX3" fmla="*/ 1899668 w 1899668"/>
              <a:gd name="connsiteY3" fmla="*/ 0 h 1424343"/>
              <a:gd name="connsiteX0" fmla="*/ 0 w 1899668"/>
              <a:gd name="connsiteY0" fmla="*/ 1424343 h 1424343"/>
              <a:gd name="connsiteX1" fmla="*/ 1516870 w 1899668"/>
              <a:gd name="connsiteY1" fmla="*/ 248522 h 1424343"/>
              <a:gd name="connsiteX2" fmla="*/ 1899668 w 1899668"/>
              <a:gd name="connsiteY2" fmla="*/ 0 h 1424343"/>
              <a:gd name="connsiteX0" fmla="*/ 0 w 382798"/>
              <a:gd name="connsiteY0" fmla="*/ 248522 h 248522"/>
              <a:gd name="connsiteX1" fmla="*/ 382798 w 382798"/>
              <a:gd name="connsiteY1" fmla="*/ 0 h 248522"/>
              <a:gd name="connsiteX0" fmla="*/ 0 w 379914"/>
              <a:gd name="connsiteY0" fmla="*/ 254291 h 254291"/>
              <a:gd name="connsiteX1" fmla="*/ 379914 w 379914"/>
              <a:gd name="connsiteY1" fmla="*/ 0 h 254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9914" h="254291">
                <a:moveTo>
                  <a:pt x="0" y="254291"/>
                </a:moveTo>
                <a:lnTo>
                  <a:pt x="379914" y="0"/>
                </a:lnTo>
              </a:path>
            </a:pathLst>
          </a:custGeom>
          <a:noFill/>
          <a:ln w="152400">
            <a:solidFill>
              <a:srgbClr val="FFA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1" name="Freeform 90"/>
          <p:cNvSpPr/>
          <p:nvPr/>
        </p:nvSpPr>
        <p:spPr>
          <a:xfrm>
            <a:off x="4424824" y="486998"/>
            <a:ext cx="3023933" cy="1316095"/>
          </a:xfrm>
          <a:custGeom>
            <a:avLst/>
            <a:gdLst>
              <a:gd name="connsiteX0" fmla="*/ 0 w 4251366"/>
              <a:gd name="connsiteY0" fmla="*/ 1778130 h 1778130"/>
              <a:gd name="connsiteX1" fmla="*/ 457200 w 4251366"/>
              <a:gd name="connsiteY1" fmla="*/ 1457496 h 1778130"/>
              <a:gd name="connsiteX2" fmla="*/ 902524 w 4251366"/>
              <a:gd name="connsiteY2" fmla="*/ 1154675 h 1778130"/>
              <a:gd name="connsiteX3" fmla="*/ 1318161 w 4251366"/>
              <a:gd name="connsiteY3" fmla="*/ 893418 h 1778130"/>
              <a:gd name="connsiteX4" fmla="*/ 1787236 w 4251366"/>
              <a:gd name="connsiteY4" fmla="*/ 649974 h 1778130"/>
              <a:gd name="connsiteX5" fmla="*/ 2268187 w 4251366"/>
              <a:gd name="connsiteY5" fmla="*/ 454031 h 1778130"/>
              <a:gd name="connsiteX6" fmla="*/ 2980706 w 4251366"/>
              <a:gd name="connsiteY6" fmla="*/ 228400 h 1778130"/>
              <a:gd name="connsiteX7" fmla="*/ 3497283 w 4251366"/>
              <a:gd name="connsiteY7" fmla="*/ 109647 h 1778130"/>
              <a:gd name="connsiteX8" fmla="*/ 3728852 w 4251366"/>
              <a:gd name="connsiteY8" fmla="*/ 74021 h 1778130"/>
              <a:gd name="connsiteX9" fmla="*/ 4251366 w 4251366"/>
              <a:gd name="connsiteY9" fmla="*/ 8707 h 1778130"/>
              <a:gd name="connsiteX0" fmla="*/ 0 w 4163584"/>
              <a:gd name="connsiteY0" fmla="*/ 1771328 h 1771328"/>
              <a:gd name="connsiteX1" fmla="*/ 457200 w 4163584"/>
              <a:gd name="connsiteY1" fmla="*/ 1450694 h 1771328"/>
              <a:gd name="connsiteX2" fmla="*/ 902524 w 4163584"/>
              <a:gd name="connsiteY2" fmla="*/ 1147873 h 1771328"/>
              <a:gd name="connsiteX3" fmla="*/ 1318161 w 4163584"/>
              <a:gd name="connsiteY3" fmla="*/ 886616 h 1771328"/>
              <a:gd name="connsiteX4" fmla="*/ 1787236 w 4163584"/>
              <a:gd name="connsiteY4" fmla="*/ 643172 h 1771328"/>
              <a:gd name="connsiteX5" fmla="*/ 2268187 w 4163584"/>
              <a:gd name="connsiteY5" fmla="*/ 447229 h 1771328"/>
              <a:gd name="connsiteX6" fmla="*/ 2980706 w 4163584"/>
              <a:gd name="connsiteY6" fmla="*/ 221598 h 1771328"/>
              <a:gd name="connsiteX7" fmla="*/ 3497283 w 4163584"/>
              <a:gd name="connsiteY7" fmla="*/ 102845 h 1771328"/>
              <a:gd name="connsiteX8" fmla="*/ 3728852 w 4163584"/>
              <a:gd name="connsiteY8" fmla="*/ 67219 h 1771328"/>
              <a:gd name="connsiteX9" fmla="*/ 4163584 w 4163584"/>
              <a:gd name="connsiteY9" fmla="*/ 9220 h 1771328"/>
              <a:gd name="connsiteX0" fmla="*/ 0 w 4163584"/>
              <a:gd name="connsiteY0" fmla="*/ 1762678 h 1762678"/>
              <a:gd name="connsiteX1" fmla="*/ 457200 w 4163584"/>
              <a:gd name="connsiteY1" fmla="*/ 1442044 h 1762678"/>
              <a:gd name="connsiteX2" fmla="*/ 902524 w 4163584"/>
              <a:gd name="connsiteY2" fmla="*/ 1139223 h 1762678"/>
              <a:gd name="connsiteX3" fmla="*/ 1318161 w 4163584"/>
              <a:gd name="connsiteY3" fmla="*/ 877966 h 1762678"/>
              <a:gd name="connsiteX4" fmla="*/ 1787236 w 4163584"/>
              <a:gd name="connsiteY4" fmla="*/ 634522 h 1762678"/>
              <a:gd name="connsiteX5" fmla="*/ 2268187 w 4163584"/>
              <a:gd name="connsiteY5" fmla="*/ 438579 h 1762678"/>
              <a:gd name="connsiteX6" fmla="*/ 2980706 w 4163584"/>
              <a:gd name="connsiteY6" fmla="*/ 212948 h 1762678"/>
              <a:gd name="connsiteX7" fmla="*/ 3497283 w 4163584"/>
              <a:gd name="connsiteY7" fmla="*/ 94195 h 1762678"/>
              <a:gd name="connsiteX8" fmla="*/ 3728852 w 4163584"/>
              <a:gd name="connsiteY8" fmla="*/ 58569 h 1762678"/>
              <a:gd name="connsiteX9" fmla="*/ 4163584 w 4163584"/>
              <a:gd name="connsiteY9" fmla="*/ 570 h 1762678"/>
              <a:gd name="connsiteX0" fmla="*/ 0 w 4156269"/>
              <a:gd name="connsiteY0" fmla="*/ 1762678 h 1762678"/>
              <a:gd name="connsiteX1" fmla="*/ 457200 w 4156269"/>
              <a:gd name="connsiteY1" fmla="*/ 1442044 h 1762678"/>
              <a:gd name="connsiteX2" fmla="*/ 902524 w 4156269"/>
              <a:gd name="connsiteY2" fmla="*/ 1139223 h 1762678"/>
              <a:gd name="connsiteX3" fmla="*/ 1318161 w 4156269"/>
              <a:gd name="connsiteY3" fmla="*/ 877966 h 1762678"/>
              <a:gd name="connsiteX4" fmla="*/ 1787236 w 4156269"/>
              <a:gd name="connsiteY4" fmla="*/ 634522 h 1762678"/>
              <a:gd name="connsiteX5" fmla="*/ 2268187 w 4156269"/>
              <a:gd name="connsiteY5" fmla="*/ 438579 h 1762678"/>
              <a:gd name="connsiteX6" fmla="*/ 2980706 w 4156269"/>
              <a:gd name="connsiteY6" fmla="*/ 212948 h 1762678"/>
              <a:gd name="connsiteX7" fmla="*/ 3497283 w 4156269"/>
              <a:gd name="connsiteY7" fmla="*/ 94195 h 1762678"/>
              <a:gd name="connsiteX8" fmla="*/ 3728852 w 4156269"/>
              <a:gd name="connsiteY8" fmla="*/ 58569 h 1762678"/>
              <a:gd name="connsiteX9" fmla="*/ 4156269 w 4156269"/>
              <a:gd name="connsiteY9" fmla="*/ 570 h 1762678"/>
              <a:gd name="connsiteX0" fmla="*/ 0 w 4156269"/>
              <a:gd name="connsiteY0" fmla="*/ 1764238 h 1764238"/>
              <a:gd name="connsiteX1" fmla="*/ 457200 w 4156269"/>
              <a:gd name="connsiteY1" fmla="*/ 1443604 h 1764238"/>
              <a:gd name="connsiteX2" fmla="*/ 902524 w 4156269"/>
              <a:gd name="connsiteY2" fmla="*/ 1140783 h 1764238"/>
              <a:gd name="connsiteX3" fmla="*/ 1318161 w 4156269"/>
              <a:gd name="connsiteY3" fmla="*/ 879526 h 1764238"/>
              <a:gd name="connsiteX4" fmla="*/ 1787236 w 4156269"/>
              <a:gd name="connsiteY4" fmla="*/ 636082 h 1764238"/>
              <a:gd name="connsiteX5" fmla="*/ 2268187 w 4156269"/>
              <a:gd name="connsiteY5" fmla="*/ 440139 h 1764238"/>
              <a:gd name="connsiteX6" fmla="*/ 2980706 w 4156269"/>
              <a:gd name="connsiteY6" fmla="*/ 214508 h 1764238"/>
              <a:gd name="connsiteX7" fmla="*/ 3497283 w 4156269"/>
              <a:gd name="connsiteY7" fmla="*/ 95755 h 1764238"/>
              <a:gd name="connsiteX8" fmla="*/ 3728852 w 4156269"/>
              <a:gd name="connsiteY8" fmla="*/ 60129 h 1764238"/>
              <a:gd name="connsiteX9" fmla="*/ 4156269 w 4156269"/>
              <a:gd name="connsiteY9" fmla="*/ 2130 h 1764238"/>
              <a:gd name="connsiteX0" fmla="*/ 0 w 4156269"/>
              <a:gd name="connsiteY0" fmla="*/ 1762108 h 1762108"/>
              <a:gd name="connsiteX1" fmla="*/ 457200 w 4156269"/>
              <a:gd name="connsiteY1" fmla="*/ 1441474 h 1762108"/>
              <a:gd name="connsiteX2" fmla="*/ 902524 w 4156269"/>
              <a:gd name="connsiteY2" fmla="*/ 1138653 h 1762108"/>
              <a:gd name="connsiteX3" fmla="*/ 1318161 w 4156269"/>
              <a:gd name="connsiteY3" fmla="*/ 877396 h 1762108"/>
              <a:gd name="connsiteX4" fmla="*/ 1787236 w 4156269"/>
              <a:gd name="connsiteY4" fmla="*/ 633952 h 1762108"/>
              <a:gd name="connsiteX5" fmla="*/ 2268187 w 4156269"/>
              <a:gd name="connsiteY5" fmla="*/ 438009 h 1762108"/>
              <a:gd name="connsiteX6" fmla="*/ 2980706 w 4156269"/>
              <a:gd name="connsiteY6" fmla="*/ 212378 h 1762108"/>
              <a:gd name="connsiteX7" fmla="*/ 3497283 w 4156269"/>
              <a:gd name="connsiteY7" fmla="*/ 93625 h 1762108"/>
              <a:gd name="connsiteX8" fmla="*/ 4156269 w 4156269"/>
              <a:gd name="connsiteY8" fmla="*/ 0 h 1762108"/>
              <a:gd name="connsiteX0" fmla="*/ 0 w 4156269"/>
              <a:gd name="connsiteY0" fmla="*/ 1762108 h 1762108"/>
              <a:gd name="connsiteX1" fmla="*/ 457200 w 4156269"/>
              <a:gd name="connsiteY1" fmla="*/ 1441474 h 1762108"/>
              <a:gd name="connsiteX2" fmla="*/ 902524 w 4156269"/>
              <a:gd name="connsiteY2" fmla="*/ 1138653 h 1762108"/>
              <a:gd name="connsiteX3" fmla="*/ 1318161 w 4156269"/>
              <a:gd name="connsiteY3" fmla="*/ 877396 h 1762108"/>
              <a:gd name="connsiteX4" fmla="*/ 1787236 w 4156269"/>
              <a:gd name="connsiteY4" fmla="*/ 633952 h 1762108"/>
              <a:gd name="connsiteX5" fmla="*/ 2268187 w 4156269"/>
              <a:gd name="connsiteY5" fmla="*/ 438009 h 1762108"/>
              <a:gd name="connsiteX6" fmla="*/ 2980706 w 4156269"/>
              <a:gd name="connsiteY6" fmla="*/ 212378 h 1762108"/>
              <a:gd name="connsiteX7" fmla="*/ 3497283 w 4156269"/>
              <a:gd name="connsiteY7" fmla="*/ 93625 h 1762108"/>
              <a:gd name="connsiteX8" fmla="*/ 4156269 w 4156269"/>
              <a:gd name="connsiteY8" fmla="*/ 0 h 1762108"/>
              <a:gd name="connsiteX0" fmla="*/ 0 w 4127008"/>
              <a:gd name="connsiteY0" fmla="*/ 1754793 h 1754793"/>
              <a:gd name="connsiteX1" fmla="*/ 457200 w 4127008"/>
              <a:gd name="connsiteY1" fmla="*/ 1434159 h 1754793"/>
              <a:gd name="connsiteX2" fmla="*/ 902524 w 4127008"/>
              <a:gd name="connsiteY2" fmla="*/ 1131338 h 1754793"/>
              <a:gd name="connsiteX3" fmla="*/ 1318161 w 4127008"/>
              <a:gd name="connsiteY3" fmla="*/ 870081 h 1754793"/>
              <a:gd name="connsiteX4" fmla="*/ 1787236 w 4127008"/>
              <a:gd name="connsiteY4" fmla="*/ 626637 h 1754793"/>
              <a:gd name="connsiteX5" fmla="*/ 2268187 w 4127008"/>
              <a:gd name="connsiteY5" fmla="*/ 430694 h 1754793"/>
              <a:gd name="connsiteX6" fmla="*/ 2980706 w 4127008"/>
              <a:gd name="connsiteY6" fmla="*/ 205063 h 1754793"/>
              <a:gd name="connsiteX7" fmla="*/ 3497283 w 4127008"/>
              <a:gd name="connsiteY7" fmla="*/ 86310 h 1754793"/>
              <a:gd name="connsiteX8" fmla="*/ 4127008 w 4127008"/>
              <a:gd name="connsiteY8" fmla="*/ 0 h 1754793"/>
              <a:gd name="connsiteX0" fmla="*/ 0 w 4090432"/>
              <a:gd name="connsiteY0" fmla="*/ 1754793 h 1754793"/>
              <a:gd name="connsiteX1" fmla="*/ 457200 w 4090432"/>
              <a:gd name="connsiteY1" fmla="*/ 1434159 h 1754793"/>
              <a:gd name="connsiteX2" fmla="*/ 902524 w 4090432"/>
              <a:gd name="connsiteY2" fmla="*/ 1131338 h 1754793"/>
              <a:gd name="connsiteX3" fmla="*/ 1318161 w 4090432"/>
              <a:gd name="connsiteY3" fmla="*/ 870081 h 1754793"/>
              <a:gd name="connsiteX4" fmla="*/ 1787236 w 4090432"/>
              <a:gd name="connsiteY4" fmla="*/ 626637 h 1754793"/>
              <a:gd name="connsiteX5" fmla="*/ 2268187 w 4090432"/>
              <a:gd name="connsiteY5" fmla="*/ 430694 h 1754793"/>
              <a:gd name="connsiteX6" fmla="*/ 2980706 w 4090432"/>
              <a:gd name="connsiteY6" fmla="*/ 205063 h 1754793"/>
              <a:gd name="connsiteX7" fmla="*/ 3497283 w 4090432"/>
              <a:gd name="connsiteY7" fmla="*/ 86310 h 1754793"/>
              <a:gd name="connsiteX8" fmla="*/ 4090432 w 4090432"/>
              <a:gd name="connsiteY8" fmla="*/ 0 h 1754793"/>
              <a:gd name="connsiteX0" fmla="*/ 0 w 4031911"/>
              <a:gd name="connsiteY0" fmla="*/ 1754793 h 1754793"/>
              <a:gd name="connsiteX1" fmla="*/ 457200 w 4031911"/>
              <a:gd name="connsiteY1" fmla="*/ 1434159 h 1754793"/>
              <a:gd name="connsiteX2" fmla="*/ 902524 w 4031911"/>
              <a:gd name="connsiteY2" fmla="*/ 1131338 h 1754793"/>
              <a:gd name="connsiteX3" fmla="*/ 1318161 w 4031911"/>
              <a:gd name="connsiteY3" fmla="*/ 870081 h 1754793"/>
              <a:gd name="connsiteX4" fmla="*/ 1787236 w 4031911"/>
              <a:gd name="connsiteY4" fmla="*/ 626637 h 1754793"/>
              <a:gd name="connsiteX5" fmla="*/ 2268187 w 4031911"/>
              <a:gd name="connsiteY5" fmla="*/ 430694 h 1754793"/>
              <a:gd name="connsiteX6" fmla="*/ 2980706 w 4031911"/>
              <a:gd name="connsiteY6" fmla="*/ 205063 h 1754793"/>
              <a:gd name="connsiteX7" fmla="*/ 3497283 w 4031911"/>
              <a:gd name="connsiteY7" fmla="*/ 86310 h 1754793"/>
              <a:gd name="connsiteX8" fmla="*/ 4031911 w 4031911"/>
              <a:gd name="connsiteY8" fmla="*/ 0 h 17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11" h="1754793">
                <a:moveTo>
                  <a:pt x="0" y="1754793"/>
                </a:moveTo>
                <a:lnTo>
                  <a:pt x="457200" y="1434159"/>
                </a:lnTo>
                <a:cubicBezTo>
                  <a:pt x="607621" y="1330250"/>
                  <a:pt x="759031" y="1225351"/>
                  <a:pt x="902524" y="1131338"/>
                </a:cubicBezTo>
                <a:cubicBezTo>
                  <a:pt x="1046018" y="1037325"/>
                  <a:pt x="1170709" y="954198"/>
                  <a:pt x="1318161" y="870081"/>
                </a:cubicBezTo>
                <a:cubicBezTo>
                  <a:pt x="1465613" y="785964"/>
                  <a:pt x="1628898" y="699868"/>
                  <a:pt x="1787236" y="626637"/>
                </a:cubicBezTo>
                <a:cubicBezTo>
                  <a:pt x="1945574" y="553406"/>
                  <a:pt x="2069276" y="500956"/>
                  <a:pt x="2268187" y="430694"/>
                </a:cubicBezTo>
                <a:cubicBezTo>
                  <a:pt x="2467098" y="360432"/>
                  <a:pt x="2775857" y="262460"/>
                  <a:pt x="2980706" y="205063"/>
                </a:cubicBezTo>
                <a:cubicBezTo>
                  <a:pt x="3185555" y="147666"/>
                  <a:pt x="3322082" y="120487"/>
                  <a:pt x="3497283" y="86310"/>
                </a:cubicBezTo>
                <a:cubicBezTo>
                  <a:pt x="3672484" y="52133"/>
                  <a:pt x="3843416" y="4875"/>
                  <a:pt x="4031911" y="0"/>
                </a:cubicBezTo>
              </a:path>
            </a:pathLst>
          </a:custGeom>
          <a:noFill/>
          <a:ln w="152400" cap="sq" cmpd="sng">
            <a:solidFill>
              <a:srgbClr val="FFC865"/>
            </a:solidFill>
            <a:prstDash val="sysDot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 sz="900" dirty="0"/>
          </a:p>
        </p:txBody>
      </p:sp>
      <p:sp>
        <p:nvSpPr>
          <p:cNvPr id="78" name="Oval 77"/>
          <p:cNvSpPr/>
          <p:nvPr/>
        </p:nvSpPr>
        <p:spPr>
          <a:xfrm>
            <a:off x="4364268" y="1699789"/>
            <a:ext cx="170967" cy="176072"/>
          </a:xfrm>
          <a:prstGeom prst="ellipse">
            <a:avLst/>
          </a:prstGeom>
          <a:solidFill>
            <a:srgbClr val="FFA400"/>
          </a:solidFill>
          <a:ln w="381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62" name="Group 61"/>
          <p:cNvGrpSpPr/>
          <p:nvPr/>
        </p:nvGrpSpPr>
        <p:grpSpPr>
          <a:xfrm>
            <a:off x="5359227" y="1254586"/>
            <a:ext cx="2121370" cy="1746927"/>
            <a:chOff x="4387668" y="1871152"/>
            <a:chExt cx="2828493" cy="2261704"/>
          </a:xfrm>
        </p:grpSpPr>
        <p:sp>
          <p:nvSpPr>
            <p:cNvPr id="70" name="textruta 115"/>
            <p:cNvSpPr txBox="1"/>
            <p:nvPr/>
          </p:nvSpPr>
          <p:spPr>
            <a:xfrm>
              <a:off x="4387668" y="2014604"/>
              <a:ext cx="2828493" cy="21182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sv-S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/>
                  <a:ea typeface="Verdana" panose="020B0604030504040204" pitchFamily="34" charset="0"/>
                  <a:cs typeface="Trebuchet MS"/>
                </a:rPr>
                <a:t>There will be roughly 12 billion </a:t>
              </a:r>
            </a:p>
            <a:p>
              <a:pPr algn="ctr"/>
              <a:r>
                <a:rPr lang="sv-S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/>
                  <a:ea typeface="Verdana" panose="020B0604030504040204" pitchFamily="34" charset="0"/>
                  <a:cs typeface="Trebuchet MS"/>
                </a:rPr>
                <a:t>people by 2100</a:t>
              </a: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412375" y="1871152"/>
              <a:ext cx="168916" cy="10365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textruta 71"/>
          <p:cNvSpPr txBox="1"/>
          <p:nvPr/>
        </p:nvSpPr>
        <p:spPr>
          <a:xfrm>
            <a:off x="6905476" y="542040"/>
            <a:ext cx="626174" cy="48474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sv-SE" sz="2550" b="1" dirty="0">
                <a:solidFill>
                  <a:srgbClr val="53819F"/>
                </a:solidFill>
                <a:latin typeface="Trebuchet MS"/>
                <a:ea typeface="Verdana" panose="020B0604030504040204" pitchFamily="34" charset="0"/>
                <a:cs typeface="Trebuchet MS"/>
              </a:rPr>
              <a:t>12</a:t>
            </a:r>
          </a:p>
        </p:txBody>
      </p:sp>
      <p:sp>
        <p:nvSpPr>
          <p:cNvPr id="73" name="textruta 71">
            <a:extLst>
              <a:ext uri="{FF2B5EF4-FFF2-40B4-BE49-F238E27FC236}">
                <a16:creationId xmlns:a16="http://schemas.microsoft.com/office/drawing/2014/main" id="{D3A9AD1E-6096-4062-814E-82356885D60D}"/>
              </a:ext>
            </a:extLst>
          </p:cNvPr>
          <p:cNvSpPr txBox="1"/>
          <p:nvPr/>
        </p:nvSpPr>
        <p:spPr>
          <a:xfrm>
            <a:off x="1213041" y="804187"/>
            <a:ext cx="596962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sv-SE" sz="2100" b="1" dirty="0">
                <a:solidFill>
                  <a:srgbClr val="53819F"/>
                </a:solidFill>
                <a:latin typeface="Trebuchet MS"/>
                <a:ea typeface="Verdana" panose="020B0604030504040204" pitchFamily="34" charset="0"/>
                <a:cs typeface="Trebuchet MS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1292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333</Words>
  <Application>Microsoft Office PowerPoint</Application>
  <PresentationFormat>On-screen Show (16:9)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Trebuchet MS</vt:lpstr>
      <vt:lpstr>Verdana</vt:lpstr>
      <vt:lpstr>Office Theme</vt:lpstr>
      <vt:lpstr>Energy Production and Reserves:  Present and Future</vt:lpstr>
      <vt:lpstr>Energy Production</vt:lpstr>
      <vt:lpstr>Energy Consumption Per Region</vt:lpstr>
      <vt:lpstr>People with access to Electricity</vt:lpstr>
      <vt:lpstr>Nuclear EnergyProduction</vt:lpstr>
      <vt:lpstr>Energy Generation by Source</vt:lpstr>
      <vt:lpstr>Fossil fuels &amp; low-carbon sources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Salwinder Singh Gill</cp:lastModifiedBy>
  <cp:revision>158</cp:revision>
  <dcterms:created xsi:type="dcterms:W3CDTF">2013-08-21T19:17:07Z</dcterms:created>
  <dcterms:modified xsi:type="dcterms:W3CDTF">2019-07-20T03:52:50Z</dcterms:modified>
</cp:coreProperties>
</file>