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448" r:id="rId5"/>
    <p:sldId id="259" r:id="rId6"/>
    <p:sldId id="2458" r:id="rId7"/>
    <p:sldId id="2457" r:id="rId8"/>
    <p:sldId id="2436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9" d="100"/>
          <a:sy n="89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904122-4202-490B-AAC6-EDEC5861B2D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2022-07-20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3B77C6-B7FB-47C6-ACD7-F4DEC9D9BE80}" type="datetime1">
              <a:rPr lang="ko-KR" altLang="en-US" noProof="1" smtClean="0"/>
              <a:t>2022-07-20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 편집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8B34ED-4CDD-41C9-90F7-D768D5559A6F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2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19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01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pc="300" noProof="1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000" spc="300" noProof="1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1" name="텍스트 개체 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2" name="텍스트 개체 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3" name="텍스트 개체 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4" name="온라인 이미지 개체 틀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5" name="온라인 이미지 개체 틀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6" name="온라인 이미지 개체 틀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algn="ctr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클릭하여 마스터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슬라이드 제목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9" name="슬라이드 번호 개체 틀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6" name="그림 개체 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035277"/>
            <a:ext cx="11490325" cy="1234269"/>
          </a:xfrm>
        </p:spPr>
        <p:txBody>
          <a:bodyPr rtlCol="0"/>
          <a:lstStyle/>
          <a:p>
            <a:pPr rtl="0"/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2022 sw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전시회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22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.07.20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1795" y="3411867"/>
            <a:ext cx="5329084" cy="518795"/>
          </a:xfrm>
        </p:spPr>
        <p:txBody>
          <a:bodyPr rtlCol="0"/>
          <a:lstStyle/>
          <a:p>
            <a:pPr rtl="0"/>
            <a:r>
              <a:rPr lang="en-US" altLang="ko-KR" noProof="1"/>
              <a:t>Recommending algorithm for beginner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32EFE-B406-485C-84D4-C1E7C0A4B582}"/>
              </a:ext>
            </a:extLst>
          </p:cNvPr>
          <p:cNvSpPr txBox="1"/>
          <p:nvPr/>
        </p:nvSpPr>
        <p:spPr>
          <a:xfrm>
            <a:off x="8422434" y="5962261"/>
            <a:ext cx="3390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MEMBER : 20195213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이민주 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20195113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길상현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CFB4C-AF26-4F52-AE97-B2C241FC692F}"/>
              </a:ext>
            </a:extLst>
          </p:cNvPr>
          <p:cNvSpPr txBox="1"/>
          <p:nvPr/>
        </p:nvSpPr>
        <p:spPr>
          <a:xfrm>
            <a:off x="8734231" y="5524113"/>
            <a:ext cx="1510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TEAM : TAG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DDBC5-E20F-48AA-92B3-C0259D776802}"/>
              </a:ext>
            </a:extLst>
          </p:cNvPr>
          <p:cNvSpPr txBox="1"/>
          <p:nvPr/>
        </p:nvSpPr>
        <p:spPr>
          <a:xfrm>
            <a:off x="8003333" y="5119786"/>
            <a:ext cx="240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TEAM NAME : Joker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995" y="406766"/>
            <a:ext cx="1377822" cy="884238"/>
          </a:xfrm>
        </p:spPr>
        <p:txBody>
          <a:bodyPr rtlCol="0"/>
          <a:lstStyle/>
          <a:p>
            <a:r>
              <a:rPr lang="en-US" altLang="ko-KR" sz="3500" noProof="1"/>
              <a:t>R.A.B</a:t>
            </a:r>
            <a:br>
              <a:rPr lang="ko-KR" altLang="en-US" sz="2200" noProof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2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4" descr="노트북으로 작업 중인 여러 사람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4627984" cy="6846932"/>
          </a:xfrm>
          <a:noFill/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4568" y="1536808"/>
            <a:ext cx="3017520" cy="464871"/>
          </a:xfrm>
        </p:spPr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56" y="2529030"/>
            <a:ext cx="6985519" cy="13898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b="1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Java Spring, HTML, CSS, JS, SQL </a:t>
            </a:r>
            <a:r>
              <a:rPr lang="ko-KR" altLang="en-US" b="1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과 다양한 알고리즘을 이용해서 </a:t>
            </a:r>
            <a:endParaRPr lang="en-US" altLang="ko-KR" b="1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b="1" noProof="1"/>
              <a:t>Beginner</a:t>
            </a:r>
            <a:r>
              <a:rPr lang="ko-KR" altLang="en-US" b="1" noProof="1"/>
              <a:t> </a:t>
            </a:r>
            <a:r>
              <a:rPr lang="en-US" altLang="ko-KR" b="1" noProof="1"/>
              <a:t>Algorithm</a:t>
            </a:r>
            <a:r>
              <a:rPr lang="ko-KR" altLang="en-US" b="1" noProof="1"/>
              <a:t> </a:t>
            </a:r>
            <a:r>
              <a:rPr lang="en-US" altLang="ko-KR" b="1" noProof="1"/>
              <a:t>Consulting </a:t>
            </a:r>
            <a:r>
              <a:rPr lang="ko-KR" altLang="en-US" b="1" noProof="1"/>
              <a:t>웹 사이트 개발</a:t>
            </a:r>
            <a:endParaRPr lang="ko-KR" altLang="en-US" b="1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368B4017-114D-40B3-8AE3-E60F9FD5A2A6}"/>
              </a:ext>
            </a:extLst>
          </p:cNvPr>
          <p:cNvSpPr txBox="1">
            <a:spLocks/>
          </p:cNvSpPr>
          <p:nvPr/>
        </p:nvSpPr>
        <p:spPr>
          <a:xfrm>
            <a:off x="5025000" y="3937518"/>
            <a:ext cx="2775392" cy="38255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플랫폼</a:t>
            </a:r>
          </a:p>
        </p:txBody>
      </p:sp>
      <p:sp>
        <p:nvSpPr>
          <p:cNvPr id="15" name="내용 개체 틀 8">
            <a:extLst>
              <a:ext uri="{FF2B5EF4-FFF2-40B4-BE49-F238E27FC236}">
                <a16:creationId xmlns:a16="http://schemas.microsoft.com/office/drawing/2014/main" id="{F47E13CF-5246-4AB4-814E-789EEB22EE63}"/>
              </a:ext>
            </a:extLst>
          </p:cNvPr>
          <p:cNvSpPr txBox="1">
            <a:spLocks/>
          </p:cNvSpPr>
          <p:nvPr/>
        </p:nvSpPr>
        <p:spPr>
          <a:xfrm>
            <a:off x="5026088" y="4724835"/>
            <a:ext cx="6985519" cy="138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noProof="1"/>
              <a:t>IntelliJ / Visual Studio Code / My SQL </a:t>
            </a:r>
            <a:endParaRPr lang="ko-KR" altLang="en-US" b="1" noProof="1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995" y="406766"/>
            <a:ext cx="1377822" cy="884238"/>
          </a:xfrm>
        </p:spPr>
        <p:txBody>
          <a:bodyPr rtlCol="0"/>
          <a:lstStyle/>
          <a:p>
            <a:r>
              <a:rPr lang="en-US" altLang="ko-KR" sz="3500" noProof="1"/>
              <a:t>R.A.B</a:t>
            </a:r>
            <a:br>
              <a:rPr lang="ko-KR" altLang="en-US" sz="2200" noProof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2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4" descr="노트북으로 작업 중인 여러 사람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4627984" cy="6846932"/>
          </a:xfrm>
          <a:noFill/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4568" y="1536808"/>
            <a:ext cx="3017520" cy="464871"/>
          </a:xfrm>
        </p:spPr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개발 도구 및 기술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56" y="2323756"/>
            <a:ext cx="6985519" cy="13898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Java Spring, HTML, CSS, JS</a:t>
            </a:r>
            <a:r>
              <a:rPr lang="ko-KR" altLang="en-US" noProof="1"/>
              <a:t>를 사용해 서버 구축 및 웹 페이지 설계 및 구축</a:t>
            </a:r>
            <a:endParaRPr lang="en-US" altLang="ko-KR" noProof="1"/>
          </a:p>
          <a:p>
            <a:pPr marL="0" indent="0" rtl="0">
              <a:buNone/>
            </a:pP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(SQL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사용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368B4017-114D-40B3-8AE3-E60F9FD5A2A6}"/>
              </a:ext>
            </a:extLst>
          </p:cNvPr>
          <p:cNvSpPr txBox="1">
            <a:spLocks/>
          </p:cNvSpPr>
          <p:nvPr/>
        </p:nvSpPr>
        <p:spPr>
          <a:xfrm>
            <a:off x="5006338" y="3806889"/>
            <a:ext cx="2775392" cy="38255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목표</a:t>
            </a:r>
          </a:p>
        </p:txBody>
      </p:sp>
      <p:sp>
        <p:nvSpPr>
          <p:cNvPr id="15" name="내용 개체 틀 8">
            <a:extLst>
              <a:ext uri="{FF2B5EF4-FFF2-40B4-BE49-F238E27FC236}">
                <a16:creationId xmlns:a16="http://schemas.microsoft.com/office/drawing/2014/main" id="{F47E13CF-5246-4AB4-814E-789EEB22EE63}"/>
              </a:ext>
            </a:extLst>
          </p:cNvPr>
          <p:cNvSpPr txBox="1">
            <a:spLocks/>
          </p:cNvSpPr>
          <p:nvPr/>
        </p:nvSpPr>
        <p:spPr>
          <a:xfrm>
            <a:off x="5026089" y="4454247"/>
            <a:ext cx="6985519" cy="1389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noProof="1"/>
              <a:t>-</a:t>
            </a:r>
            <a:r>
              <a:rPr lang="ko-KR" altLang="en-US" noProof="1"/>
              <a:t>코딩 테스트용 문제를 </a:t>
            </a:r>
            <a:r>
              <a:rPr lang="en-US" altLang="ko-KR" noProof="1"/>
              <a:t>100</a:t>
            </a:r>
            <a:r>
              <a:rPr lang="ko-KR" altLang="en-US" noProof="1"/>
              <a:t>문제 이상 준비</a:t>
            </a:r>
            <a:endParaRPr lang="en-US" altLang="ko-KR" noProof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noProof="1"/>
              <a:t>-</a:t>
            </a:r>
            <a:r>
              <a:rPr lang="ko-KR" altLang="en-US" noProof="1"/>
              <a:t>초기 설문조사와 간단한 코딩테스트를 통해 비기너의 실력 </a:t>
            </a:r>
            <a:r>
              <a:rPr lang="en-US" altLang="ko-KR" noProof="1"/>
              <a:t>Check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noProof="1"/>
              <a:t>-</a:t>
            </a:r>
            <a:r>
              <a:rPr lang="ko-KR" altLang="en-US" noProof="1"/>
              <a:t>각 비기너의 니즈에 맞는 완벽한 컨설팅 구현</a:t>
            </a:r>
          </a:p>
        </p:txBody>
      </p:sp>
    </p:spTree>
    <p:extLst>
      <p:ext uri="{BB962C8B-B14F-4D97-AF65-F5344CB8AC3E}">
        <p14:creationId xmlns:p14="http://schemas.microsoft.com/office/powerpoint/2010/main" val="272744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686" y="1068553"/>
            <a:ext cx="5251450" cy="166129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</a:p>
        </p:txBody>
      </p:sp>
      <p:pic>
        <p:nvPicPr>
          <p:cNvPr id="13" name="그림 개체 틀 12" descr="벽을 마주 보고 있는 테이블 위의 컴퓨터 클로즈업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0016" y="3034526"/>
            <a:ext cx="2377440" cy="365125"/>
          </a:xfrm>
        </p:spPr>
        <p:txBody>
          <a:bodyPr rtlCol="0"/>
          <a:lstStyle/>
          <a:p>
            <a:pPr rtl="0"/>
            <a:r>
              <a:rPr lang="ko-KR" altLang="en-US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전망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D010BC98-7EBC-4530-92FF-B17A43B3978C}"/>
              </a:ext>
            </a:extLst>
          </p:cNvPr>
          <p:cNvSpPr txBox="1">
            <a:spLocks/>
          </p:cNvSpPr>
          <p:nvPr/>
        </p:nvSpPr>
        <p:spPr>
          <a:xfrm>
            <a:off x="5576596" y="3866418"/>
            <a:ext cx="6506548" cy="138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noProof="1"/>
              <a:t>백준과 프로그래머스 등을 뛰어넘는</a:t>
            </a:r>
            <a:r>
              <a:rPr lang="en-US" altLang="ko-KR" noProof="1"/>
              <a:t>(?) </a:t>
            </a:r>
            <a:r>
              <a:rPr lang="ko-KR" altLang="en-US" noProof="1"/>
              <a:t>코딩 비기너을 위한 </a:t>
            </a:r>
            <a:endParaRPr lang="en-US" altLang="ko-KR" noProof="1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noProof="1"/>
              <a:t>알고리즘 사이트 개발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개체 틀 7" descr="추상 이미지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24" name="온라인 이미지 개체 틀 23" descr="사용자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온라인 이미지 개체 틀 11" descr="휴대폰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온라인 이미지 개체 틀 27" descr="봉투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길민주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+(82)010-9886-1315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 altLang="ko-KR" noProof="1"/>
              <a:t>rlftkdgus123@gmail.com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WWW.mejung.COM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529_TF55661986_Win32" id="{5858DD66-0DB2-4A57-8C76-4A149CAD9C01}" vid="{FB04F9E5-FEC6-41E6-A5F9-7E15D15C04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{268FC505-DC51-498E-9001-F6B1E0ED3EE0}tf55661986_win32</Template>
  <TotalTime>139</TotalTime>
  <Words>154</Words>
  <Application>Microsoft Office PowerPoint</Application>
  <PresentationFormat>와이드스크린</PresentationFormat>
  <Paragraphs>38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2022 sw 전시회</vt:lpstr>
      <vt:lpstr>R.A.B </vt:lpstr>
      <vt:lpstr>R.A.B </vt:lpstr>
      <vt:lpstr>향후 계획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sw 전시회</dc:title>
  <dc:creator>길상현</dc:creator>
  <cp:lastModifiedBy>길상현</cp:lastModifiedBy>
  <cp:revision>6</cp:revision>
  <dcterms:created xsi:type="dcterms:W3CDTF">2022-07-19T02:40:55Z</dcterms:created>
  <dcterms:modified xsi:type="dcterms:W3CDTF">2022-07-20T09:28:55Z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