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33"/>
  </p:notesMasterIdLst>
  <p:sldIdLst>
    <p:sldId id="318" r:id="rId3"/>
    <p:sldId id="380" r:id="rId4"/>
    <p:sldId id="402" r:id="rId5"/>
    <p:sldId id="401" r:id="rId6"/>
    <p:sldId id="371" r:id="rId7"/>
    <p:sldId id="403" r:id="rId8"/>
    <p:sldId id="375" r:id="rId9"/>
    <p:sldId id="379" r:id="rId10"/>
    <p:sldId id="381" r:id="rId11"/>
    <p:sldId id="372" r:id="rId12"/>
    <p:sldId id="404" r:id="rId13"/>
    <p:sldId id="376" r:id="rId14"/>
    <p:sldId id="382" r:id="rId15"/>
    <p:sldId id="383" r:id="rId16"/>
    <p:sldId id="384" r:id="rId17"/>
    <p:sldId id="373" r:id="rId18"/>
    <p:sldId id="405" r:id="rId19"/>
    <p:sldId id="377" r:id="rId20"/>
    <p:sldId id="390" r:id="rId21"/>
    <p:sldId id="391" r:id="rId22"/>
    <p:sldId id="392" r:id="rId23"/>
    <p:sldId id="393" r:id="rId24"/>
    <p:sldId id="394" r:id="rId25"/>
    <p:sldId id="395" r:id="rId26"/>
    <p:sldId id="374" r:id="rId27"/>
    <p:sldId id="406" r:id="rId28"/>
    <p:sldId id="378" r:id="rId29"/>
    <p:sldId id="397" r:id="rId30"/>
    <p:sldId id="398" r:id="rId31"/>
    <p:sldId id="399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8F80466-9018-4358-985E-CB325C77F00D}">
          <p14:sldIdLst>
            <p14:sldId id="318"/>
            <p14:sldId id="380"/>
            <p14:sldId id="402"/>
            <p14:sldId id="401"/>
            <p14:sldId id="371"/>
            <p14:sldId id="403"/>
            <p14:sldId id="375"/>
            <p14:sldId id="379"/>
            <p14:sldId id="381"/>
            <p14:sldId id="372"/>
            <p14:sldId id="404"/>
            <p14:sldId id="376"/>
            <p14:sldId id="382"/>
            <p14:sldId id="383"/>
            <p14:sldId id="384"/>
            <p14:sldId id="373"/>
            <p14:sldId id="405"/>
            <p14:sldId id="377"/>
            <p14:sldId id="390"/>
            <p14:sldId id="391"/>
            <p14:sldId id="392"/>
            <p14:sldId id="393"/>
            <p14:sldId id="394"/>
            <p14:sldId id="395"/>
            <p14:sldId id="374"/>
            <p14:sldId id="406"/>
            <p14:sldId id="378"/>
            <p14:sldId id="397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B71A8-0859-43C6-83B2-755EBB638957}" v="4" dt="2023-02-21T02:25:23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3" autoAdjust="0"/>
    <p:restoredTop sz="94680" autoAdjust="0"/>
  </p:normalViewPr>
  <p:slideViewPr>
    <p:cSldViewPr showGuides="1">
      <p:cViewPr varScale="1">
        <p:scale>
          <a:sx n="112" d="100"/>
          <a:sy n="112" d="100"/>
        </p:scale>
        <p:origin x="16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Noel Newton Fernando (Dr)" userId="f932e6a7-513b-4f8f-b71e-1f37278898b3" providerId="ADAL" clId="{5DCB71A8-0859-43C6-83B2-755EBB638957}"/>
    <pc:docChg chg="undo custSel modSld">
      <pc:chgData name="Owen Noel Newton Fernando (Dr)" userId="f932e6a7-513b-4f8f-b71e-1f37278898b3" providerId="ADAL" clId="{5DCB71A8-0859-43C6-83B2-755EBB638957}" dt="2023-02-21T02:25:46.609" v="106" actId="1038"/>
      <pc:docMkLst>
        <pc:docMk/>
      </pc:docMkLst>
      <pc:sldChg chg="modSp mod">
        <pc:chgData name="Owen Noel Newton Fernando (Dr)" userId="f932e6a7-513b-4f8f-b71e-1f37278898b3" providerId="ADAL" clId="{5DCB71A8-0859-43C6-83B2-755EBB638957}" dt="2023-02-21T02:12:16.354" v="2" actId="6549"/>
        <pc:sldMkLst>
          <pc:docMk/>
          <pc:sldMk cId="0" sldId="318"/>
        </pc:sldMkLst>
        <pc:spChg chg="mod">
          <ac:chgData name="Owen Noel Newton Fernando (Dr)" userId="f932e6a7-513b-4f8f-b71e-1f37278898b3" providerId="ADAL" clId="{5DCB71A8-0859-43C6-83B2-755EBB638957}" dt="2023-02-21T02:12:16.354" v="2" actId="6549"/>
          <ac:spMkLst>
            <pc:docMk/>
            <pc:sldMk cId="0" sldId="318"/>
            <ac:spMk id="7" creationId="{B8D422DF-E05F-48F8-AD12-D215BF98B74A}"/>
          </ac:spMkLst>
        </pc:spChg>
      </pc:sldChg>
      <pc:sldChg chg="modSp mod">
        <pc:chgData name="Owen Noel Newton Fernando (Dr)" userId="f932e6a7-513b-4f8f-b71e-1f37278898b3" providerId="ADAL" clId="{5DCB71A8-0859-43C6-83B2-755EBB638957}" dt="2023-02-21T02:21:44.997" v="38" actId="1037"/>
        <pc:sldMkLst>
          <pc:docMk/>
          <pc:sldMk cId="3392597729" sldId="391"/>
        </pc:sldMkLst>
        <pc:cxnChg chg="mod">
          <ac:chgData name="Owen Noel Newton Fernando (Dr)" userId="f932e6a7-513b-4f8f-b71e-1f37278898b3" providerId="ADAL" clId="{5DCB71A8-0859-43C6-83B2-755EBB638957}" dt="2023-02-21T02:21:44.997" v="38" actId="1037"/>
          <ac:cxnSpMkLst>
            <pc:docMk/>
            <pc:sldMk cId="3392597729" sldId="391"/>
            <ac:cxnSpMk id="43" creationId="{3CCC9E2F-7219-4229-BA1E-C187061AA88E}"/>
          </ac:cxnSpMkLst>
        </pc:cxnChg>
      </pc:sldChg>
      <pc:sldChg chg="modSp">
        <pc:chgData name="Owen Noel Newton Fernando (Dr)" userId="f932e6a7-513b-4f8f-b71e-1f37278898b3" providerId="ADAL" clId="{5DCB71A8-0859-43C6-83B2-755EBB638957}" dt="2023-02-21T02:17:05.547" v="3" actId="20577"/>
        <pc:sldMkLst>
          <pc:docMk/>
          <pc:sldMk cId="547722964" sldId="393"/>
        </pc:sldMkLst>
        <pc:spChg chg="mod">
          <ac:chgData name="Owen Noel Newton Fernando (Dr)" userId="f932e6a7-513b-4f8f-b71e-1f37278898b3" providerId="ADAL" clId="{5DCB71A8-0859-43C6-83B2-755EBB638957}" dt="2023-02-21T02:17:05.547" v="3" actId="20577"/>
          <ac:spMkLst>
            <pc:docMk/>
            <pc:sldMk cId="547722964" sldId="393"/>
            <ac:spMk id="9" creationId="{0EF4C2F7-AE54-48F6-BCCD-CFA0F530D0C3}"/>
          </ac:spMkLst>
        </pc:spChg>
      </pc:sldChg>
      <pc:sldChg chg="modSp mod">
        <pc:chgData name="Owen Noel Newton Fernando (Dr)" userId="f932e6a7-513b-4f8f-b71e-1f37278898b3" providerId="ADAL" clId="{5DCB71A8-0859-43C6-83B2-755EBB638957}" dt="2023-02-21T02:23:41.301" v="89" actId="1037"/>
        <pc:sldMkLst>
          <pc:docMk/>
          <pc:sldMk cId="3854262165" sldId="394"/>
        </pc:sldMkLst>
        <pc:spChg chg="mod">
          <ac:chgData name="Owen Noel Newton Fernando (Dr)" userId="f932e6a7-513b-4f8f-b71e-1f37278898b3" providerId="ADAL" clId="{5DCB71A8-0859-43C6-83B2-755EBB638957}" dt="2023-02-21T02:17:48.294" v="4" actId="20577"/>
          <ac:spMkLst>
            <pc:docMk/>
            <pc:sldMk cId="3854262165" sldId="394"/>
            <ac:spMk id="9" creationId="{0EF4C2F7-AE54-48F6-BCCD-CFA0F530D0C3}"/>
          </ac:spMkLst>
        </pc:spChg>
        <pc:spChg chg="mod">
          <ac:chgData name="Owen Noel Newton Fernando (Dr)" userId="f932e6a7-513b-4f8f-b71e-1f37278898b3" providerId="ADAL" clId="{5DCB71A8-0859-43C6-83B2-755EBB638957}" dt="2023-02-21T02:18:09.572" v="5" actId="20577"/>
          <ac:spMkLst>
            <pc:docMk/>
            <pc:sldMk cId="3854262165" sldId="394"/>
            <ac:spMk id="12" creationId="{69059058-CAE1-4AAF-B77C-A2A456FBD4EF}"/>
          </ac:spMkLst>
        </pc:spChg>
        <pc:spChg chg="mod">
          <ac:chgData name="Owen Noel Newton Fernando (Dr)" userId="f932e6a7-513b-4f8f-b71e-1f37278898b3" providerId="ADAL" clId="{5DCB71A8-0859-43C6-83B2-755EBB638957}" dt="2023-02-21T02:23:29.679" v="70" actId="1037"/>
          <ac:spMkLst>
            <pc:docMk/>
            <pc:sldMk cId="3854262165" sldId="394"/>
            <ac:spMk id="45" creationId="{14D47D93-6B5D-478F-B4D6-9E73C8A40013}"/>
          </ac:spMkLst>
        </pc:spChg>
        <pc:spChg chg="mod">
          <ac:chgData name="Owen Noel Newton Fernando (Dr)" userId="f932e6a7-513b-4f8f-b71e-1f37278898b3" providerId="ADAL" clId="{5DCB71A8-0859-43C6-83B2-755EBB638957}" dt="2023-02-21T02:23:41.301" v="89" actId="1037"/>
          <ac:spMkLst>
            <pc:docMk/>
            <pc:sldMk cId="3854262165" sldId="394"/>
            <ac:spMk id="47" creationId="{9F00355E-592B-4961-8DF4-DAA368AF302D}"/>
          </ac:spMkLst>
        </pc:spChg>
        <pc:cxnChg chg="mod">
          <ac:chgData name="Owen Noel Newton Fernando (Dr)" userId="f932e6a7-513b-4f8f-b71e-1f37278898b3" providerId="ADAL" clId="{5DCB71A8-0859-43C6-83B2-755EBB638957}" dt="2023-02-21T02:20:45.084" v="26" actId="1035"/>
          <ac:cxnSpMkLst>
            <pc:docMk/>
            <pc:sldMk cId="3854262165" sldId="394"/>
            <ac:cxnSpMk id="43" creationId="{3CCC9E2F-7219-4229-BA1E-C187061AA88E}"/>
          </ac:cxnSpMkLst>
        </pc:cxnChg>
      </pc:sldChg>
      <pc:sldChg chg="modSp mod">
        <pc:chgData name="Owen Noel Newton Fernando (Dr)" userId="f932e6a7-513b-4f8f-b71e-1f37278898b3" providerId="ADAL" clId="{5DCB71A8-0859-43C6-83B2-755EBB638957}" dt="2023-02-21T02:25:46.609" v="106" actId="1038"/>
        <pc:sldMkLst>
          <pc:docMk/>
          <pc:sldMk cId="2727023725" sldId="395"/>
        </pc:sldMkLst>
        <pc:spChg chg="mod">
          <ac:chgData name="Owen Noel Newton Fernando (Dr)" userId="f932e6a7-513b-4f8f-b71e-1f37278898b3" providerId="ADAL" clId="{5DCB71A8-0859-43C6-83B2-755EBB638957}" dt="2023-02-21T02:25:00.727" v="100" actId="1035"/>
          <ac:spMkLst>
            <pc:docMk/>
            <pc:sldMk cId="2727023725" sldId="395"/>
            <ac:spMk id="33" creationId="{29612BBA-0E4F-4321-B07D-3D7B73159099}"/>
          </ac:spMkLst>
        </pc:spChg>
        <pc:spChg chg="mod">
          <ac:chgData name="Owen Noel Newton Fernando (Dr)" userId="f932e6a7-513b-4f8f-b71e-1f37278898b3" providerId="ADAL" clId="{5DCB71A8-0859-43C6-83B2-755EBB638957}" dt="2023-02-21T02:25:37.371" v="104" actId="1035"/>
          <ac:spMkLst>
            <pc:docMk/>
            <pc:sldMk cId="2727023725" sldId="395"/>
            <ac:spMk id="54" creationId="{0567FCDF-92A1-4893-9A4E-7C3CC72B6332}"/>
          </ac:spMkLst>
        </pc:spChg>
        <pc:cxnChg chg="mod">
          <ac:chgData name="Owen Noel Newton Fernando (Dr)" userId="f932e6a7-513b-4f8f-b71e-1f37278898b3" providerId="ADAL" clId="{5DCB71A8-0859-43C6-83B2-755EBB638957}" dt="2023-02-21T02:25:46.609" v="106" actId="1038"/>
          <ac:cxnSpMkLst>
            <pc:docMk/>
            <pc:sldMk cId="2727023725" sldId="395"/>
            <ac:cxnSpMk id="18" creationId="{993A0760-E8C4-40CC-9737-B907D36018A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1D7A13-1A45-41A3-8305-974490192D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AC6E0-0F06-45EF-BFE7-B0219E837CD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11E176-A415-4917-BD74-6FFC3C4B42EA}" type="datetimeFigureOut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1E81972-B6E5-47ED-B167-C966AB6C9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E112300-42CE-4AF6-A890-8179D35C9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2022F-F879-4D9D-B9AB-782ED9AB8D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4578-9914-47DA-BD13-C2A55063C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09017EA-ADF1-48E8-AD36-CF868183E8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627C5AA-E390-4C99-A1F2-4DAB467CED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8350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16F65D-AD40-412C-8E61-D41E8FC62537}" type="slidenum"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3DCE6B6-02CA-4C24-9B6E-8E315E3B41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304A129-BC1F-4ED4-9EAC-AAF0AD8EA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59338"/>
            <a:ext cx="5207000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488" tIns="51244" rIns="102488" bIns="51244" numCol="1" anchor="t" anchorCtr="0" compatLnSpc="1">
            <a:prstTxWarp prst="textNoShape">
              <a:avLst/>
            </a:prstTxWarp>
          </a:bodyPr>
          <a:lstStyle/>
          <a:p>
            <a:r>
              <a:rPr lang="en-SG" altLang="en-US"/>
              <a:t>When the malloc() function is called with the required size, </a:t>
            </a:r>
            <a:r>
              <a:rPr lang="en-US" altLang="en-US"/>
              <a:t>it returns a pointer to a newly allocated block </a:t>
            </a:r>
            <a:r>
              <a:rPr lang="en-US" altLang="en-US" i="1"/>
              <a:t>size</a:t>
            </a:r>
            <a:r>
              <a:rPr lang="en-US" altLang="en-US"/>
              <a:t> bytes long.</a:t>
            </a:r>
          </a:p>
          <a:p>
            <a:endParaRPr lang="en-SG" altLang="en-US"/>
          </a:p>
          <a:p>
            <a:r>
              <a:rPr lang="en-SG" altLang="en-US"/>
              <a:t>If the requested size of the memory is not available on the heap, the function returns a </a:t>
            </a:r>
            <a:r>
              <a:rPr lang="en-US" altLang="en-US"/>
              <a:t>null pointer</a:t>
            </a:r>
            <a:r>
              <a:rPr lang="en-SG" altLang="en-US"/>
              <a:t>.</a:t>
            </a:r>
            <a:endParaRPr lang="en-GB" altLang="en-US"/>
          </a:p>
          <a:p>
            <a:r>
              <a:rPr lang="en-SG" altLang="en-US"/>
              <a:t> </a:t>
            </a:r>
            <a:endParaRPr lang="en-GB" altLang="en-US"/>
          </a:p>
          <a:p>
            <a:r>
              <a:rPr lang="en-SG" altLang="en-US"/>
              <a:t>As you can see, the return type for malloc() is void*.   </a:t>
            </a:r>
          </a:p>
          <a:p>
            <a:endParaRPr lang="en-SG" altLang="en-US"/>
          </a:p>
          <a:p>
            <a:r>
              <a:rPr lang="en-US" altLang="en-US"/>
              <a:t>A void pointer is a pointer that has no associated data type with it. A void pointer can hold address of any type and can be typcasted to any type.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/>
              <a:t>For instance, malloc() returns void* which can be typecasted to any type like int*, char*, etc.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5" name="Footer Placeholder 1">
            <a:extLst>
              <a:ext uri="{FF2B5EF4-FFF2-40B4-BE49-F238E27FC236}">
                <a16:creationId xmlns:a16="http://schemas.microsoft.com/office/drawing/2014/main" id="{090E879A-1AB5-48E7-8B29-529E90E08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350" indent="-295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fr-FR" altLang="en-US" sz="1300">
                <a:solidFill>
                  <a:prstClr val="black"/>
                </a:solidFill>
              </a:rPr>
              <a:t>Dr Hui Siu Cheung, SCE, NTU</a:t>
            </a:r>
            <a:endParaRPr lang="en-US" altLang="en-US" sz="1300">
              <a:solidFill>
                <a:prstClr val="black"/>
              </a:solidFill>
            </a:endParaRPr>
          </a:p>
        </p:txBody>
      </p:sp>
      <p:sp>
        <p:nvSpPr>
          <p:cNvPr id="46086" name="Date Placeholder 1">
            <a:extLst>
              <a:ext uri="{FF2B5EF4-FFF2-40B4-BE49-F238E27FC236}">
                <a16:creationId xmlns:a16="http://schemas.microsoft.com/office/drawing/2014/main" id="{C2B4879F-F46D-432F-B68C-FD29C26EA0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350" indent="-295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A25EB726-0CCA-4DD0-B5AC-A1EE75C4FA07}" type="datetime3">
              <a:rPr lang="en-US" altLang="en-US" sz="13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21 February 2023</a:t>
            </a:fld>
            <a:endParaRPr lang="en-US" altLang="en-US" sz="13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13895A23-CC2B-4658-B028-2E784EF20E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2600A5-D176-49C6-89FB-595F942E4A0C}"/>
              </a:ext>
            </a:extLst>
          </p:cNvPr>
          <p:cNvSpPr/>
          <p:nvPr userDrawn="1"/>
        </p:nvSpPr>
        <p:spPr>
          <a:xfrm>
            <a:off x="0" y="2052638"/>
            <a:ext cx="9144000" cy="27432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AA1B6172-4FE6-4D68-898B-425FBBDF39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5600" y="5973763"/>
            <a:ext cx="793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Science and Engineering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081EDE85-8EA0-40AE-843D-4A75B76D84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41325"/>
            <a:ext cx="27146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081"/>
            <a:ext cx="77724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4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0AD8815-A991-42DA-A47E-AB81EE8A4E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21D353E4-DFE4-4D5E-9A5C-596835736E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09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B28F7D-22E2-499F-89FB-027D31A3F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2397F18A-C30D-4F98-A138-369505F1F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409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E17B432-B2F5-4133-A54C-28E6DAD5EA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B15E569D-CA04-4856-BAF2-6E56A24BF4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79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92349930-34E0-4EA0-95CA-6A8326DD51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AEDFF6-3D98-4678-A0C1-69A25D2A0DD1}"/>
              </a:ext>
            </a:extLst>
          </p:cNvPr>
          <p:cNvSpPr/>
          <p:nvPr userDrawn="1"/>
        </p:nvSpPr>
        <p:spPr>
          <a:xfrm>
            <a:off x="-58738" y="2432050"/>
            <a:ext cx="9245601" cy="1993900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>
            <a:extLst>
              <a:ext uri="{FF2B5EF4-FFF2-40B4-BE49-F238E27FC236}">
                <a16:creationId xmlns:a16="http://schemas.microsoft.com/office/drawing/2014/main" id="{2318AD54-7F50-48AC-9CF0-3DB820F24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39713"/>
            <a:ext cx="309403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0247A4B5-D533-40D3-BC79-2E749A688E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5973763"/>
            <a:ext cx="793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algn="ctr"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2936650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00A2E548-21E8-4239-89A5-0099457368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A37A76-6C84-483E-9F55-A38F1BCC5577}"/>
              </a:ext>
            </a:extLst>
          </p:cNvPr>
          <p:cNvSpPr/>
          <p:nvPr userDrawn="1"/>
        </p:nvSpPr>
        <p:spPr>
          <a:xfrm>
            <a:off x="0" y="2052638"/>
            <a:ext cx="9144000" cy="27432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C91458B5-979A-4AE3-A09F-20D777BC38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5600" y="5973763"/>
            <a:ext cx="793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Science and Engineering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C12C0ACA-BF3C-4B7B-A5BC-6AF84CC867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41325"/>
            <a:ext cx="27146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081"/>
            <a:ext cx="77724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38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E06B8E89-6600-44B5-8686-AFF473368E3B}"/>
              </a:ext>
            </a:extLst>
          </p:cNvPr>
          <p:cNvSpPr/>
          <p:nvPr userDrawn="1"/>
        </p:nvSpPr>
        <p:spPr>
          <a:xfrm>
            <a:off x="91281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F3AAD-F18D-4553-89D9-AF892D251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E26B11B1-2698-4D0D-8CD1-ECAE64F01D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449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990A23DF-439E-4CA5-AC7B-DA5AC9F012D1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FA26-5A5D-4DFB-907A-5AEAC4D4B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4D59AEED-9549-4287-BEBF-9F0F18FBB0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42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6479E3E-53C2-458B-8E3A-C3E11E88B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D3F2939B-AC72-4428-8956-9E0BC7026C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689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FC6E7526-D244-4D37-8DAC-EB4A2CC11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1313" y="145732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08" y="1439691"/>
            <a:ext cx="3391200" cy="4438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990" y="1439693"/>
            <a:ext cx="3389512" cy="4438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6EEB-6921-479A-9C4F-AB5B95BC9E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68514416-32A0-45A5-80A2-12C0BA916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608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A0EE25-08F2-4EB3-9D95-14283CDBE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DBA71098-D367-4DE4-883D-4AEDA51AF5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E6901F0-40E6-4BF1-B379-464F68C9DF8F}"/>
              </a:ext>
            </a:extLst>
          </p:cNvPr>
          <p:cNvSpPr/>
          <p:nvPr userDrawn="1"/>
        </p:nvSpPr>
        <p:spPr>
          <a:xfrm>
            <a:off x="91281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3EF1-54A4-4FB8-8637-69B6B7A57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C4D206A0-E8B1-4900-B913-7B01AD4109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476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6CAEC7F-5EE7-436E-AA24-A338BFD11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9626011E-778A-4343-822B-611B0555F6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387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365B392-54C0-4A58-A88C-A1CB07C05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FB4ACE6A-0282-45D3-B070-C6C0C12AD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717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5010796-12F3-496D-B74A-B2143584B0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2101BD03-79B0-4464-87D5-E4522E4687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897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4B6E53-EEF9-400A-96C0-80B4FC56C8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51C026B8-705E-4375-B7F1-2135979DD7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898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B01949-BAAF-4BA8-8921-5ED8B0B8FF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5DD8ACCB-6C95-4064-9629-0409E06807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454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44F252-CE38-4F8B-AEA6-FA1E37D56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B9C080FB-D537-4560-BF14-636CBDD542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0299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747DAC68-3468-4C7D-8810-4C97735E1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CB2F5C-5656-4A99-87B5-3BD436EDC5D6}"/>
              </a:ext>
            </a:extLst>
          </p:cNvPr>
          <p:cNvSpPr/>
          <p:nvPr userDrawn="1"/>
        </p:nvSpPr>
        <p:spPr>
          <a:xfrm>
            <a:off x="-58738" y="2432050"/>
            <a:ext cx="9245601" cy="1993900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>
            <a:extLst>
              <a:ext uri="{FF2B5EF4-FFF2-40B4-BE49-F238E27FC236}">
                <a16:creationId xmlns:a16="http://schemas.microsoft.com/office/drawing/2014/main" id="{91B40466-0B42-4BD1-92FB-563171E3C1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39713"/>
            <a:ext cx="309403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136A46BB-37FD-4883-AD84-A95B2B02C3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5973763"/>
            <a:ext cx="793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algn="ctr"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17770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4DD9568F-B4CE-4712-80F6-0ED4B8F0C1E9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176C-9EC9-445B-AE06-353831D2A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D0F2E801-7E95-4737-8D57-30BA79E30D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39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1B6DF5-57A4-4B77-8FD4-083277014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8190E0F2-0498-4090-AD59-B75FEB27FC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91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E30C2752-4649-4BE1-945A-D62F08BC1A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1313" y="145732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08" y="1439691"/>
            <a:ext cx="3391200" cy="4438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990" y="1439693"/>
            <a:ext cx="3389512" cy="4438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8A0E9-D0CB-4D1E-B410-25AE60B35B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0D5EC431-5B2C-4DB3-8A02-D1E5BB0F08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69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564DFA-E5ED-46C1-97BA-14C42B8FC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F7C8FEAD-F37E-4F66-99E7-773561CBB9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8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680F06C-2332-4517-9013-BD154BB8B9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C53DE252-AD1A-4604-B195-6D3036D63E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97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40FB443-3AA8-4EDA-9B6C-B9330F466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FC411F10-F2FA-42BE-B94F-127CFAFE42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2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05186A-566B-44C1-9CD8-5A0A6A284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42A4200B-0F37-40E5-8D1B-F785B11E75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>
            <a:extLst>
              <a:ext uri="{FF2B5EF4-FFF2-40B4-BE49-F238E27FC236}">
                <a16:creationId xmlns:a16="http://schemas.microsoft.com/office/drawing/2014/main" id="{789A79F3-0205-4905-B317-F028690CB1E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/>
          <a:stretch>
            <a:fillRect/>
          </a:stretch>
        </p:blipFill>
        <p:spPr bwMode="auto">
          <a:xfrm>
            <a:off x="-17463" y="0"/>
            <a:ext cx="91598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FB77E-DF90-4E51-BCB0-CFA1B763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63" y="0"/>
            <a:ext cx="91614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C2D5B-D561-43B1-851B-879F2ADACD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3825" y="6629400"/>
            <a:ext cx="38481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44DA204-3C5F-42C4-915D-26CFBEBFA50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269163" y="6611938"/>
            <a:ext cx="1752600" cy="2635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1435B3D-0F3C-46A3-BE2E-B338F059D372}" type="slidenum">
              <a:rPr lang="en-US" altLang="en-US" sz="90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/>
              <a:t>‹#›</a:t>
            </a:fld>
            <a:endParaRPr lang="en-US" altLang="en-US" sz="9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99088493-EA0D-4AC5-863A-826645CF89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B8962987-D33D-480D-B884-49115724B7F5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32" name="Text Placeholder 2">
            <a:extLst>
              <a:ext uri="{FF2B5EF4-FFF2-40B4-BE49-F238E27FC236}">
                <a16:creationId xmlns:a16="http://schemas.microsoft.com/office/drawing/2014/main" id="{780FBB8A-7607-47B8-A015-39171E0923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28713" y="1439863"/>
            <a:ext cx="69262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  <p:sldLayoutId id="2147484326" r:id="rId12"/>
    <p:sldLayoutId id="2147484327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 cap="all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>
            <a:extLst>
              <a:ext uri="{FF2B5EF4-FFF2-40B4-BE49-F238E27FC236}">
                <a16:creationId xmlns:a16="http://schemas.microsoft.com/office/drawing/2014/main" id="{ACECE59C-DA05-4818-9E6E-79F6E0D024F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/>
          <a:stretch>
            <a:fillRect/>
          </a:stretch>
        </p:blipFill>
        <p:spPr bwMode="auto">
          <a:xfrm>
            <a:off x="-17463" y="0"/>
            <a:ext cx="91598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F0ECA-29F4-41E4-A265-2C2278FB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63" y="0"/>
            <a:ext cx="91614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0CD5E-A001-4BEE-807B-817D7C008F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3825" y="6629400"/>
            <a:ext cx="38481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B9535CF-ED9B-4F3C-8B78-881ED74C27C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269163" y="6611938"/>
            <a:ext cx="1752600" cy="2635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57A5D9A-1D8B-4FC4-99D8-D4CE12981894}" type="slidenum">
              <a:rPr lang="en-US" altLang="en-US" sz="90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/>
              <a:t>‹#›</a:t>
            </a:fld>
            <a:endParaRPr lang="en-US" altLang="en-US" sz="9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B2E7A765-1F1C-40DC-A952-D81B032B74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1B08F288-82A0-4048-B881-C95E09A615DD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86F27531-C854-46D7-997C-EBEF604166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28713" y="1439863"/>
            <a:ext cx="69262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  <p:sldLayoutId id="2147484339" r:id="rId12"/>
    <p:sldLayoutId id="2147484340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 cap="all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8D422DF-E05F-48F8-AD12-D215BF98B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9144000" cy="5651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SC1007: lab (Week 7)</a:t>
            </a: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C48D-FDE4-4B1D-8040-95465FF4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238C-A325-4D45-AE47-BDDE72D8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 a function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printBSTInOrder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prints a sorted list of items stored in Binary Search Tree using an in-order traversal pattern. 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*node)</a:t>
            </a:r>
            <a:endParaRPr lang="en-SG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76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DAC14-AE35-4430-94E4-CB9A658D1DD1}"/>
              </a:ext>
            </a:extLst>
          </p:cNvPr>
          <p:cNvSpPr/>
          <p:nvPr/>
        </p:nvSpPr>
        <p:spPr>
          <a:xfrm>
            <a:off x="0" y="569167"/>
            <a:ext cx="9144000" cy="6017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04F81-8C17-4058-AD23-73010178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D8C3-BCC5-4598-89F7-D1B5FA0163B5}"/>
              </a:ext>
            </a:extLst>
          </p:cNvPr>
          <p:cNvSpPr txBox="1"/>
          <p:nvPr/>
        </p:nvSpPr>
        <p:spPr>
          <a:xfrm>
            <a:off x="457200" y="-3857089"/>
            <a:ext cx="8229600" cy="1098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CE1007/CZ1007 Data Structures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13 Lab and Tutorial - Binary Search Tree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item;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min, int max);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*root=NULL;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("input a value you want to insert(-1 to quit):");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(root,-1000000, 1000000)==1)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a BST!\n");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not a BST!\n");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value you want to remove(-1 to quit):");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root=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A6BEB-45BB-48D4-B3AB-9F29606246B4}"/>
              </a:ext>
            </a:extLst>
          </p:cNvPr>
          <p:cNvSpPr txBox="1"/>
          <p:nvPr/>
        </p:nvSpPr>
        <p:spPr>
          <a:xfrm>
            <a:off x="76200" y="-3857089"/>
            <a:ext cx="457200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A79940-E349-44B3-B544-5C0A175D8938}"/>
              </a:ext>
            </a:extLst>
          </p:cNvPr>
          <p:cNvSpPr txBox="1">
            <a:spLocks/>
          </p:cNvSpPr>
          <p:nvPr/>
        </p:nvSpPr>
        <p:spPr>
          <a:xfrm>
            <a:off x="-17418" y="-13233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3276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444C-08FB-4856-B2E0-1473D475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 solution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7DB0FB-E662-45D1-87B7-8DA07ACB0863}"/>
              </a:ext>
            </a:extLst>
          </p:cNvPr>
          <p:cNvGrpSpPr/>
          <p:nvPr/>
        </p:nvGrpSpPr>
        <p:grpSpPr>
          <a:xfrm>
            <a:off x="1066800" y="1419285"/>
            <a:ext cx="6934200" cy="2554545"/>
            <a:chOff x="1066800" y="1419285"/>
            <a:chExt cx="6934200" cy="25545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B4BC45-EF1D-4359-A6C4-F5A84EA3DE32}"/>
                </a:ext>
              </a:extLst>
            </p:cNvPr>
            <p:cNvSpPr txBox="1"/>
            <p:nvPr/>
          </p:nvSpPr>
          <p:spPr>
            <a:xfrm>
              <a:off x="1447800" y="1419285"/>
              <a:ext cx="6553200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printBSTInOrder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*node){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(node==NULL)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return;</a:t>
              </a:r>
            </a:p>
            <a:p>
              <a:endParaRPr lang="en-SG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SG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printBSTInOrder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(node-&gt;left );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SG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("%d, ", node-&gt;item);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SG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printBSTInOrder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(node-&gt;right);</a:t>
              </a:r>
            </a:p>
            <a:p>
              <a:endParaRPr lang="en-SG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return;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8FB066-0262-477E-8036-B020C5797101}"/>
                </a:ext>
              </a:extLst>
            </p:cNvPr>
            <p:cNvSpPr txBox="1"/>
            <p:nvPr/>
          </p:nvSpPr>
          <p:spPr>
            <a:xfrm>
              <a:off x="1066800" y="1419285"/>
              <a:ext cx="457200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94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75E0CFD3-E593-45C8-B665-77CCE1B7D18D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D96B9DD-FE4C-4B6E-95B5-44D7F78C046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883795"/>
            <a:ext cx="508000" cy="1374005"/>
          </a:xfrm>
          <a:prstGeom prst="bentConnector3">
            <a:avLst>
              <a:gd name="adj1" fmla="val -4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5DABF9D-4F3E-4600-8A2F-A41C915FE7B9}"/>
              </a:ext>
            </a:extLst>
          </p:cNvPr>
          <p:cNvSpPr/>
          <p:nvPr/>
        </p:nvSpPr>
        <p:spPr>
          <a:xfrm>
            <a:off x="7305040" y="7532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B96324-72DE-4639-89C6-2109B8F277B1}"/>
              </a:ext>
            </a:extLst>
          </p:cNvPr>
          <p:cNvSpPr/>
          <p:nvPr/>
        </p:nvSpPr>
        <p:spPr>
          <a:xfrm>
            <a:off x="6553200" y="14390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09ECC1-6FB6-4F11-9CBB-625E64BFB660}"/>
              </a:ext>
            </a:extLst>
          </p:cNvPr>
          <p:cNvSpPr/>
          <p:nvPr/>
        </p:nvSpPr>
        <p:spPr>
          <a:xfrm>
            <a:off x="8077200" y="14390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F97CB2-25AA-446F-BCEF-2124688D24EE}"/>
              </a:ext>
            </a:extLst>
          </p:cNvPr>
          <p:cNvSpPr/>
          <p:nvPr/>
        </p:nvSpPr>
        <p:spPr>
          <a:xfrm>
            <a:off x="6096000" y="22772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732FB1-B5E2-49E6-8E0A-57DB40E31F46}"/>
              </a:ext>
            </a:extLst>
          </p:cNvPr>
          <p:cNvSpPr/>
          <p:nvPr/>
        </p:nvSpPr>
        <p:spPr>
          <a:xfrm>
            <a:off x="7010400" y="22772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621712-10A7-4FF0-BDE2-98ADC3F530E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6943445" y="1143453"/>
            <a:ext cx="42855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36C032-AE78-40E2-B4D2-495024687A5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7695285" y="1143453"/>
            <a:ext cx="44887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EB2670-0521-40F9-BA3B-1201025D0AD8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6324600" y="1829253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FDF344-993D-4C68-93F2-BC276387DBB3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6943445" y="1829253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BF3216-6D66-4AAF-A98B-CE6D4A064635}"/>
              </a:ext>
            </a:extLst>
          </p:cNvPr>
          <p:cNvGrpSpPr/>
          <p:nvPr/>
        </p:nvGrpSpPr>
        <p:grpSpPr>
          <a:xfrm>
            <a:off x="146538" y="723900"/>
            <a:ext cx="4425462" cy="1714500"/>
            <a:chOff x="914400" y="1295400"/>
            <a:chExt cx="4425462" cy="17145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52B392-ED23-4149-BD94-1B87C92DAF54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13B9D17-366A-4CFE-A524-54D3D6E10D4F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DD240E-69CC-4F8A-B4DF-2F5C2AC3C8BC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28837D-C2F2-4486-9545-5D13DFF044AC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22CBB1-0A13-4C40-A81F-FBC128943E43}"/>
              </a:ext>
            </a:extLst>
          </p:cNvPr>
          <p:cNvCxnSpPr/>
          <p:nvPr/>
        </p:nvCxnSpPr>
        <p:spPr>
          <a:xfrm flipH="1">
            <a:off x="4038600" y="914400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6B42DB-004D-4656-97F4-E5CEC6CF88C2}"/>
              </a:ext>
            </a:extLst>
          </p:cNvPr>
          <p:cNvGrpSpPr/>
          <p:nvPr/>
        </p:nvGrpSpPr>
        <p:grpSpPr>
          <a:xfrm>
            <a:off x="679938" y="2552700"/>
            <a:ext cx="4425462" cy="1714500"/>
            <a:chOff x="914400" y="1295400"/>
            <a:chExt cx="4425462" cy="17145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7F7D22-37FF-4501-9A08-7B39EB047DE1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D8D92EF-FAE0-4317-BA40-8A1768DFFD66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2248F7-5B4F-46D7-B28A-6F5286E5B60A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AB0682-6DC1-4B58-B159-12167BFB119F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3AB0F0-F400-4069-870D-FBCF4EFDD5F0}"/>
              </a:ext>
            </a:extLst>
          </p:cNvPr>
          <p:cNvCxnSpPr/>
          <p:nvPr/>
        </p:nvCxnSpPr>
        <p:spPr>
          <a:xfrm>
            <a:off x="1905000" y="1600200"/>
            <a:ext cx="0" cy="1145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B52CF4-BFFB-46DD-9F2E-7CCC7759FC88}"/>
              </a:ext>
            </a:extLst>
          </p:cNvPr>
          <p:cNvCxnSpPr/>
          <p:nvPr/>
        </p:nvCxnSpPr>
        <p:spPr>
          <a:xfrm flipH="1">
            <a:off x="4572000" y="2750285"/>
            <a:ext cx="62975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970C6A-5E3A-41EB-A1D2-ED5E70FED451}"/>
              </a:ext>
            </a:extLst>
          </p:cNvPr>
          <p:cNvGrpSpPr/>
          <p:nvPr/>
        </p:nvGrpSpPr>
        <p:grpSpPr>
          <a:xfrm>
            <a:off x="1187938" y="4381500"/>
            <a:ext cx="4425462" cy="1714500"/>
            <a:chOff x="914400" y="1295400"/>
            <a:chExt cx="4425462" cy="17145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A5CA53-3E1C-46E2-AFA9-BBC2B2B48719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128EC0B-64C3-4D51-AE49-7DE3498FA8D3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05C7A3-3169-4351-A31B-E2B908BAF552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D20270-5179-48BE-A63E-6FCB4778CCA2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4B2D29-82B0-477C-B44F-CA346A8E2240}"/>
              </a:ext>
            </a:extLst>
          </p:cNvPr>
          <p:cNvCxnSpPr/>
          <p:nvPr/>
        </p:nvCxnSpPr>
        <p:spPr>
          <a:xfrm>
            <a:off x="2413000" y="3429000"/>
            <a:ext cx="0" cy="1145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4319AE-84C2-4DA7-BD4C-19C14E3B057C}"/>
              </a:ext>
            </a:extLst>
          </p:cNvPr>
          <p:cNvCxnSpPr/>
          <p:nvPr/>
        </p:nvCxnSpPr>
        <p:spPr>
          <a:xfrm flipH="1">
            <a:off x="5080000" y="4579085"/>
            <a:ext cx="62975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D99E67-743E-4E29-9401-1F262E6A7CC2}"/>
              </a:ext>
            </a:extLst>
          </p:cNvPr>
          <p:cNvSpPr txBox="1"/>
          <p:nvPr/>
        </p:nvSpPr>
        <p:spPr>
          <a:xfrm>
            <a:off x="5709752" y="4872335"/>
            <a:ext cx="123328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D7A296-08D1-4A61-9A0C-194BE5103562}"/>
              </a:ext>
            </a:extLst>
          </p:cNvPr>
          <p:cNvSpPr txBox="1"/>
          <p:nvPr/>
        </p:nvSpPr>
        <p:spPr>
          <a:xfrm>
            <a:off x="6839178" y="3021122"/>
            <a:ext cx="1388923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D10DB7-3125-4AD1-AC42-589877469E96}"/>
              </a:ext>
            </a:extLst>
          </p:cNvPr>
          <p:cNvSpPr txBox="1"/>
          <p:nvPr/>
        </p:nvSpPr>
        <p:spPr>
          <a:xfrm>
            <a:off x="5709752" y="5329535"/>
            <a:ext cx="13149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77E0B902-1A1A-46B1-BAF5-33D776DA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298175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0.00104 0.08635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0.00105 0.08634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0.00104 0.08635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8635 L 0.00052 0.1136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36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366 L 0.00174 0.13241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13241 L -0.23993 0.16574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66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64" grpId="0" animBg="1"/>
      <p:bldP spid="6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769EE1A-6C67-4223-8150-147C4695EC01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D96B9DD-FE4C-4B6E-95B5-44D7F78C046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883795"/>
            <a:ext cx="508000" cy="1374005"/>
          </a:xfrm>
          <a:prstGeom prst="bentConnector3">
            <a:avLst>
              <a:gd name="adj1" fmla="val -4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5DABF9D-4F3E-4600-8A2F-A41C915FE7B9}"/>
              </a:ext>
            </a:extLst>
          </p:cNvPr>
          <p:cNvSpPr/>
          <p:nvPr/>
        </p:nvSpPr>
        <p:spPr>
          <a:xfrm>
            <a:off x="7305040" y="753208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B96324-72DE-4639-89C6-2109B8F277B1}"/>
              </a:ext>
            </a:extLst>
          </p:cNvPr>
          <p:cNvSpPr/>
          <p:nvPr/>
        </p:nvSpPr>
        <p:spPr>
          <a:xfrm>
            <a:off x="6553200" y="1439008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09ECC1-6FB6-4F11-9CBB-625E64BFB660}"/>
              </a:ext>
            </a:extLst>
          </p:cNvPr>
          <p:cNvSpPr/>
          <p:nvPr/>
        </p:nvSpPr>
        <p:spPr>
          <a:xfrm>
            <a:off x="8077200" y="14390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F97CB2-25AA-446F-BCEF-2124688D24EE}"/>
              </a:ext>
            </a:extLst>
          </p:cNvPr>
          <p:cNvSpPr/>
          <p:nvPr/>
        </p:nvSpPr>
        <p:spPr>
          <a:xfrm>
            <a:off x="6096000" y="2277208"/>
            <a:ext cx="457200" cy="457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732FB1-B5E2-49E6-8E0A-57DB40E31F46}"/>
              </a:ext>
            </a:extLst>
          </p:cNvPr>
          <p:cNvSpPr/>
          <p:nvPr/>
        </p:nvSpPr>
        <p:spPr>
          <a:xfrm>
            <a:off x="7010400" y="22772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621712-10A7-4FF0-BDE2-98ADC3F530E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6943445" y="1143453"/>
            <a:ext cx="42855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36C032-AE78-40E2-B4D2-495024687A5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7695285" y="1143453"/>
            <a:ext cx="44887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EB2670-0521-40F9-BA3B-1201025D0AD8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6324600" y="1829253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FDF344-993D-4C68-93F2-BC276387DBB3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6943445" y="1829253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BF3216-6D66-4AAF-A98B-CE6D4A064635}"/>
              </a:ext>
            </a:extLst>
          </p:cNvPr>
          <p:cNvGrpSpPr/>
          <p:nvPr/>
        </p:nvGrpSpPr>
        <p:grpSpPr>
          <a:xfrm>
            <a:off x="146538" y="723900"/>
            <a:ext cx="4425462" cy="1714500"/>
            <a:chOff x="914400" y="1295400"/>
            <a:chExt cx="4425462" cy="17145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52B392-ED23-4149-BD94-1B87C92DAF54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13B9D17-366A-4CFE-A524-54D3D6E10D4F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DD240E-69CC-4F8A-B4DF-2F5C2AC3C8BC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28837D-C2F2-4486-9545-5D13DFF044AC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22CBB1-0A13-4C40-A81F-FBC128943E43}"/>
              </a:ext>
            </a:extLst>
          </p:cNvPr>
          <p:cNvCxnSpPr/>
          <p:nvPr/>
        </p:nvCxnSpPr>
        <p:spPr>
          <a:xfrm flipH="1">
            <a:off x="4038600" y="1486672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6B42DB-004D-4656-97F4-E5CEC6CF88C2}"/>
              </a:ext>
            </a:extLst>
          </p:cNvPr>
          <p:cNvGrpSpPr/>
          <p:nvPr/>
        </p:nvGrpSpPr>
        <p:grpSpPr>
          <a:xfrm>
            <a:off x="679938" y="2552700"/>
            <a:ext cx="4425462" cy="1714500"/>
            <a:chOff x="914400" y="1295400"/>
            <a:chExt cx="4425462" cy="17145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7F7D22-37FF-4501-9A08-7B39EB047DE1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D8D92EF-FAE0-4317-BA40-8A1768DFFD66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2248F7-5B4F-46D7-B28A-6F5286E5B60A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AB0682-6DC1-4B58-B159-12167BFB119F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3AB0F0-F400-4069-870D-FBCF4EFDD5F0}"/>
              </a:ext>
            </a:extLst>
          </p:cNvPr>
          <p:cNvCxnSpPr/>
          <p:nvPr/>
        </p:nvCxnSpPr>
        <p:spPr>
          <a:xfrm>
            <a:off x="1905000" y="1600200"/>
            <a:ext cx="0" cy="1145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B52CF4-BFFB-46DD-9F2E-7CCC7759FC88}"/>
              </a:ext>
            </a:extLst>
          </p:cNvPr>
          <p:cNvCxnSpPr/>
          <p:nvPr/>
        </p:nvCxnSpPr>
        <p:spPr>
          <a:xfrm flipH="1">
            <a:off x="4572000" y="3352800"/>
            <a:ext cx="62975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970C6A-5E3A-41EB-A1D2-ED5E70FED451}"/>
              </a:ext>
            </a:extLst>
          </p:cNvPr>
          <p:cNvGrpSpPr/>
          <p:nvPr/>
        </p:nvGrpSpPr>
        <p:grpSpPr>
          <a:xfrm>
            <a:off x="1187938" y="4381500"/>
            <a:ext cx="4425462" cy="1714500"/>
            <a:chOff x="914400" y="1295400"/>
            <a:chExt cx="4425462" cy="17145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A5CA53-3E1C-46E2-AFA9-BBC2B2B48719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128EC0B-64C3-4D51-AE49-7DE3498FA8D3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05C7A3-3169-4351-A31B-E2B908BAF552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D20270-5179-48BE-A63E-6FCB4778CCA2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4B2D29-82B0-477C-B44F-CA346A8E2240}"/>
              </a:ext>
            </a:extLst>
          </p:cNvPr>
          <p:cNvCxnSpPr/>
          <p:nvPr/>
        </p:nvCxnSpPr>
        <p:spPr>
          <a:xfrm>
            <a:off x="2413000" y="3733800"/>
            <a:ext cx="0" cy="782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4319AE-84C2-4DA7-BD4C-19C14E3B057C}"/>
              </a:ext>
            </a:extLst>
          </p:cNvPr>
          <p:cNvCxnSpPr/>
          <p:nvPr/>
        </p:nvCxnSpPr>
        <p:spPr>
          <a:xfrm flipH="1">
            <a:off x="5080000" y="4579085"/>
            <a:ext cx="62975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D99E67-743E-4E29-9401-1F262E6A7CC2}"/>
              </a:ext>
            </a:extLst>
          </p:cNvPr>
          <p:cNvSpPr txBox="1"/>
          <p:nvPr/>
        </p:nvSpPr>
        <p:spPr>
          <a:xfrm>
            <a:off x="5709752" y="4872335"/>
            <a:ext cx="123328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D7A296-08D1-4A61-9A0C-194BE5103562}"/>
              </a:ext>
            </a:extLst>
          </p:cNvPr>
          <p:cNvSpPr txBox="1"/>
          <p:nvPr/>
        </p:nvSpPr>
        <p:spPr>
          <a:xfrm>
            <a:off x="6839178" y="3021122"/>
            <a:ext cx="1388923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D10DB7-3125-4AD1-AC42-589877469E96}"/>
              </a:ext>
            </a:extLst>
          </p:cNvPr>
          <p:cNvSpPr txBox="1"/>
          <p:nvPr/>
        </p:nvSpPr>
        <p:spPr>
          <a:xfrm>
            <a:off x="5709752" y="5329535"/>
            <a:ext cx="13149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61E72A-485C-4ECD-BB4E-9AD2C13A27B0}"/>
              </a:ext>
            </a:extLst>
          </p:cNvPr>
          <p:cNvSpPr txBox="1"/>
          <p:nvPr/>
        </p:nvSpPr>
        <p:spPr>
          <a:xfrm>
            <a:off x="6839177" y="3029347"/>
            <a:ext cx="1388923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9F1D99-6CA1-48E1-84D1-FC0A61AAE4E7}"/>
              </a:ext>
            </a:extLst>
          </p:cNvPr>
          <p:cNvSpPr txBox="1"/>
          <p:nvPr/>
        </p:nvSpPr>
        <p:spPr>
          <a:xfrm>
            <a:off x="6839177" y="3027657"/>
            <a:ext cx="1388923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3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5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EAC0333-E7F6-474F-94A2-9F984F0B481A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057400"/>
            <a:ext cx="533400" cy="1374005"/>
          </a:xfrm>
          <a:prstGeom prst="bentConnector3">
            <a:avLst>
              <a:gd name="adj1" fmla="val -428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7486328-2A61-4B0C-98F7-6AA7F2237618}"/>
              </a:ext>
            </a:extLst>
          </p:cNvPr>
          <p:cNvSpPr txBox="1"/>
          <p:nvPr/>
        </p:nvSpPr>
        <p:spPr>
          <a:xfrm>
            <a:off x="6838462" y="3021122"/>
            <a:ext cx="1388923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3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5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6</a:t>
            </a: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1187A20B-2399-4B26-935C-2E1992F1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16512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00105 0.0222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2222 L -0.00105 0.0444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0.00104 0.08635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8635 L 0.00052 0.1136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36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366 L 0.00174 0.13241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13241 L -0.23993 0.16574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66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4444 L -0.24271 0.07731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00104 0.0277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2777 L -0.00104 0.05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64" grpId="0" animBg="1"/>
      <p:bldP spid="64" grpId="1" animBg="1"/>
      <p:bldP spid="47" grpId="0"/>
      <p:bldP spid="56" grpId="0"/>
      <p:bldP spid="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E301B12A-3DE2-4A86-BD3A-62468AB02CC1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DABF9D-4F3E-4600-8A2F-A41C915FE7B9}"/>
              </a:ext>
            </a:extLst>
          </p:cNvPr>
          <p:cNvSpPr/>
          <p:nvPr/>
        </p:nvSpPr>
        <p:spPr>
          <a:xfrm>
            <a:off x="7305040" y="732620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B96324-72DE-4639-89C6-2109B8F277B1}"/>
              </a:ext>
            </a:extLst>
          </p:cNvPr>
          <p:cNvSpPr/>
          <p:nvPr/>
        </p:nvSpPr>
        <p:spPr>
          <a:xfrm>
            <a:off x="6553200" y="141842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09ECC1-6FB6-4F11-9CBB-625E64BFB660}"/>
              </a:ext>
            </a:extLst>
          </p:cNvPr>
          <p:cNvSpPr/>
          <p:nvPr/>
        </p:nvSpPr>
        <p:spPr>
          <a:xfrm>
            <a:off x="8077200" y="141842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F97CB2-25AA-446F-BCEF-2124688D24EE}"/>
              </a:ext>
            </a:extLst>
          </p:cNvPr>
          <p:cNvSpPr/>
          <p:nvPr/>
        </p:nvSpPr>
        <p:spPr>
          <a:xfrm>
            <a:off x="6096000" y="2256620"/>
            <a:ext cx="457200" cy="457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732FB1-B5E2-49E6-8E0A-57DB40E31F46}"/>
              </a:ext>
            </a:extLst>
          </p:cNvPr>
          <p:cNvSpPr/>
          <p:nvPr/>
        </p:nvSpPr>
        <p:spPr>
          <a:xfrm>
            <a:off x="7010400" y="2256620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621712-10A7-4FF0-BDE2-98ADC3F530E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6943445" y="1122865"/>
            <a:ext cx="42855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36C032-AE78-40E2-B4D2-495024687A5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7695285" y="1122865"/>
            <a:ext cx="44887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EB2670-0521-40F9-BA3B-1201025D0AD8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6324600" y="1808665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FDF344-993D-4C68-93F2-BC276387DBB3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6943445" y="1808665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BF3216-6D66-4AAF-A98B-CE6D4A064635}"/>
              </a:ext>
            </a:extLst>
          </p:cNvPr>
          <p:cNvGrpSpPr/>
          <p:nvPr/>
        </p:nvGrpSpPr>
        <p:grpSpPr>
          <a:xfrm>
            <a:off x="146538" y="703312"/>
            <a:ext cx="4425462" cy="1714500"/>
            <a:chOff x="914400" y="1295400"/>
            <a:chExt cx="4425462" cy="17145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52B392-ED23-4149-BD94-1B87C92DAF54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13B9D17-366A-4CFE-A524-54D3D6E10D4F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DD240E-69CC-4F8A-B4DF-2F5C2AC3C8BC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28837D-C2F2-4486-9545-5D13DFF044AC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22CBB1-0A13-4C40-A81F-FBC128943E43}"/>
              </a:ext>
            </a:extLst>
          </p:cNvPr>
          <p:cNvCxnSpPr/>
          <p:nvPr/>
        </p:nvCxnSpPr>
        <p:spPr>
          <a:xfrm flipH="1">
            <a:off x="4038600" y="1808212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6B42DB-004D-4656-97F4-E5CEC6CF88C2}"/>
              </a:ext>
            </a:extLst>
          </p:cNvPr>
          <p:cNvGrpSpPr/>
          <p:nvPr/>
        </p:nvGrpSpPr>
        <p:grpSpPr>
          <a:xfrm>
            <a:off x="679938" y="2532112"/>
            <a:ext cx="4425462" cy="1714500"/>
            <a:chOff x="914400" y="1295400"/>
            <a:chExt cx="4425462" cy="17145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7F7D22-37FF-4501-9A08-7B39EB047DE1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D8D92EF-FAE0-4317-BA40-8A1768DFFD66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2248F7-5B4F-46D7-B28A-6F5286E5B60A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AB0682-6DC1-4B58-B159-12167BFB119F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3AB0F0-F400-4069-870D-FBCF4EFDD5F0}"/>
              </a:ext>
            </a:extLst>
          </p:cNvPr>
          <p:cNvCxnSpPr/>
          <p:nvPr/>
        </p:nvCxnSpPr>
        <p:spPr>
          <a:xfrm>
            <a:off x="1905000" y="1935454"/>
            <a:ext cx="0" cy="710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B52CF4-BFFB-46DD-9F2E-7CCC7759FC88}"/>
              </a:ext>
            </a:extLst>
          </p:cNvPr>
          <p:cNvCxnSpPr/>
          <p:nvPr/>
        </p:nvCxnSpPr>
        <p:spPr>
          <a:xfrm flipH="1">
            <a:off x="4572000" y="2731182"/>
            <a:ext cx="62975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D99E67-743E-4E29-9401-1F262E6A7CC2}"/>
              </a:ext>
            </a:extLst>
          </p:cNvPr>
          <p:cNvSpPr txBox="1"/>
          <p:nvPr/>
        </p:nvSpPr>
        <p:spPr>
          <a:xfrm>
            <a:off x="5129380" y="3028612"/>
            <a:ext cx="123328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D10DB7-3125-4AD1-AC42-589877469E96}"/>
              </a:ext>
            </a:extLst>
          </p:cNvPr>
          <p:cNvSpPr txBox="1"/>
          <p:nvPr/>
        </p:nvSpPr>
        <p:spPr>
          <a:xfrm>
            <a:off x="5129380" y="3485812"/>
            <a:ext cx="13149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return;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EAC0333-E7F6-474F-94A2-9F984F0B481A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036812"/>
            <a:ext cx="533400" cy="1374005"/>
          </a:xfrm>
          <a:prstGeom prst="bentConnector3">
            <a:avLst>
              <a:gd name="adj1" fmla="val -428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36300BA-F1AF-4CA6-904F-5D9FC9AD01A0}"/>
              </a:ext>
            </a:extLst>
          </p:cNvPr>
          <p:cNvSpPr txBox="1"/>
          <p:nvPr/>
        </p:nvSpPr>
        <p:spPr>
          <a:xfrm>
            <a:off x="6848453" y="3016984"/>
            <a:ext cx="1388923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3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5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7F2352-DD1F-4703-A2D0-1A3540B31A37}"/>
              </a:ext>
            </a:extLst>
          </p:cNvPr>
          <p:cNvSpPr txBox="1"/>
          <p:nvPr/>
        </p:nvSpPr>
        <p:spPr>
          <a:xfrm>
            <a:off x="6848453" y="3016984"/>
            <a:ext cx="1388923" cy="163121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3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5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6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8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3BF5335B-311F-440C-83C5-1ABBACF1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218876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-0.00105 0.07662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7662 L -0.00105 0.11018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1018 L -0.00105 0.1321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3217 L -0.23438 0.16551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166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24271 0.03333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64" grpId="0" animBg="1"/>
      <p:bldP spid="64" grpId="1" animBg="1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C48D-FDE4-4B1D-8040-95465FF4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238C-A325-4D45-AE47-BDDE72D8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 a function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isBST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determines whether a given Binary Tree is also a Binary Search Tree.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function should return 1 if the BT is a BST, and 0 otherwise. </a:t>
            </a:r>
            <a:endParaRPr lang="en-SG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3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DAC14-AE35-4430-94E4-CB9A658D1DD1}"/>
              </a:ext>
            </a:extLst>
          </p:cNvPr>
          <p:cNvSpPr/>
          <p:nvPr/>
        </p:nvSpPr>
        <p:spPr>
          <a:xfrm>
            <a:off x="0" y="569167"/>
            <a:ext cx="9144000" cy="6017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04F81-8C17-4058-AD23-73010178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D8C3-BCC5-4598-89F7-D1B5FA0163B5}"/>
              </a:ext>
            </a:extLst>
          </p:cNvPr>
          <p:cNvSpPr txBox="1"/>
          <p:nvPr/>
        </p:nvSpPr>
        <p:spPr>
          <a:xfrm>
            <a:off x="457200" y="-3857089"/>
            <a:ext cx="8229600" cy="1098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CE1007/CZ1007 Data Structures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13 Lab and Tutorial - Binary Search Tree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item;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min, int max);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*root=NULL;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("input a value you want to insert(-1 to quit):");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(root,-1000000, 1000000)==1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("It is a BST!\n");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("It is not a BST!\n");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value you want to remove(-1 to quit):");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root=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A6BEB-45BB-48D4-B3AB-9F29606246B4}"/>
              </a:ext>
            </a:extLst>
          </p:cNvPr>
          <p:cNvSpPr txBox="1"/>
          <p:nvPr/>
        </p:nvSpPr>
        <p:spPr>
          <a:xfrm>
            <a:off x="76200" y="-3857089"/>
            <a:ext cx="457200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A79940-E349-44B3-B544-5C0A175D8938}"/>
              </a:ext>
            </a:extLst>
          </p:cNvPr>
          <p:cNvSpPr txBox="1">
            <a:spLocks/>
          </p:cNvSpPr>
          <p:nvPr/>
        </p:nvSpPr>
        <p:spPr>
          <a:xfrm>
            <a:off x="-17418" y="-13233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466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55480A-CF1D-4D0F-860A-1895145E92DB}"/>
              </a:ext>
            </a:extLst>
          </p:cNvPr>
          <p:cNvSpPr/>
          <p:nvPr/>
        </p:nvSpPr>
        <p:spPr>
          <a:xfrm>
            <a:off x="152400" y="653534"/>
            <a:ext cx="5638800" cy="254686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5444C-08FB-4856-B2E0-1473D475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 solution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F909C8-855B-44B0-9B11-E8A57103ADBE}"/>
              </a:ext>
            </a:extLst>
          </p:cNvPr>
          <p:cNvGrpSpPr/>
          <p:nvPr/>
        </p:nvGrpSpPr>
        <p:grpSpPr>
          <a:xfrm>
            <a:off x="2362200" y="3352800"/>
            <a:ext cx="6553200" cy="3048000"/>
            <a:chOff x="2209800" y="3352800"/>
            <a:chExt cx="6553200" cy="304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D416F2-61C0-4FD6-B87D-4CDB0BA76B0E}"/>
                </a:ext>
              </a:extLst>
            </p:cNvPr>
            <p:cNvSpPr/>
            <p:nvPr/>
          </p:nvSpPr>
          <p:spPr>
            <a:xfrm>
              <a:off x="2209800" y="3352800"/>
              <a:ext cx="6324600" cy="304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AE64A0D-5C7A-4B63-A7A4-742141464474}"/>
                </a:ext>
              </a:extLst>
            </p:cNvPr>
            <p:cNvGrpSpPr/>
            <p:nvPr/>
          </p:nvGrpSpPr>
          <p:grpSpPr>
            <a:xfrm>
              <a:off x="2286000" y="3429000"/>
              <a:ext cx="6477000" cy="2893100"/>
              <a:chOff x="1066800" y="1419285"/>
              <a:chExt cx="6934200" cy="289310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B4BC45-EF1D-4359-A6C4-F5A84EA3DE32}"/>
                  </a:ext>
                </a:extLst>
              </p:cNvPr>
              <p:cNvSpPr txBox="1"/>
              <p:nvPr/>
            </p:nvSpPr>
            <p:spPr>
              <a:xfrm>
                <a:off x="1447800" y="1419285"/>
                <a:ext cx="6553200" cy="2893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</a:t>
                </a:r>
                <a:r>
                  <a:rPr lang="en-SG" sz="14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int </a:t>
                </a:r>
                <a:r>
                  <a:rPr lang="en-SG" sz="14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endParaRPr lang="en-SG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//the node's value should belong to (min, max)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endParaRPr lang="en-SG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left node should be smaller than node-&gt;item</a:t>
                </a:r>
              </a:p>
              <a:p>
                <a:r>
                  <a:rPr lang="en-SG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right node should be larger than node-&gt;item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left,min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node-&gt;item)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right,node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-&gt;item, max)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8FB066-0262-477E-8036-B020C5797101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2893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F557A43-8EAF-4E60-8D97-ADB20C0BE289}"/>
              </a:ext>
            </a:extLst>
          </p:cNvPr>
          <p:cNvGrpSpPr/>
          <p:nvPr/>
        </p:nvGrpSpPr>
        <p:grpSpPr>
          <a:xfrm>
            <a:off x="228600" y="609600"/>
            <a:ext cx="5410200" cy="2475369"/>
            <a:chOff x="1143000" y="1371600"/>
            <a:chExt cx="5410200" cy="247536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476087-0D6A-4AAE-8C6E-BF77EFA909A2}"/>
                </a:ext>
              </a:extLst>
            </p:cNvPr>
            <p:cNvSpPr txBox="1"/>
            <p:nvPr/>
          </p:nvSpPr>
          <p:spPr>
            <a:xfrm>
              <a:off x="1524000" y="1600200"/>
              <a:ext cx="5029200" cy="2246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(){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...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//question 3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 </a:t>
              </a:r>
              <a:r>
                <a:rPr lang="en-SG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isBST</a:t>
              </a:r>
              <a:r>
                <a:rPr lang="en-SG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(root, -1000000, 1000000)</a:t>
              </a:r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==1)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SG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("It is a BST!\n");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else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SG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("It is not a BST!\n");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...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return 0;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DD4B03-48A4-41BA-9494-1A8620BBD1C0}"/>
                </a:ext>
              </a:extLst>
            </p:cNvPr>
            <p:cNvSpPr txBox="1"/>
            <p:nvPr/>
          </p:nvSpPr>
          <p:spPr>
            <a:xfrm>
              <a:off x="1143000" y="1600200"/>
              <a:ext cx="579474" cy="2246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C065948-E41F-4413-9D65-35C1A14CAB53}"/>
                </a:ext>
              </a:extLst>
            </p:cNvPr>
            <p:cNvGrpSpPr/>
            <p:nvPr/>
          </p:nvGrpSpPr>
          <p:grpSpPr>
            <a:xfrm>
              <a:off x="4114800" y="1371600"/>
              <a:ext cx="551754" cy="914400"/>
              <a:chOff x="4800600" y="1371600"/>
              <a:chExt cx="551754" cy="9144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3F32D-1CDB-4A92-B454-6E2ACA475871}"/>
                  </a:ext>
                </a:extLst>
              </p:cNvPr>
              <p:cNvSpPr txBox="1"/>
              <p:nvPr/>
            </p:nvSpPr>
            <p:spPr>
              <a:xfrm>
                <a:off x="4800600" y="1371600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b="1" dirty="0">
                    <a:solidFill>
                      <a:srgbClr val="FF0000"/>
                    </a:solidFill>
                  </a:rPr>
                  <a:t>min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151BE11-A7AC-4B78-834F-7CED9D03F84F}"/>
                  </a:ext>
                </a:extLst>
              </p:cNvPr>
              <p:cNvCxnSpPr>
                <a:stCxn id="16" idx="2"/>
              </p:cNvCxnSpPr>
              <p:nvPr/>
            </p:nvCxnSpPr>
            <p:spPr>
              <a:xfrm flipH="1">
                <a:off x="4953000" y="1740932"/>
                <a:ext cx="123477" cy="54506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1E8A68D-1466-48D4-86F8-117D160B58F2}"/>
                </a:ext>
              </a:extLst>
            </p:cNvPr>
            <p:cNvGrpSpPr/>
            <p:nvPr/>
          </p:nvGrpSpPr>
          <p:grpSpPr>
            <a:xfrm>
              <a:off x="5105400" y="1415534"/>
              <a:ext cx="589713" cy="870466"/>
              <a:chOff x="5867400" y="1415534"/>
              <a:chExt cx="589713" cy="87046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B1CE09-86BA-4D5B-BF64-24A28FF5D860}"/>
                  </a:ext>
                </a:extLst>
              </p:cNvPr>
              <p:cNvSpPr txBox="1"/>
              <p:nvPr/>
            </p:nvSpPr>
            <p:spPr>
              <a:xfrm>
                <a:off x="5867400" y="1415534"/>
                <a:ext cx="589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b="1" dirty="0">
                    <a:solidFill>
                      <a:srgbClr val="FF0000"/>
                    </a:solidFill>
                  </a:rPr>
                  <a:t>max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F51C13B-BB03-42D8-91A1-3059A5F63716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flipH="1">
                <a:off x="6096000" y="1784866"/>
                <a:ext cx="66257" cy="5011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171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40FD497-FFEC-4654-BA1B-46953919AB36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A32C92-F807-43B8-84B2-ED2EB2E600D5}"/>
              </a:ext>
            </a:extLst>
          </p:cNvPr>
          <p:cNvSpPr/>
          <p:nvPr/>
        </p:nvSpPr>
        <p:spPr>
          <a:xfrm>
            <a:off x="7873297" y="801045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4C2F7-AE54-48F6-BCCD-CFA0F530D0C3}"/>
              </a:ext>
            </a:extLst>
          </p:cNvPr>
          <p:cNvSpPr/>
          <p:nvPr/>
        </p:nvSpPr>
        <p:spPr>
          <a:xfrm>
            <a:off x="7251942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B9228-8427-4421-8C0D-912F090C78C3}"/>
              </a:ext>
            </a:extLst>
          </p:cNvPr>
          <p:cNvSpPr/>
          <p:nvPr/>
        </p:nvSpPr>
        <p:spPr>
          <a:xfrm>
            <a:off x="8511446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E9C1FD-886E-4AB4-A2AD-AADCA8D7AA3B}"/>
              </a:ext>
            </a:extLst>
          </p:cNvPr>
          <p:cNvSpPr/>
          <p:nvPr/>
        </p:nvSpPr>
        <p:spPr>
          <a:xfrm>
            <a:off x="6874091" y="2060549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059058-CAE1-4AAF-B77C-A2A456FBD4EF}"/>
              </a:ext>
            </a:extLst>
          </p:cNvPr>
          <p:cNvSpPr/>
          <p:nvPr/>
        </p:nvSpPr>
        <p:spPr>
          <a:xfrm>
            <a:off x="7629793" y="2060549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47725-721A-46B6-AE02-93A9942CF176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74459" y="1123561"/>
            <a:ext cx="354173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11E76-E299-43B9-ACD4-C822813B5246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195814" y="1123561"/>
            <a:ext cx="370967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80F5F6-D00B-4479-BD7A-7E3087735D3A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063017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EBF39-DD9E-48FB-BF77-127084D5ABB2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574459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473BB9B-225E-413E-A5C1-C03F086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3 – example 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254B1-C216-4B94-A5E8-18D29353C853}"/>
              </a:ext>
            </a:extLst>
          </p:cNvPr>
          <p:cNvGrpSpPr/>
          <p:nvPr/>
        </p:nvGrpSpPr>
        <p:grpSpPr>
          <a:xfrm>
            <a:off x="177477" y="715738"/>
            <a:ext cx="6369943" cy="1802011"/>
            <a:chOff x="152400" y="685800"/>
            <a:chExt cx="6369943" cy="18020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39690-90AE-49F6-87F3-A0AE91936070}"/>
                </a:ext>
              </a:extLst>
            </p:cNvPr>
            <p:cNvSpPr/>
            <p:nvPr/>
          </p:nvSpPr>
          <p:spPr>
            <a:xfrm>
              <a:off x="152400" y="685800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50C6BB-12EB-491E-8043-B0717316F009}"/>
                </a:ext>
              </a:extLst>
            </p:cNvPr>
            <p:cNvGrpSpPr/>
            <p:nvPr/>
          </p:nvGrpSpPr>
          <p:grpSpPr>
            <a:xfrm>
              <a:off x="228600" y="733485"/>
              <a:ext cx="5334914" cy="1754326"/>
              <a:chOff x="1066800" y="1419285"/>
              <a:chExt cx="5334914" cy="175432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E60B6-C51E-4D3C-9CE3-4ED9B4A7D4D6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D4BF3-AE7D-4ABC-854C-DF30EAA1881E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844D5D-7945-4B16-87A0-3D13518B5A2E}"/>
                </a:ext>
              </a:extLst>
            </p:cNvPr>
            <p:cNvSpPr txBox="1"/>
            <p:nvPr/>
          </p:nvSpPr>
          <p:spPr>
            <a:xfrm>
              <a:off x="5200187" y="111306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C00000"/>
                  </a:solidFill>
                </a:rPr>
                <a:t>node-&gt;item = 6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max = 1000000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A0760-E8C4-40CC-9737-B907D36018A0}"/>
              </a:ext>
            </a:extLst>
          </p:cNvPr>
          <p:cNvCxnSpPr/>
          <p:nvPr/>
        </p:nvCxnSpPr>
        <p:spPr>
          <a:xfrm flipH="1">
            <a:off x="4802425" y="868138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E428C3-09EE-457C-9CA8-3D7C0591F14C}"/>
              </a:ext>
            </a:extLst>
          </p:cNvPr>
          <p:cNvGrpSpPr/>
          <p:nvPr/>
        </p:nvGrpSpPr>
        <p:grpSpPr>
          <a:xfrm>
            <a:off x="640457" y="2737872"/>
            <a:ext cx="6369943" cy="1802011"/>
            <a:chOff x="530997" y="2693366"/>
            <a:chExt cx="6369943" cy="18020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1A3283-CF63-4D75-8B86-5761549BCD20}"/>
                </a:ext>
              </a:extLst>
            </p:cNvPr>
            <p:cNvSpPr/>
            <p:nvPr/>
          </p:nvSpPr>
          <p:spPr>
            <a:xfrm>
              <a:off x="530997" y="2693366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7D8383-DB1B-4A81-B090-0C636DAE1902}"/>
                </a:ext>
              </a:extLst>
            </p:cNvPr>
            <p:cNvGrpSpPr/>
            <p:nvPr/>
          </p:nvGrpSpPr>
          <p:grpSpPr>
            <a:xfrm>
              <a:off x="607197" y="2741051"/>
              <a:ext cx="5334914" cy="1754326"/>
              <a:chOff x="1066800" y="1419285"/>
              <a:chExt cx="5334914" cy="17543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F8333-C32D-4A64-8AE3-2C59F1DB1E8F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E449F3-797F-4B39-868A-AAA877197B6A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A05FA3-5A0E-4674-8C65-9F13A3851F90}"/>
                </a:ext>
              </a:extLst>
            </p:cNvPr>
            <p:cNvSpPr txBox="1"/>
            <p:nvPr/>
          </p:nvSpPr>
          <p:spPr>
            <a:xfrm>
              <a:off x="5578784" y="3079694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00B050"/>
                  </a:solidFill>
                </a:rPr>
                <a:t>node-&gt;item = 3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max = 6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D534EE-EB15-478B-9524-16063891872D}"/>
              </a:ext>
            </a:extLst>
          </p:cNvPr>
          <p:cNvGrpSpPr/>
          <p:nvPr/>
        </p:nvGrpSpPr>
        <p:grpSpPr>
          <a:xfrm>
            <a:off x="1143000" y="4700139"/>
            <a:ext cx="6369943" cy="1802011"/>
            <a:chOff x="1049929" y="4704417"/>
            <a:chExt cx="6369943" cy="180201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D4E33E-69E1-4C87-AEF8-6B2DC8269D9E}"/>
                </a:ext>
              </a:extLst>
            </p:cNvPr>
            <p:cNvGrpSpPr/>
            <p:nvPr/>
          </p:nvGrpSpPr>
          <p:grpSpPr>
            <a:xfrm>
              <a:off x="1049929" y="4704417"/>
              <a:ext cx="6369943" cy="1802011"/>
              <a:chOff x="1049929" y="4704417"/>
              <a:chExt cx="6369943" cy="180201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3A104EE-F8DF-445A-8991-D18F33D6F892}"/>
                  </a:ext>
                </a:extLst>
              </p:cNvPr>
              <p:cNvSpPr/>
              <p:nvPr/>
            </p:nvSpPr>
            <p:spPr>
              <a:xfrm>
                <a:off x="1049929" y="4704417"/>
                <a:ext cx="6369943" cy="180201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F27684-51CC-4EA2-84EB-65D421782D9D}"/>
                  </a:ext>
                </a:extLst>
              </p:cNvPr>
              <p:cNvGrpSpPr/>
              <p:nvPr/>
            </p:nvGrpSpPr>
            <p:grpSpPr>
              <a:xfrm>
                <a:off x="1126129" y="4752102"/>
                <a:ext cx="5334914" cy="1754326"/>
                <a:chOff x="1066800" y="1419285"/>
                <a:chExt cx="5334914" cy="175432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2987609-E314-4ECD-B80E-D116B7CB6774}"/>
                    </a:ext>
                  </a:extLst>
                </p:cNvPr>
                <p:cNvSpPr txBox="1"/>
                <p:nvPr/>
              </p:nvSpPr>
              <p:spPr>
                <a:xfrm>
                  <a:off x="1295399" y="1419285"/>
                  <a:ext cx="5106315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int </a:t>
                  </a:r>
                  <a:r>
                    <a:rPr lang="en-SG" sz="1200" b="1" dirty="0" err="1">
                      <a:solidFill>
                        <a:srgbClr val="0070C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r>
                    <a:rPr lang="en-SG" sz="12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BSTNode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*node, int min, int max) {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(node==NULL)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1;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(node-&gt;item &gt;= max || node-&gt;item &lt;= min)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0;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return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(node-&gt;left, min, node-&gt;item)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   &amp;&amp;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(node-&gt;right, node-&gt;item, max);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857B05B-731E-42AA-95DE-D42E12B9AAE8}"/>
                    </a:ext>
                  </a:extLst>
                </p:cNvPr>
                <p:cNvSpPr txBox="1"/>
                <p:nvPr/>
              </p:nvSpPr>
              <p:spPr>
                <a:xfrm>
                  <a:off x="1066800" y="1419285"/>
                  <a:ext cx="457200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2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</a:t>
                  </a: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698754-B7EC-4668-B30E-3BE1D5F515CE}"/>
                </a:ext>
              </a:extLst>
            </p:cNvPr>
            <p:cNvSpPr txBox="1"/>
            <p:nvPr/>
          </p:nvSpPr>
          <p:spPr>
            <a:xfrm>
              <a:off x="6097716" y="5229286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0070C0"/>
                  </a:solidFill>
                </a:rPr>
                <a:t>node-&gt;item = 1</a:t>
              </a:r>
            </a:p>
            <a:p>
              <a:r>
                <a:rPr lang="en-SG" sz="1200" b="1" dirty="0">
                  <a:solidFill>
                    <a:srgbClr val="0070C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0070C0"/>
                  </a:solidFill>
                </a:rPr>
                <a:t>max = 3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34552E-070D-488B-92F2-FD90F292D1D5}"/>
              </a:ext>
            </a:extLst>
          </p:cNvPr>
          <p:cNvCxnSpPr/>
          <p:nvPr/>
        </p:nvCxnSpPr>
        <p:spPr>
          <a:xfrm>
            <a:off x="1752600" y="2116916"/>
            <a:ext cx="0" cy="702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BE1957-4D4F-404D-8FB7-DA316A1A2111}"/>
              </a:ext>
            </a:extLst>
          </p:cNvPr>
          <p:cNvCxnSpPr/>
          <p:nvPr/>
        </p:nvCxnSpPr>
        <p:spPr>
          <a:xfrm>
            <a:off x="2286000" y="4114800"/>
            <a:ext cx="0" cy="702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CC9E2F-7219-4229-BA1E-C187061AA88E}"/>
              </a:ext>
            </a:extLst>
          </p:cNvPr>
          <p:cNvCxnSpPr/>
          <p:nvPr/>
        </p:nvCxnSpPr>
        <p:spPr>
          <a:xfrm flipH="1">
            <a:off x="5373368" y="2895600"/>
            <a:ext cx="62975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163789-A664-4F22-AA98-F67E23F6CA40}"/>
              </a:ext>
            </a:extLst>
          </p:cNvPr>
          <p:cNvCxnSpPr/>
          <p:nvPr/>
        </p:nvCxnSpPr>
        <p:spPr>
          <a:xfrm flipH="1">
            <a:off x="5875911" y="4876800"/>
            <a:ext cx="62975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BD2E122-CC17-4BA4-8997-FAE6206DDCF5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4191000"/>
            <a:ext cx="502543" cy="1474280"/>
          </a:xfrm>
          <a:prstGeom prst="bentConnector3">
            <a:avLst>
              <a:gd name="adj1" fmla="val -708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C7F2F08-74FA-404D-9E45-E693EDF170FF}"/>
              </a:ext>
            </a:extLst>
          </p:cNvPr>
          <p:cNvSpPr txBox="1"/>
          <p:nvPr/>
        </p:nvSpPr>
        <p:spPr>
          <a:xfrm>
            <a:off x="6310422" y="6271317"/>
            <a:ext cx="24050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and node-&gt;right are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 &amp;&amp;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CF284E-E1CD-4CC4-AF3E-3CF87BE85C48}"/>
              </a:ext>
            </a:extLst>
          </p:cNvPr>
          <p:cNvSpPr txBox="1"/>
          <p:nvPr/>
        </p:nvSpPr>
        <p:spPr>
          <a:xfrm>
            <a:off x="6463297" y="599004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7C84EF-4C73-43D7-A319-3F7A34DC3FED}"/>
              </a:ext>
            </a:extLst>
          </p:cNvPr>
          <p:cNvSpPr txBox="1"/>
          <p:nvPr/>
        </p:nvSpPr>
        <p:spPr>
          <a:xfrm>
            <a:off x="7890186" y="48733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E443C2-BE55-4BED-B484-AC0B76570009}"/>
              </a:ext>
            </a:extLst>
          </p:cNvPr>
          <p:cNvSpPr txBox="1"/>
          <p:nvPr/>
        </p:nvSpPr>
        <p:spPr>
          <a:xfrm>
            <a:off x="6068005" y="4053902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</a:t>
            </a:r>
          </a:p>
        </p:txBody>
      </p:sp>
    </p:spTree>
    <p:extLst>
      <p:ext uri="{BB962C8B-B14F-4D97-AF65-F5344CB8AC3E}">
        <p14:creationId xmlns:p14="http://schemas.microsoft.com/office/powerpoint/2010/main" val="23087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052 0.1655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1666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-0.01024 0.16227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/>
      <p:bldP spid="49" grpId="1"/>
      <p:bldP spid="50" grpId="0"/>
      <p:bldP spid="50" grpId="1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17B3-A0CD-4140-BBD4-023454AD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8CE6-4E6C-48EC-BC6E-8A4E89DB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BST?</a:t>
            </a:r>
          </a:p>
          <a:p>
            <a:pPr lvl="1"/>
            <a:r>
              <a:rPr lang="en-US" dirty="0"/>
              <a:t>A BT where the </a:t>
            </a:r>
            <a:r>
              <a:rPr lang="en-US" b="1" dirty="0"/>
              <a:t>L &lt; C &lt; R </a:t>
            </a:r>
            <a:r>
              <a:rPr lang="en-US" dirty="0"/>
              <a:t>rule is enforced</a:t>
            </a:r>
          </a:p>
          <a:p>
            <a:pPr lvl="1"/>
            <a:r>
              <a:rPr lang="en-US" dirty="0"/>
              <a:t>Recursively,</a:t>
            </a:r>
          </a:p>
          <a:p>
            <a:pPr lvl="2"/>
            <a:r>
              <a:rPr lang="en-US" b="1" dirty="0"/>
              <a:t>C</a:t>
            </a:r>
            <a:r>
              <a:rPr lang="en-US" dirty="0"/>
              <a:t> is the data in the current node</a:t>
            </a:r>
          </a:p>
          <a:p>
            <a:pPr lvl="2"/>
            <a:r>
              <a:rPr lang="en-US" b="1" dirty="0"/>
              <a:t>L</a:t>
            </a:r>
            <a:r>
              <a:rPr lang="en-US" dirty="0"/>
              <a:t> represents the data in any/all nodes from C’s left subtree</a:t>
            </a:r>
          </a:p>
          <a:p>
            <a:pPr lvl="2"/>
            <a:r>
              <a:rPr lang="en-US" b="1" dirty="0"/>
              <a:t>R</a:t>
            </a:r>
            <a:r>
              <a:rPr lang="en-US" dirty="0"/>
              <a:t> represents the data in any/all nodes from C’s right subtree</a:t>
            </a:r>
          </a:p>
          <a:p>
            <a:pPr lvl="2"/>
            <a:endParaRPr lang="en-US" dirty="0"/>
          </a:p>
          <a:p>
            <a:r>
              <a:rPr lang="en-US" dirty="0"/>
              <a:t>Key point:</a:t>
            </a:r>
          </a:p>
          <a:p>
            <a:pPr lvl="1"/>
            <a:r>
              <a:rPr lang="en-US" dirty="0"/>
              <a:t>Given an existing BST and a new value to store, there is always a </a:t>
            </a:r>
            <a:r>
              <a:rPr lang="en-US" b="1" dirty="0"/>
              <a:t>unique position </a:t>
            </a:r>
            <a:r>
              <a:rPr lang="en-US" dirty="0"/>
              <a:t>for the new value</a:t>
            </a:r>
          </a:p>
        </p:txBody>
      </p:sp>
    </p:spTree>
    <p:extLst>
      <p:ext uri="{BB962C8B-B14F-4D97-AF65-F5344CB8AC3E}">
        <p14:creationId xmlns:p14="http://schemas.microsoft.com/office/powerpoint/2010/main" val="378202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D38956C-0AD9-4F75-B64E-05DB60D0D9B3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1032AB4-613D-4808-92D0-39A83AF72073}"/>
              </a:ext>
            </a:extLst>
          </p:cNvPr>
          <p:cNvCxnSpPr>
            <a:cxnSpLocks/>
          </p:cNvCxnSpPr>
          <p:nvPr/>
        </p:nvCxnSpPr>
        <p:spPr>
          <a:xfrm flipH="1" flipV="1">
            <a:off x="6547420" y="2138341"/>
            <a:ext cx="462980" cy="1519259"/>
          </a:xfrm>
          <a:prstGeom prst="bentConnector3">
            <a:avLst>
              <a:gd name="adj1" fmla="val -493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3A32C92-F807-43B8-84B2-ED2EB2E600D5}"/>
              </a:ext>
            </a:extLst>
          </p:cNvPr>
          <p:cNvSpPr/>
          <p:nvPr/>
        </p:nvSpPr>
        <p:spPr>
          <a:xfrm>
            <a:off x="7873297" y="801045"/>
            <a:ext cx="377851" cy="3778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4C2F7-AE54-48F6-BCCD-CFA0F530D0C3}"/>
              </a:ext>
            </a:extLst>
          </p:cNvPr>
          <p:cNvSpPr/>
          <p:nvPr/>
        </p:nvSpPr>
        <p:spPr>
          <a:xfrm>
            <a:off x="7251942" y="1367822"/>
            <a:ext cx="377851" cy="3778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B9228-8427-4421-8C0D-912F090C78C3}"/>
              </a:ext>
            </a:extLst>
          </p:cNvPr>
          <p:cNvSpPr/>
          <p:nvPr/>
        </p:nvSpPr>
        <p:spPr>
          <a:xfrm>
            <a:off x="8511446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E9C1FD-886E-4AB4-A2AD-AADCA8D7AA3B}"/>
              </a:ext>
            </a:extLst>
          </p:cNvPr>
          <p:cNvSpPr/>
          <p:nvPr/>
        </p:nvSpPr>
        <p:spPr>
          <a:xfrm>
            <a:off x="6874091" y="2060549"/>
            <a:ext cx="377851" cy="3778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059058-CAE1-4AAF-B77C-A2A456FBD4EF}"/>
              </a:ext>
            </a:extLst>
          </p:cNvPr>
          <p:cNvSpPr/>
          <p:nvPr/>
        </p:nvSpPr>
        <p:spPr>
          <a:xfrm>
            <a:off x="7629793" y="2060549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47725-721A-46B6-AE02-93A9942CF176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74459" y="1123561"/>
            <a:ext cx="354173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11E76-E299-43B9-ACD4-C822813B5246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195814" y="1123561"/>
            <a:ext cx="370967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80F5F6-D00B-4479-BD7A-7E3087735D3A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063017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EBF39-DD9E-48FB-BF77-127084D5ABB2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574459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473BB9B-225E-413E-A5C1-C03F086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3 – example 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254B1-C216-4B94-A5E8-18D29353C853}"/>
              </a:ext>
            </a:extLst>
          </p:cNvPr>
          <p:cNvGrpSpPr/>
          <p:nvPr/>
        </p:nvGrpSpPr>
        <p:grpSpPr>
          <a:xfrm>
            <a:off x="177477" y="715738"/>
            <a:ext cx="6369943" cy="1802011"/>
            <a:chOff x="152400" y="685800"/>
            <a:chExt cx="6369943" cy="18020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39690-90AE-49F6-87F3-A0AE91936070}"/>
                </a:ext>
              </a:extLst>
            </p:cNvPr>
            <p:cNvSpPr/>
            <p:nvPr/>
          </p:nvSpPr>
          <p:spPr>
            <a:xfrm>
              <a:off x="152400" y="685800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50C6BB-12EB-491E-8043-B0717316F009}"/>
                </a:ext>
              </a:extLst>
            </p:cNvPr>
            <p:cNvGrpSpPr/>
            <p:nvPr/>
          </p:nvGrpSpPr>
          <p:grpSpPr>
            <a:xfrm>
              <a:off x="228600" y="733485"/>
              <a:ext cx="5334914" cy="1754326"/>
              <a:chOff x="1066800" y="1419285"/>
              <a:chExt cx="5334914" cy="175432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E60B6-C51E-4D3C-9CE3-4ED9B4A7D4D6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D4BF3-AE7D-4ABC-854C-DF30EAA1881E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844D5D-7945-4B16-87A0-3D13518B5A2E}"/>
                </a:ext>
              </a:extLst>
            </p:cNvPr>
            <p:cNvSpPr txBox="1"/>
            <p:nvPr/>
          </p:nvSpPr>
          <p:spPr>
            <a:xfrm>
              <a:off x="5200187" y="111306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C00000"/>
                  </a:solidFill>
                </a:rPr>
                <a:t>node-&gt;item = 6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max = 1000000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A0760-E8C4-40CC-9737-B907D36018A0}"/>
              </a:ext>
            </a:extLst>
          </p:cNvPr>
          <p:cNvCxnSpPr/>
          <p:nvPr/>
        </p:nvCxnSpPr>
        <p:spPr>
          <a:xfrm flipH="1">
            <a:off x="4800600" y="2003763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E428C3-09EE-457C-9CA8-3D7C0591F14C}"/>
              </a:ext>
            </a:extLst>
          </p:cNvPr>
          <p:cNvGrpSpPr/>
          <p:nvPr/>
        </p:nvGrpSpPr>
        <p:grpSpPr>
          <a:xfrm>
            <a:off x="640457" y="2737872"/>
            <a:ext cx="6369943" cy="1802011"/>
            <a:chOff x="530997" y="2693366"/>
            <a:chExt cx="6369943" cy="18020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1A3283-CF63-4D75-8B86-5761549BCD20}"/>
                </a:ext>
              </a:extLst>
            </p:cNvPr>
            <p:cNvSpPr/>
            <p:nvPr/>
          </p:nvSpPr>
          <p:spPr>
            <a:xfrm>
              <a:off x="530997" y="2693366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7D8383-DB1B-4A81-B090-0C636DAE1902}"/>
                </a:ext>
              </a:extLst>
            </p:cNvPr>
            <p:cNvGrpSpPr/>
            <p:nvPr/>
          </p:nvGrpSpPr>
          <p:grpSpPr>
            <a:xfrm>
              <a:off x="607197" y="2741051"/>
              <a:ext cx="5334914" cy="1754326"/>
              <a:chOff x="1066800" y="1419285"/>
              <a:chExt cx="5334914" cy="17543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F8333-C32D-4A64-8AE3-2C59F1DB1E8F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E449F3-797F-4B39-868A-AAA877197B6A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A05FA3-5A0E-4674-8C65-9F13A3851F90}"/>
                </a:ext>
              </a:extLst>
            </p:cNvPr>
            <p:cNvSpPr txBox="1"/>
            <p:nvPr/>
          </p:nvSpPr>
          <p:spPr>
            <a:xfrm>
              <a:off x="5578784" y="3079694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00B050"/>
                  </a:solidFill>
                </a:rPr>
                <a:t>node-&gt;item = 3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max = 6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D534EE-EB15-478B-9524-16063891872D}"/>
              </a:ext>
            </a:extLst>
          </p:cNvPr>
          <p:cNvGrpSpPr/>
          <p:nvPr/>
        </p:nvGrpSpPr>
        <p:grpSpPr>
          <a:xfrm>
            <a:off x="1143000" y="4700139"/>
            <a:ext cx="6369943" cy="1802011"/>
            <a:chOff x="1049929" y="4704417"/>
            <a:chExt cx="6369943" cy="180201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D4E33E-69E1-4C87-AEF8-6B2DC8269D9E}"/>
                </a:ext>
              </a:extLst>
            </p:cNvPr>
            <p:cNvGrpSpPr/>
            <p:nvPr/>
          </p:nvGrpSpPr>
          <p:grpSpPr>
            <a:xfrm>
              <a:off x="1049929" y="4704417"/>
              <a:ext cx="6369943" cy="1802011"/>
              <a:chOff x="1049929" y="4704417"/>
              <a:chExt cx="6369943" cy="180201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3A104EE-F8DF-445A-8991-D18F33D6F892}"/>
                  </a:ext>
                </a:extLst>
              </p:cNvPr>
              <p:cNvSpPr/>
              <p:nvPr/>
            </p:nvSpPr>
            <p:spPr>
              <a:xfrm>
                <a:off x="1049929" y="4704417"/>
                <a:ext cx="6369943" cy="180201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F27684-51CC-4EA2-84EB-65D421782D9D}"/>
                  </a:ext>
                </a:extLst>
              </p:cNvPr>
              <p:cNvGrpSpPr/>
              <p:nvPr/>
            </p:nvGrpSpPr>
            <p:grpSpPr>
              <a:xfrm>
                <a:off x="1126129" y="4752102"/>
                <a:ext cx="5334914" cy="1754326"/>
                <a:chOff x="1066800" y="1419285"/>
                <a:chExt cx="5334914" cy="175432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2987609-E314-4ECD-B80E-D116B7CB6774}"/>
                    </a:ext>
                  </a:extLst>
                </p:cNvPr>
                <p:cNvSpPr txBox="1"/>
                <p:nvPr/>
              </p:nvSpPr>
              <p:spPr>
                <a:xfrm>
                  <a:off x="1295399" y="1419285"/>
                  <a:ext cx="5106315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int </a:t>
                  </a:r>
                  <a:r>
                    <a:rPr lang="en-SG" sz="1200" b="1" dirty="0" err="1">
                      <a:solidFill>
                        <a:srgbClr val="7030A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r>
                    <a:rPr lang="en-SG" sz="12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BSTNode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*node, int min, int max) {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(node==NULL)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1;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(node-&gt;item &gt;= max || node-&gt;item &lt;= min)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0;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return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(node-&gt;left, min, node-&gt;item)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   &amp;&amp;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(node-&gt;right, node-&gt;item, max);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857B05B-731E-42AA-95DE-D42E12B9AAE8}"/>
                    </a:ext>
                  </a:extLst>
                </p:cNvPr>
                <p:cNvSpPr txBox="1"/>
                <p:nvPr/>
              </p:nvSpPr>
              <p:spPr>
                <a:xfrm>
                  <a:off x="1066800" y="1419285"/>
                  <a:ext cx="457200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2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</a:t>
                  </a: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698754-B7EC-4668-B30E-3BE1D5F515CE}"/>
                </a:ext>
              </a:extLst>
            </p:cNvPr>
            <p:cNvSpPr txBox="1"/>
            <p:nvPr/>
          </p:nvSpPr>
          <p:spPr>
            <a:xfrm>
              <a:off x="6097716" y="5229286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7030A0"/>
                  </a:solidFill>
                </a:rPr>
                <a:t>node-&gt;item = 5</a:t>
              </a:r>
            </a:p>
            <a:p>
              <a:r>
                <a:rPr lang="en-SG" sz="1200" b="1" dirty="0">
                  <a:solidFill>
                    <a:srgbClr val="7030A0"/>
                  </a:solidFill>
                </a:rPr>
                <a:t>min = 3</a:t>
              </a:r>
            </a:p>
            <a:p>
              <a:r>
                <a:rPr lang="en-SG" sz="1200" b="1" dirty="0">
                  <a:solidFill>
                    <a:srgbClr val="7030A0"/>
                  </a:solidFill>
                </a:rPr>
                <a:t>max = 6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34552E-070D-488B-92F2-FD90F292D1D5}"/>
              </a:ext>
            </a:extLst>
          </p:cNvPr>
          <p:cNvCxnSpPr/>
          <p:nvPr/>
        </p:nvCxnSpPr>
        <p:spPr>
          <a:xfrm>
            <a:off x="1752600" y="2116916"/>
            <a:ext cx="0" cy="702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BE1957-4D4F-404D-8FB7-DA316A1A2111}"/>
              </a:ext>
            </a:extLst>
          </p:cNvPr>
          <p:cNvCxnSpPr/>
          <p:nvPr/>
        </p:nvCxnSpPr>
        <p:spPr>
          <a:xfrm>
            <a:off x="2590800" y="4267200"/>
            <a:ext cx="0" cy="527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CC9E2F-7219-4229-BA1E-C187061AA88E}"/>
              </a:ext>
            </a:extLst>
          </p:cNvPr>
          <p:cNvCxnSpPr/>
          <p:nvPr/>
        </p:nvCxnSpPr>
        <p:spPr>
          <a:xfrm flipH="1">
            <a:off x="5791200" y="4191000"/>
            <a:ext cx="62975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163789-A664-4F22-AA98-F67E23F6CA40}"/>
              </a:ext>
            </a:extLst>
          </p:cNvPr>
          <p:cNvCxnSpPr/>
          <p:nvPr/>
        </p:nvCxnSpPr>
        <p:spPr>
          <a:xfrm flipH="1">
            <a:off x="5875911" y="4876800"/>
            <a:ext cx="62975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BD2E122-CC17-4BA4-8997-FAE6206DDCF5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4191000"/>
            <a:ext cx="502543" cy="1474280"/>
          </a:xfrm>
          <a:prstGeom prst="bentConnector3">
            <a:avLst>
              <a:gd name="adj1" fmla="val -708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47C84EF-4C73-43D7-A319-3F7A34DC3FED}"/>
              </a:ext>
            </a:extLst>
          </p:cNvPr>
          <p:cNvSpPr txBox="1"/>
          <p:nvPr/>
        </p:nvSpPr>
        <p:spPr>
          <a:xfrm>
            <a:off x="7890186" y="48733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D47D93-6B5D-478F-B4D6-9E73C8A40013}"/>
              </a:ext>
            </a:extLst>
          </p:cNvPr>
          <p:cNvSpPr txBox="1"/>
          <p:nvPr/>
        </p:nvSpPr>
        <p:spPr>
          <a:xfrm>
            <a:off x="6068005" y="4053902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00355E-592B-4961-8DF4-DAA368AF302D}"/>
              </a:ext>
            </a:extLst>
          </p:cNvPr>
          <p:cNvSpPr txBox="1"/>
          <p:nvPr/>
        </p:nvSpPr>
        <p:spPr>
          <a:xfrm>
            <a:off x="6068005" y="404876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4E70CF-B386-4DAE-B2BF-471295FB2110}"/>
              </a:ext>
            </a:extLst>
          </p:cNvPr>
          <p:cNvSpPr txBox="1"/>
          <p:nvPr/>
        </p:nvSpPr>
        <p:spPr>
          <a:xfrm>
            <a:off x="7280586" y="2743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67FCDF-92A1-4893-9A4E-7C3CC72B6332}"/>
              </a:ext>
            </a:extLst>
          </p:cNvPr>
          <p:cNvSpPr txBox="1"/>
          <p:nvPr/>
        </p:nvSpPr>
        <p:spPr>
          <a:xfrm>
            <a:off x="5579512" y="1989474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4269A8-CEEE-4919-8291-A2D50EECCB7C}"/>
              </a:ext>
            </a:extLst>
          </p:cNvPr>
          <p:cNvSpPr txBox="1"/>
          <p:nvPr/>
        </p:nvSpPr>
        <p:spPr>
          <a:xfrm>
            <a:off x="6310422" y="6271317"/>
            <a:ext cx="24050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and node-&gt;right are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 &amp;&amp;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8A568C-C4A1-472E-BDE0-A11A156EBC04}"/>
              </a:ext>
            </a:extLst>
          </p:cNvPr>
          <p:cNvSpPr txBox="1"/>
          <p:nvPr/>
        </p:nvSpPr>
        <p:spPr>
          <a:xfrm>
            <a:off x="6463297" y="599004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</a:t>
            </a:r>
          </a:p>
        </p:txBody>
      </p:sp>
    </p:spTree>
    <p:extLst>
      <p:ext uri="{BB962C8B-B14F-4D97-AF65-F5344CB8AC3E}">
        <p14:creationId xmlns:p14="http://schemas.microsoft.com/office/powerpoint/2010/main" val="339259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-0.01024 0.1622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45" grpId="0"/>
      <p:bldP spid="47" grpId="0"/>
      <p:bldP spid="47" grpId="1"/>
      <p:bldP spid="53" grpId="0"/>
      <p:bldP spid="53" grpId="1"/>
      <p:bldP spid="54" grpId="0"/>
      <p:bldP spid="48" grpId="0" animBg="1"/>
      <p:bldP spid="48" grpId="1" animBg="1"/>
      <p:bldP spid="49" grpId="0"/>
      <p:bldP spid="4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1E86FA5-85BD-4533-A34B-DD8D12AD5E51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1032AB4-613D-4808-92D0-39A83AF72073}"/>
              </a:ext>
            </a:extLst>
          </p:cNvPr>
          <p:cNvCxnSpPr>
            <a:cxnSpLocks/>
          </p:cNvCxnSpPr>
          <p:nvPr/>
        </p:nvCxnSpPr>
        <p:spPr>
          <a:xfrm flipH="1" flipV="1">
            <a:off x="6547420" y="2138341"/>
            <a:ext cx="462980" cy="1519259"/>
          </a:xfrm>
          <a:prstGeom prst="bentConnector3">
            <a:avLst>
              <a:gd name="adj1" fmla="val -493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3A32C92-F807-43B8-84B2-ED2EB2E600D5}"/>
              </a:ext>
            </a:extLst>
          </p:cNvPr>
          <p:cNvSpPr/>
          <p:nvPr/>
        </p:nvSpPr>
        <p:spPr>
          <a:xfrm>
            <a:off x="7873297" y="801045"/>
            <a:ext cx="377851" cy="3778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4C2F7-AE54-48F6-BCCD-CFA0F530D0C3}"/>
              </a:ext>
            </a:extLst>
          </p:cNvPr>
          <p:cNvSpPr/>
          <p:nvPr/>
        </p:nvSpPr>
        <p:spPr>
          <a:xfrm>
            <a:off x="7251942" y="1367822"/>
            <a:ext cx="377851" cy="3778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B9228-8427-4421-8C0D-912F090C78C3}"/>
              </a:ext>
            </a:extLst>
          </p:cNvPr>
          <p:cNvSpPr/>
          <p:nvPr/>
        </p:nvSpPr>
        <p:spPr>
          <a:xfrm>
            <a:off x="8511446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E9C1FD-886E-4AB4-A2AD-AADCA8D7AA3B}"/>
              </a:ext>
            </a:extLst>
          </p:cNvPr>
          <p:cNvSpPr/>
          <p:nvPr/>
        </p:nvSpPr>
        <p:spPr>
          <a:xfrm>
            <a:off x="6874091" y="2060549"/>
            <a:ext cx="377851" cy="3778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059058-CAE1-4AAF-B77C-A2A456FBD4EF}"/>
              </a:ext>
            </a:extLst>
          </p:cNvPr>
          <p:cNvSpPr/>
          <p:nvPr/>
        </p:nvSpPr>
        <p:spPr>
          <a:xfrm>
            <a:off x="7629793" y="2060549"/>
            <a:ext cx="377851" cy="37785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47725-721A-46B6-AE02-93A9942CF176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74459" y="1123561"/>
            <a:ext cx="354173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11E76-E299-43B9-ACD4-C822813B5246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195814" y="1123561"/>
            <a:ext cx="370967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80F5F6-D00B-4479-BD7A-7E3087735D3A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063017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EBF39-DD9E-48FB-BF77-127084D5ABB2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574459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473BB9B-225E-413E-A5C1-C03F086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3 – example 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254B1-C216-4B94-A5E8-18D29353C853}"/>
              </a:ext>
            </a:extLst>
          </p:cNvPr>
          <p:cNvGrpSpPr/>
          <p:nvPr/>
        </p:nvGrpSpPr>
        <p:grpSpPr>
          <a:xfrm>
            <a:off x="177477" y="715738"/>
            <a:ext cx="6369943" cy="1802011"/>
            <a:chOff x="152400" y="685800"/>
            <a:chExt cx="6369943" cy="18020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39690-90AE-49F6-87F3-A0AE91936070}"/>
                </a:ext>
              </a:extLst>
            </p:cNvPr>
            <p:cNvSpPr/>
            <p:nvPr/>
          </p:nvSpPr>
          <p:spPr>
            <a:xfrm>
              <a:off x="152400" y="685800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50C6BB-12EB-491E-8043-B0717316F009}"/>
                </a:ext>
              </a:extLst>
            </p:cNvPr>
            <p:cNvGrpSpPr/>
            <p:nvPr/>
          </p:nvGrpSpPr>
          <p:grpSpPr>
            <a:xfrm>
              <a:off x="228600" y="733485"/>
              <a:ext cx="5334914" cy="1754326"/>
              <a:chOff x="1066800" y="1419285"/>
              <a:chExt cx="5334914" cy="175432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E60B6-C51E-4D3C-9CE3-4ED9B4A7D4D6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D4BF3-AE7D-4ABC-854C-DF30EAA1881E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844D5D-7945-4B16-87A0-3D13518B5A2E}"/>
                </a:ext>
              </a:extLst>
            </p:cNvPr>
            <p:cNvSpPr txBox="1"/>
            <p:nvPr/>
          </p:nvSpPr>
          <p:spPr>
            <a:xfrm>
              <a:off x="5200187" y="111306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C00000"/>
                  </a:solidFill>
                </a:rPr>
                <a:t>node-&gt;item = 6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max = 1000000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A0760-E8C4-40CC-9737-B907D36018A0}"/>
              </a:ext>
            </a:extLst>
          </p:cNvPr>
          <p:cNvCxnSpPr/>
          <p:nvPr/>
        </p:nvCxnSpPr>
        <p:spPr>
          <a:xfrm flipH="1">
            <a:off x="4800600" y="2003763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E428C3-09EE-457C-9CA8-3D7C0591F14C}"/>
              </a:ext>
            </a:extLst>
          </p:cNvPr>
          <p:cNvGrpSpPr/>
          <p:nvPr/>
        </p:nvGrpSpPr>
        <p:grpSpPr>
          <a:xfrm>
            <a:off x="640457" y="2737872"/>
            <a:ext cx="6369943" cy="1802011"/>
            <a:chOff x="530997" y="2693366"/>
            <a:chExt cx="6369943" cy="18020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1A3283-CF63-4D75-8B86-5761549BCD20}"/>
                </a:ext>
              </a:extLst>
            </p:cNvPr>
            <p:cNvSpPr/>
            <p:nvPr/>
          </p:nvSpPr>
          <p:spPr>
            <a:xfrm>
              <a:off x="530997" y="2693366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7D8383-DB1B-4A81-B090-0C636DAE1902}"/>
                </a:ext>
              </a:extLst>
            </p:cNvPr>
            <p:cNvGrpSpPr/>
            <p:nvPr/>
          </p:nvGrpSpPr>
          <p:grpSpPr>
            <a:xfrm>
              <a:off x="607197" y="2741051"/>
              <a:ext cx="5334914" cy="1754326"/>
              <a:chOff x="1066800" y="1419285"/>
              <a:chExt cx="5334914" cy="17543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F8333-C32D-4A64-8AE3-2C59F1DB1E8F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E449F3-797F-4B39-868A-AAA877197B6A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A05FA3-5A0E-4674-8C65-9F13A3851F90}"/>
                </a:ext>
              </a:extLst>
            </p:cNvPr>
            <p:cNvSpPr txBox="1"/>
            <p:nvPr/>
          </p:nvSpPr>
          <p:spPr>
            <a:xfrm>
              <a:off x="5578784" y="3079694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chemeClr val="accent2"/>
                  </a:solidFill>
                </a:rPr>
                <a:t>node-&gt;item = 8</a:t>
              </a:r>
            </a:p>
            <a:p>
              <a:r>
                <a:rPr lang="en-SG" sz="1200" b="1" dirty="0">
                  <a:solidFill>
                    <a:schemeClr val="accent2"/>
                  </a:solidFill>
                </a:rPr>
                <a:t>min = 6</a:t>
              </a:r>
            </a:p>
            <a:p>
              <a:r>
                <a:rPr lang="en-SG" sz="1200" b="1" dirty="0">
                  <a:solidFill>
                    <a:schemeClr val="accent2"/>
                  </a:solidFill>
                </a:rPr>
                <a:t>max = 1000000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34552E-070D-488B-92F2-FD90F292D1D5}"/>
              </a:ext>
            </a:extLst>
          </p:cNvPr>
          <p:cNvCxnSpPr/>
          <p:nvPr/>
        </p:nvCxnSpPr>
        <p:spPr>
          <a:xfrm>
            <a:off x="2133600" y="2286000"/>
            <a:ext cx="0" cy="479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CC9E2F-7219-4229-BA1E-C187061AA88E}"/>
              </a:ext>
            </a:extLst>
          </p:cNvPr>
          <p:cNvCxnSpPr/>
          <p:nvPr/>
        </p:nvCxnSpPr>
        <p:spPr>
          <a:xfrm flipH="1">
            <a:off x="5208004" y="2897970"/>
            <a:ext cx="62975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00355E-592B-4961-8DF4-DAA368AF302D}"/>
              </a:ext>
            </a:extLst>
          </p:cNvPr>
          <p:cNvSpPr txBox="1"/>
          <p:nvPr/>
        </p:nvSpPr>
        <p:spPr>
          <a:xfrm>
            <a:off x="6049421" y="4037524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4E70CF-B386-4DAE-B2BF-471295FB2110}"/>
              </a:ext>
            </a:extLst>
          </p:cNvPr>
          <p:cNvSpPr txBox="1"/>
          <p:nvPr/>
        </p:nvSpPr>
        <p:spPr>
          <a:xfrm>
            <a:off x="7280586" y="2743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67FCDF-92A1-4893-9A4E-7C3CC72B6332}"/>
              </a:ext>
            </a:extLst>
          </p:cNvPr>
          <p:cNvSpPr txBox="1"/>
          <p:nvPr/>
        </p:nvSpPr>
        <p:spPr>
          <a:xfrm>
            <a:off x="5579512" y="1989474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B74D90-D345-4655-AA3D-7DD18A3E91F7}"/>
              </a:ext>
            </a:extLst>
          </p:cNvPr>
          <p:cNvSpPr txBox="1"/>
          <p:nvPr/>
        </p:nvSpPr>
        <p:spPr>
          <a:xfrm>
            <a:off x="6049421" y="4325759"/>
            <a:ext cx="24050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and node-&gt;right are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 &amp;&amp;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612BBA-0E4F-4321-B07D-3D7B73159099}"/>
              </a:ext>
            </a:extLst>
          </p:cNvPr>
          <p:cNvSpPr txBox="1"/>
          <p:nvPr/>
        </p:nvSpPr>
        <p:spPr>
          <a:xfrm>
            <a:off x="5579512" y="1989473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223B38-6911-495E-82F5-33D9C6C370A8}"/>
              </a:ext>
            </a:extLst>
          </p:cNvPr>
          <p:cNvSpPr txBox="1"/>
          <p:nvPr/>
        </p:nvSpPr>
        <p:spPr>
          <a:xfrm>
            <a:off x="3810000" y="5080135"/>
            <a:ext cx="145954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SG" sz="1800" b="1" dirty="0">
                <a:solidFill>
                  <a:srgbClr val="FF0000"/>
                </a:solidFill>
              </a:rPr>
              <a:t>It is a BST!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305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0.01268 0.16644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53" grpId="0"/>
      <p:bldP spid="53" grpId="1"/>
      <p:bldP spid="48" grpId="0" animBg="1"/>
      <p:bldP spid="48" grpId="1" animBg="1"/>
      <p:bldP spid="33" grpId="0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1FF004A-BFEA-4EA5-BF60-0BDDC5C26C6E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A32C92-F807-43B8-84B2-ED2EB2E600D5}"/>
              </a:ext>
            </a:extLst>
          </p:cNvPr>
          <p:cNvSpPr/>
          <p:nvPr/>
        </p:nvSpPr>
        <p:spPr>
          <a:xfrm>
            <a:off x="7873297" y="801045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4C2F7-AE54-48F6-BCCD-CFA0F530D0C3}"/>
              </a:ext>
            </a:extLst>
          </p:cNvPr>
          <p:cNvSpPr/>
          <p:nvPr/>
        </p:nvSpPr>
        <p:spPr>
          <a:xfrm>
            <a:off x="7251942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B9228-8427-4421-8C0D-912F090C78C3}"/>
              </a:ext>
            </a:extLst>
          </p:cNvPr>
          <p:cNvSpPr/>
          <p:nvPr/>
        </p:nvSpPr>
        <p:spPr>
          <a:xfrm>
            <a:off x="8511446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E9C1FD-886E-4AB4-A2AD-AADCA8D7AA3B}"/>
              </a:ext>
            </a:extLst>
          </p:cNvPr>
          <p:cNvSpPr/>
          <p:nvPr/>
        </p:nvSpPr>
        <p:spPr>
          <a:xfrm>
            <a:off x="6874091" y="2060549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059058-CAE1-4AAF-B77C-A2A456FBD4EF}"/>
              </a:ext>
            </a:extLst>
          </p:cNvPr>
          <p:cNvSpPr/>
          <p:nvPr/>
        </p:nvSpPr>
        <p:spPr>
          <a:xfrm>
            <a:off x="7629793" y="2060549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47725-721A-46B6-AE02-93A9942CF176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74459" y="1123561"/>
            <a:ext cx="354173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11E76-E299-43B9-ACD4-C822813B5246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195814" y="1123561"/>
            <a:ext cx="370967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80F5F6-D00B-4479-BD7A-7E3087735D3A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063017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EBF39-DD9E-48FB-BF77-127084D5ABB2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574459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473BB9B-225E-413E-A5C1-C03F086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3 – example 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254B1-C216-4B94-A5E8-18D29353C853}"/>
              </a:ext>
            </a:extLst>
          </p:cNvPr>
          <p:cNvGrpSpPr/>
          <p:nvPr/>
        </p:nvGrpSpPr>
        <p:grpSpPr>
          <a:xfrm>
            <a:off x="177477" y="715738"/>
            <a:ext cx="6369943" cy="1802011"/>
            <a:chOff x="152400" y="685800"/>
            <a:chExt cx="6369943" cy="18020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39690-90AE-49F6-87F3-A0AE91936070}"/>
                </a:ext>
              </a:extLst>
            </p:cNvPr>
            <p:cNvSpPr/>
            <p:nvPr/>
          </p:nvSpPr>
          <p:spPr>
            <a:xfrm>
              <a:off x="152400" y="685800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50C6BB-12EB-491E-8043-B0717316F009}"/>
                </a:ext>
              </a:extLst>
            </p:cNvPr>
            <p:cNvGrpSpPr/>
            <p:nvPr/>
          </p:nvGrpSpPr>
          <p:grpSpPr>
            <a:xfrm>
              <a:off x="228600" y="733485"/>
              <a:ext cx="5334914" cy="1754326"/>
              <a:chOff x="1066800" y="1419285"/>
              <a:chExt cx="5334914" cy="175432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E60B6-C51E-4D3C-9CE3-4ED9B4A7D4D6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D4BF3-AE7D-4ABC-854C-DF30EAA1881E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844D5D-7945-4B16-87A0-3D13518B5A2E}"/>
                </a:ext>
              </a:extLst>
            </p:cNvPr>
            <p:cNvSpPr txBox="1"/>
            <p:nvPr/>
          </p:nvSpPr>
          <p:spPr>
            <a:xfrm>
              <a:off x="5200187" y="111306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C00000"/>
                  </a:solidFill>
                </a:rPr>
                <a:t>node-&gt;item = 6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max = 1000000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A0760-E8C4-40CC-9737-B907D36018A0}"/>
              </a:ext>
            </a:extLst>
          </p:cNvPr>
          <p:cNvCxnSpPr/>
          <p:nvPr/>
        </p:nvCxnSpPr>
        <p:spPr>
          <a:xfrm flipH="1">
            <a:off x="4802425" y="868138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E428C3-09EE-457C-9CA8-3D7C0591F14C}"/>
              </a:ext>
            </a:extLst>
          </p:cNvPr>
          <p:cNvGrpSpPr/>
          <p:nvPr/>
        </p:nvGrpSpPr>
        <p:grpSpPr>
          <a:xfrm>
            <a:off x="640457" y="2737872"/>
            <a:ext cx="6369943" cy="1802011"/>
            <a:chOff x="530997" y="2693366"/>
            <a:chExt cx="6369943" cy="18020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1A3283-CF63-4D75-8B86-5761549BCD20}"/>
                </a:ext>
              </a:extLst>
            </p:cNvPr>
            <p:cNvSpPr/>
            <p:nvPr/>
          </p:nvSpPr>
          <p:spPr>
            <a:xfrm>
              <a:off x="530997" y="2693366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7D8383-DB1B-4A81-B090-0C636DAE1902}"/>
                </a:ext>
              </a:extLst>
            </p:cNvPr>
            <p:cNvGrpSpPr/>
            <p:nvPr/>
          </p:nvGrpSpPr>
          <p:grpSpPr>
            <a:xfrm>
              <a:off x="607197" y="2741051"/>
              <a:ext cx="5334914" cy="1754326"/>
              <a:chOff x="1066800" y="1419285"/>
              <a:chExt cx="5334914" cy="17543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F8333-C32D-4A64-8AE3-2C59F1DB1E8F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E449F3-797F-4B39-868A-AAA877197B6A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A05FA3-5A0E-4674-8C65-9F13A3851F90}"/>
                </a:ext>
              </a:extLst>
            </p:cNvPr>
            <p:cNvSpPr txBox="1"/>
            <p:nvPr/>
          </p:nvSpPr>
          <p:spPr>
            <a:xfrm>
              <a:off x="5578784" y="3079694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00B050"/>
                  </a:solidFill>
                </a:rPr>
                <a:t>node-&gt;item = 5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max = 6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D534EE-EB15-478B-9524-16063891872D}"/>
              </a:ext>
            </a:extLst>
          </p:cNvPr>
          <p:cNvGrpSpPr/>
          <p:nvPr/>
        </p:nvGrpSpPr>
        <p:grpSpPr>
          <a:xfrm>
            <a:off x="1143000" y="4700139"/>
            <a:ext cx="6369943" cy="1802011"/>
            <a:chOff x="1049929" y="4704417"/>
            <a:chExt cx="6369943" cy="180201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D4E33E-69E1-4C87-AEF8-6B2DC8269D9E}"/>
                </a:ext>
              </a:extLst>
            </p:cNvPr>
            <p:cNvGrpSpPr/>
            <p:nvPr/>
          </p:nvGrpSpPr>
          <p:grpSpPr>
            <a:xfrm>
              <a:off x="1049929" y="4704417"/>
              <a:ext cx="6369943" cy="1802011"/>
              <a:chOff x="1049929" y="4704417"/>
              <a:chExt cx="6369943" cy="180201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3A104EE-F8DF-445A-8991-D18F33D6F892}"/>
                  </a:ext>
                </a:extLst>
              </p:cNvPr>
              <p:cNvSpPr/>
              <p:nvPr/>
            </p:nvSpPr>
            <p:spPr>
              <a:xfrm>
                <a:off x="1049929" y="4704417"/>
                <a:ext cx="6369943" cy="180201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F27684-51CC-4EA2-84EB-65D421782D9D}"/>
                  </a:ext>
                </a:extLst>
              </p:cNvPr>
              <p:cNvGrpSpPr/>
              <p:nvPr/>
            </p:nvGrpSpPr>
            <p:grpSpPr>
              <a:xfrm>
                <a:off x="1126129" y="4752102"/>
                <a:ext cx="5334914" cy="1754326"/>
                <a:chOff x="1066800" y="1419285"/>
                <a:chExt cx="5334914" cy="175432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2987609-E314-4ECD-B80E-D116B7CB6774}"/>
                    </a:ext>
                  </a:extLst>
                </p:cNvPr>
                <p:cNvSpPr txBox="1"/>
                <p:nvPr/>
              </p:nvSpPr>
              <p:spPr>
                <a:xfrm>
                  <a:off x="1295399" y="1419285"/>
                  <a:ext cx="5106315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int </a:t>
                  </a:r>
                  <a:r>
                    <a:rPr lang="en-SG" sz="1200" b="1" dirty="0" err="1">
                      <a:solidFill>
                        <a:srgbClr val="0070C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r>
                    <a:rPr lang="en-SG" sz="12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BSTNode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*node, int min, int max) {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(node==NULL)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1;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(node-&gt;item &gt;= max || node-&gt;item &lt;= min)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0;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return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(node-&gt;left, min, node-&gt;item)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   &amp;&amp;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(node-&gt;right, node-&gt;item, max);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857B05B-731E-42AA-95DE-D42E12B9AAE8}"/>
                    </a:ext>
                  </a:extLst>
                </p:cNvPr>
                <p:cNvSpPr txBox="1"/>
                <p:nvPr/>
              </p:nvSpPr>
              <p:spPr>
                <a:xfrm>
                  <a:off x="1066800" y="1419285"/>
                  <a:ext cx="457200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2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</a:t>
                  </a: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698754-B7EC-4668-B30E-3BE1D5F515CE}"/>
                </a:ext>
              </a:extLst>
            </p:cNvPr>
            <p:cNvSpPr txBox="1"/>
            <p:nvPr/>
          </p:nvSpPr>
          <p:spPr>
            <a:xfrm>
              <a:off x="6097716" y="5229286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0070C0"/>
                  </a:solidFill>
                </a:rPr>
                <a:t>node-&gt;item = 1</a:t>
              </a:r>
            </a:p>
            <a:p>
              <a:r>
                <a:rPr lang="en-SG" sz="1200" b="1" dirty="0">
                  <a:solidFill>
                    <a:srgbClr val="0070C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0070C0"/>
                  </a:solidFill>
                </a:rPr>
                <a:t>max = 5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34552E-070D-488B-92F2-FD90F292D1D5}"/>
              </a:ext>
            </a:extLst>
          </p:cNvPr>
          <p:cNvCxnSpPr/>
          <p:nvPr/>
        </p:nvCxnSpPr>
        <p:spPr>
          <a:xfrm>
            <a:off x="1752600" y="2116916"/>
            <a:ext cx="0" cy="702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BE1957-4D4F-404D-8FB7-DA316A1A2111}"/>
              </a:ext>
            </a:extLst>
          </p:cNvPr>
          <p:cNvCxnSpPr/>
          <p:nvPr/>
        </p:nvCxnSpPr>
        <p:spPr>
          <a:xfrm>
            <a:off x="2286000" y="4114800"/>
            <a:ext cx="0" cy="702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CC9E2F-7219-4229-BA1E-C187061AA88E}"/>
              </a:ext>
            </a:extLst>
          </p:cNvPr>
          <p:cNvCxnSpPr/>
          <p:nvPr/>
        </p:nvCxnSpPr>
        <p:spPr>
          <a:xfrm flipH="1">
            <a:off x="5373368" y="2895600"/>
            <a:ext cx="62975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163789-A664-4F22-AA98-F67E23F6CA40}"/>
              </a:ext>
            </a:extLst>
          </p:cNvPr>
          <p:cNvCxnSpPr/>
          <p:nvPr/>
        </p:nvCxnSpPr>
        <p:spPr>
          <a:xfrm flipH="1">
            <a:off x="5875911" y="4876800"/>
            <a:ext cx="62975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BD2E122-CC17-4BA4-8997-FAE6206DDCF5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4191000"/>
            <a:ext cx="502543" cy="1474280"/>
          </a:xfrm>
          <a:prstGeom prst="bentConnector3">
            <a:avLst>
              <a:gd name="adj1" fmla="val -708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C7F2F08-74FA-404D-9E45-E693EDF170FF}"/>
              </a:ext>
            </a:extLst>
          </p:cNvPr>
          <p:cNvSpPr txBox="1"/>
          <p:nvPr/>
        </p:nvSpPr>
        <p:spPr>
          <a:xfrm>
            <a:off x="6310422" y="6271317"/>
            <a:ext cx="24050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and node-&gt;right are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 &amp;&amp;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CF284E-E1CD-4CC4-AF3E-3CF87BE85C48}"/>
              </a:ext>
            </a:extLst>
          </p:cNvPr>
          <p:cNvSpPr txBox="1"/>
          <p:nvPr/>
        </p:nvSpPr>
        <p:spPr>
          <a:xfrm>
            <a:off x="6463297" y="599004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7C84EF-4C73-43D7-A319-3F7A34DC3FED}"/>
              </a:ext>
            </a:extLst>
          </p:cNvPr>
          <p:cNvSpPr txBox="1"/>
          <p:nvPr/>
        </p:nvSpPr>
        <p:spPr>
          <a:xfrm>
            <a:off x="7890186" y="48733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E443C2-BE55-4BED-B484-AC0B76570009}"/>
              </a:ext>
            </a:extLst>
          </p:cNvPr>
          <p:cNvSpPr txBox="1"/>
          <p:nvPr/>
        </p:nvSpPr>
        <p:spPr>
          <a:xfrm>
            <a:off x="6068005" y="4053902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</a:t>
            </a:r>
          </a:p>
        </p:txBody>
      </p:sp>
    </p:spTree>
    <p:extLst>
      <p:ext uri="{BB962C8B-B14F-4D97-AF65-F5344CB8AC3E}">
        <p14:creationId xmlns:p14="http://schemas.microsoft.com/office/powerpoint/2010/main" val="5477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052 0.1655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1666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-0.01024 0.16227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/>
      <p:bldP spid="49" grpId="1"/>
      <p:bldP spid="50" grpId="0"/>
      <p:bldP spid="50" grpId="1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A4FAB14-9B11-4AE8-85A3-83521DE197AF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1032AB4-613D-4808-92D0-39A83AF72073}"/>
              </a:ext>
            </a:extLst>
          </p:cNvPr>
          <p:cNvCxnSpPr>
            <a:cxnSpLocks/>
          </p:cNvCxnSpPr>
          <p:nvPr/>
        </p:nvCxnSpPr>
        <p:spPr>
          <a:xfrm flipH="1" flipV="1">
            <a:off x="6547420" y="2138341"/>
            <a:ext cx="462980" cy="1519259"/>
          </a:xfrm>
          <a:prstGeom prst="bentConnector3">
            <a:avLst>
              <a:gd name="adj1" fmla="val -493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3A32C92-F807-43B8-84B2-ED2EB2E600D5}"/>
              </a:ext>
            </a:extLst>
          </p:cNvPr>
          <p:cNvSpPr/>
          <p:nvPr/>
        </p:nvSpPr>
        <p:spPr>
          <a:xfrm>
            <a:off x="7873297" y="801045"/>
            <a:ext cx="377851" cy="3778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4C2F7-AE54-48F6-BCCD-CFA0F530D0C3}"/>
              </a:ext>
            </a:extLst>
          </p:cNvPr>
          <p:cNvSpPr/>
          <p:nvPr/>
        </p:nvSpPr>
        <p:spPr>
          <a:xfrm>
            <a:off x="7251942" y="1367822"/>
            <a:ext cx="377851" cy="3778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B9228-8427-4421-8C0D-912F090C78C3}"/>
              </a:ext>
            </a:extLst>
          </p:cNvPr>
          <p:cNvSpPr/>
          <p:nvPr/>
        </p:nvSpPr>
        <p:spPr>
          <a:xfrm>
            <a:off x="8511446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E9C1FD-886E-4AB4-A2AD-AADCA8D7AA3B}"/>
              </a:ext>
            </a:extLst>
          </p:cNvPr>
          <p:cNvSpPr/>
          <p:nvPr/>
        </p:nvSpPr>
        <p:spPr>
          <a:xfrm>
            <a:off x="6874091" y="2060549"/>
            <a:ext cx="377851" cy="3778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059058-CAE1-4AAF-B77C-A2A456FBD4EF}"/>
              </a:ext>
            </a:extLst>
          </p:cNvPr>
          <p:cNvSpPr/>
          <p:nvPr/>
        </p:nvSpPr>
        <p:spPr>
          <a:xfrm>
            <a:off x="7629793" y="2060549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47725-721A-46B6-AE02-93A9942CF176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74459" y="1123561"/>
            <a:ext cx="354173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11E76-E299-43B9-ACD4-C822813B5246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195814" y="1123561"/>
            <a:ext cx="370967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80F5F6-D00B-4479-BD7A-7E3087735D3A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063017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EBF39-DD9E-48FB-BF77-127084D5ABB2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574459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473BB9B-225E-413E-A5C1-C03F086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3 – example 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254B1-C216-4B94-A5E8-18D29353C853}"/>
              </a:ext>
            </a:extLst>
          </p:cNvPr>
          <p:cNvGrpSpPr/>
          <p:nvPr/>
        </p:nvGrpSpPr>
        <p:grpSpPr>
          <a:xfrm>
            <a:off x="177477" y="715738"/>
            <a:ext cx="6369943" cy="1802011"/>
            <a:chOff x="152400" y="685800"/>
            <a:chExt cx="6369943" cy="18020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39690-90AE-49F6-87F3-A0AE91936070}"/>
                </a:ext>
              </a:extLst>
            </p:cNvPr>
            <p:cNvSpPr/>
            <p:nvPr/>
          </p:nvSpPr>
          <p:spPr>
            <a:xfrm>
              <a:off x="152400" y="685800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50C6BB-12EB-491E-8043-B0717316F009}"/>
                </a:ext>
              </a:extLst>
            </p:cNvPr>
            <p:cNvGrpSpPr/>
            <p:nvPr/>
          </p:nvGrpSpPr>
          <p:grpSpPr>
            <a:xfrm>
              <a:off x="228600" y="733485"/>
              <a:ext cx="5334914" cy="1754326"/>
              <a:chOff x="1066800" y="1419285"/>
              <a:chExt cx="5334914" cy="175432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E60B6-C51E-4D3C-9CE3-4ED9B4A7D4D6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D4BF3-AE7D-4ABC-854C-DF30EAA1881E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844D5D-7945-4B16-87A0-3D13518B5A2E}"/>
                </a:ext>
              </a:extLst>
            </p:cNvPr>
            <p:cNvSpPr txBox="1"/>
            <p:nvPr/>
          </p:nvSpPr>
          <p:spPr>
            <a:xfrm>
              <a:off x="5200187" y="111306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C00000"/>
                  </a:solidFill>
                </a:rPr>
                <a:t>node-&gt;item = 6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max = 1000000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A0760-E8C4-40CC-9737-B907D36018A0}"/>
              </a:ext>
            </a:extLst>
          </p:cNvPr>
          <p:cNvCxnSpPr/>
          <p:nvPr/>
        </p:nvCxnSpPr>
        <p:spPr>
          <a:xfrm flipH="1">
            <a:off x="4800600" y="2003763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E428C3-09EE-457C-9CA8-3D7C0591F14C}"/>
              </a:ext>
            </a:extLst>
          </p:cNvPr>
          <p:cNvGrpSpPr/>
          <p:nvPr/>
        </p:nvGrpSpPr>
        <p:grpSpPr>
          <a:xfrm>
            <a:off x="640457" y="2737872"/>
            <a:ext cx="6369943" cy="1802011"/>
            <a:chOff x="530997" y="2693366"/>
            <a:chExt cx="6369943" cy="18020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1A3283-CF63-4D75-8B86-5761549BCD20}"/>
                </a:ext>
              </a:extLst>
            </p:cNvPr>
            <p:cNvSpPr/>
            <p:nvPr/>
          </p:nvSpPr>
          <p:spPr>
            <a:xfrm>
              <a:off x="530997" y="2693366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7D8383-DB1B-4A81-B090-0C636DAE1902}"/>
                </a:ext>
              </a:extLst>
            </p:cNvPr>
            <p:cNvGrpSpPr/>
            <p:nvPr/>
          </p:nvGrpSpPr>
          <p:grpSpPr>
            <a:xfrm>
              <a:off x="607197" y="2741051"/>
              <a:ext cx="5334914" cy="1754326"/>
              <a:chOff x="1066800" y="1419285"/>
              <a:chExt cx="5334914" cy="17543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F8333-C32D-4A64-8AE3-2C59F1DB1E8F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E449F3-797F-4B39-868A-AAA877197B6A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A05FA3-5A0E-4674-8C65-9F13A3851F90}"/>
                </a:ext>
              </a:extLst>
            </p:cNvPr>
            <p:cNvSpPr txBox="1"/>
            <p:nvPr/>
          </p:nvSpPr>
          <p:spPr>
            <a:xfrm>
              <a:off x="5578784" y="3079694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00B050"/>
                  </a:solidFill>
                </a:rPr>
                <a:t>node-&gt;item = 5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max = 6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D534EE-EB15-478B-9524-16063891872D}"/>
              </a:ext>
            </a:extLst>
          </p:cNvPr>
          <p:cNvGrpSpPr/>
          <p:nvPr/>
        </p:nvGrpSpPr>
        <p:grpSpPr>
          <a:xfrm>
            <a:off x="1143000" y="4700139"/>
            <a:ext cx="6369943" cy="1802011"/>
            <a:chOff x="1049929" y="4704417"/>
            <a:chExt cx="6369943" cy="180201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D4E33E-69E1-4C87-AEF8-6B2DC8269D9E}"/>
                </a:ext>
              </a:extLst>
            </p:cNvPr>
            <p:cNvGrpSpPr/>
            <p:nvPr/>
          </p:nvGrpSpPr>
          <p:grpSpPr>
            <a:xfrm>
              <a:off x="1049929" y="4704417"/>
              <a:ext cx="6369943" cy="1802011"/>
              <a:chOff x="1049929" y="4704417"/>
              <a:chExt cx="6369943" cy="180201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3A104EE-F8DF-445A-8991-D18F33D6F892}"/>
                  </a:ext>
                </a:extLst>
              </p:cNvPr>
              <p:cNvSpPr/>
              <p:nvPr/>
            </p:nvSpPr>
            <p:spPr>
              <a:xfrm>
                <a:off x="1049929" y="4704417"/>
                <a:ext cx="6369943" cy="180201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F27684-51CC-4EA2-84EB-65D421782D9D}"/>
                  </a:ext>
                </a:extLst>
              </p:cNvPr>
              <p:cNvGrpSpPr/>
              <p:nvPr/>
            </p:nvGrpSpPr>
            <p:grpSpPr>
              <a:xfrm>
                <a:off x="1126129" y="4752102"/>
                <a:ext cx="5334914" cy="1754326"/>
                <a:chOff x="1066800" y="1419285"/>
                <a:chExt cx="5334914" cy="175432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2987609-E314-4ECD-B80E-D116B7CB6774}"/>
                    </a:ext>
                  </a:extLst>
                </p:cNvPr>
                <p:cNvSpPr txBox="1"/>
                <p:nvPr/>
              </p:nvSpPr>
              <p:spPr>
                <a:xfrm>
                  <a:off x="1295399" y="1419285"/>
                  <a:ext cx="5106315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int </a:t>
                  </a:r>
                  <a:r>
                    <a:rPr lang="en-SG" sz="1200" b="1" dirty="0" err="1">
                      <a:solidFill>
                        <a:srgbClr val="7030A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r>
                    <a:rPr lang="en-SG" sz="12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BSTNode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*node, int min, int max) {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(node==NULL)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1;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(node-&gt;item &gt;= max || node-&gt;item &lt;= min)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0;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return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(node-&gt;left, min, node-&gt;item)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   &amp;&amp;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(node-&gt;right, node-&gt;item, max);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857B05B-731E-42AA-95DE-D42E12B9AAE8}"/>
                    </a:ext>
                  </a:extLst>
                </p:cNvPr>
                <p:cNvSpPr txBox="1"/>
                <p:nvPr/>
              </p:nvSpPr>
              <p:spPr>
                <a:xfrm>
                  <a:off x="1066800" y="1419285"/>
                  <a:ext cx="457200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2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</a:t>
                  </a: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698754-B7EC-4668-B30E-3BE1D5F515CE}"/>
                </a:ext>
              </a:extLst>
            </p:cNvPr>
            <p:cNvSpPr txBox="1"/>
            <p:nvPr/>
          </p:nvSpPr>
          <p:spPr>
            <a:xfrm>
              <a:off x="6097716" y="5229286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7030A0"/>
                  </a:solidFill>
                </a:rPr>
                <a:t>node-&gt;item = 5</a:t>
              </a:r>
            </a:p>
            <a:p>
              <a:r>
                <a:rPr lang="en-SG" sz="1200" b="1" dirty="0">
                  <a:solidFill>
                    <a:srgbClr val="7030A0"/>
                  </a:solidFill>
                </a:rPr>
                <a:t>min = 5</a:t>
              </a:r>
            </a:p>
            <a:p>
              <a:r>
                <a:rPr lang="en-SG" sz="1200" b="1" dirty="0">
                  <a:solidFill>
                    <a:srgbClr val="7030A0"/>
                  </a:solidFill>
                </a:rPr>
                <a:t>max = 6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34552E-070D-488B-92F2-FD90F292D1D5}"/>
              </a:ext>
            </a:extLst>
          </p:cNvPr>
          <p:cNvCxnSpPr/>
          <p:nvPr/>
        </p:nvCxnSpPr>
        <p:spPr>
          <a:xfrm>
            <a:off x="1752600" y="2116916"/>
            <a:ext cx="0" cy="702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BE1957-4D4F-404D-8FB7-DA316A1A2111}"/>
              </a:ext>
            </a:extLst>
          </p:cNvPr>
          <p:cNvCxnSpPr/>
          <p:nvPr/>
        </p:nvCxnSpPr>
        <p:spPr>
          <a:xfrm>
            <a:off x="2590800" y="4267200"/>
            <a:ext cx="0" cy="527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CC9E2F-7219-4229-BA1E-C187061AA88E}"/>
              </a:ext>
            </a:extLst>
          </p:cNvPr>
          <p:cNvCxnSpPr/>
          <p:nvPr/>
        </p:nvCxnSpPr>
        <p:spPr>
          <a:xfrm flipH="1">
            <a:off x="5847248" y="4191000"/>
            <a:ext cx="62975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163789-A664-4F22-AA98-F67E23F6CA40}"/>
              </a:ext>
            </a:extLst>
          </p:cNvPr>
          <p:cNvCxnSpPr/>
          <p:nvPr/>
        </p:nvCxnSpPr>
        <p:spPr>
          <a:xfrm flipH="1">
            <a:off x="5875911" y="4876800"/>
            <a:ext cx="62975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BD2E122-CC17-4BA4-8997-FAE6206DDCF5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4191000"/>
            <a:ext cx="502543" cy="1474280"/>
          </a:xfrm>
          <a:prstGeom prst="bentConnector3">
            <a:avLst>
              <a:gd name="adj1" fmla="val -708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47C84EF-4C73-43D7-A319-3F7A34DC3FED}"/>
              </a:ext>
            </a:extLst>
          </p:cNvPr>
          <p:cNvSpPr txBox="1"/>
          <p:nvPr/>
        </p:nvSpPr>
        <p:spPr>
          <a:xfrm>
            <a:off x="7890186" y="48733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D47D93-6B5D-478F-B4D6-9E73C8A40013}"/>
              </a:ext>
            </a:extLst>
          </p:cNvPr>
          <p:cNvSpPr txBox="1"/>
          <p:nvPr/>
        </p:nvSpPr>
        <p:spPr>
          <a:xfrm>
            <a:off x="6400800" y="4053902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00355E-592B-4961-8DF4-DAA368AF302D}"/>
              </a:ext>
            </a:extLst>
          </p:cNvPr>
          <p:cNvSpPr txBox="1"/>
          <p:nvPr/>
        </p:nvSpPr>
        <p:spPr>
          <a:xfrm>
            <a:off x="6400800" y="404876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0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4E70CF-B386-4DAE-B2BF-471295FB2110}"/>
              </a:ext>
            </a:extLst>
          </p:cNvPr>
          <p:cNvSpPr txBox="1"/>
          <p:nvPr/>
        </p:nvSpPr>
        <p:spPr>
          <a:xfrm>
            <a:off x="7280586" y="2743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67FCDF-92A1-4893-9A4E-7C3CC72B6332}"/>
              </a:ext>
            </a:extLst>
          </p:cNvPr>
          <p:cNvSpPr txBox="1"/>
          <p:nvPr/>
        </p:nvSpPr>
        <p:spPr>
          <a:xfrm>
            <a:off x="5579512" y="1989474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0 &amp;&amp;</a:t>
            </a:r>
          </a:p>
        </p:txBody>
      </p:sp>
    </p:spTree>
    <p:extLst>
      <p:ext uri="{BB962C8B-B14F-4D97-AF65-F5344CB8AC3E}">
        <p14:creationId xmlns:p14="http://schemas.microsoft.com/office/powerpoint/2010/main" val="385426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-0.26858 0.1111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38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45" grpId="0"/>
      <p:bldP spid="47" grpId="0"/>
      <p:bldP spid="47" grpId="1"/>
      <p:bldP spid="53" grpId="0"/>
      <p:bldP spid="53" grpId="1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B9DF33D-19F7-40B6-B730-06ACCA7F4E38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1032AB4-613D-4808-92D0-39A83AF72073}"/>
              </a:ext>
            </a:extLst>
          </p:cNvPr>
          <p:cNvCxnSpPr>
            <a:cxnSpLocks/>
          </p:cNvCxnSpPr>
          <p:nvPr/>
        </p:nvCxnSpPr>
        <p:spPr>
          <a:xfrm flipH="1" flipV="1">
            <a:off x="6547420" y="2138341"/>
            <a:ext cx="462980" cy="1519259"/>
          </a:xfrm>
          <a:prstGeom prst="bentConnector3">
            <a:avLst>
              <a:gd name="adj1" fmla="val -493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3A32C92-F807-43B8-84B2-ED2EB2E600D5}"/>
              </a:ext>
            </a:extLst>
          </p:cNvPr>
          <p:cNvSpPr/>
          <p:nvPr/>
        </p:nvSpPr>
        <p:spPr>
          <a:xfrm>
            <a:off x="7873297" y="801045"/>
            <a:ext cx="377851" cy="3778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4C2F7-AE54-48F6-BCCD-CFA0F530D0C3}"/>
              </a:ext>
            </a:extLst>
          </p:cNvPr>
          <p:cNvSpPr/>
          <p:nvPr/>
        </p:nvSpPr>
        <p:spPr>
          <a:xfrm>
            <a:off x="7251942" y="1367822"/>
            <a:ext cx="377851" cy="3778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B9228-8427-4421-8C0D-912F090C78C3}"/>
              </a:ext>
            </a:extLst>
          </p:cNvPr>
          <p:cNvSpPr/>
          <p:nvPr/>
        </p:nvSpPr>
        <p:spPr>
          <a:xfrm>
            <a:off x="8511446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E9C1FD-886E-4AB4-A2AD-AADCA8D7AA3B}"/>
              </a:ext>
            </a:extLst>
          </p:cNvPr>
          <p:cNvSpPr/>
          <p:nvPr/>
        </p:nvSpPr>
        <p:spPr>
          <a:xfrm>
            <a:off x="6874091" y="2060549"/>
            <a:ext cx="377851" cy="3778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059058-CAE1-4AAF-B77C-A2A456FBD4EF}"/>
              </a:ext>
            </a:extLst>
          </p:cNvPr>
          <p:cNvSpPr/>
          <p:nvPr/>
        </p:nvSpPr>
        <p:spPr>
          <a:xfrm>
            <a:off x="7629793" y="2060549"/>
            <a:ext cx="377851" cy="37785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47725-721A-46B6-AE02-93A9942CF176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74459" y="1123561"/>
            <a:ext cx="354173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11E76-E299-43B9-ACD4-C822813B5246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195814" y="1123561"/>
            <a:ext cx="370967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80F5F6-D00B-4479-BD7A-7E3087735D3A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063017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EBF39-DD9E-48FB-BF77-127084D5ABB2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574459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473BB9B-225E-413E-A5C1-C03F086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3 – example 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254B1-C216-4B94-A5E8-18D29353C853}"/>
              </a:ext>
            </a:extLst>
          </p:cNvPr>
          <p:cNvGrpSpPr/>
          <p:nvPr/>
        </p:nvGrpSpPr>
        <p:grpSpPr>
          <a:xfrm>
            <a:off x="177477" y="715738"/>
            <a:ext cx="6369943" cy="1802011"/>
            <a:chOff x="152400" y="685800"/>
            <a:chExt cx="6369943" cy="18020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39690-90AE-49F6-87F3-A0AE91936070}"/>
                </a:ext>
              </a:extLst>
            </p:cNvPr>
            <p:cNvSpPr/>
            <p:nvPr/>
          </p:nvSpPr>
          <p:spPr>
            <a:xfrm>
              <a:off x="152400" y="685800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50C6BB-12EB-491E-8043-B0717316F009}"/>
                </a:ext>
              </a:extLst>
            </p:cNvPr>
            <p:cNvGrpSpPr/>
            <p:nvPr/>
          </p:nvGrpSpPr>
          <p:grpSpPr>
            <a:xfrm>
              <a:off x="228600" y="733485"/>
              <a:ext cx="5334914" cy="1754326"/>
              <a:chOff x="1066800" y="1419285"/>
              <a:chExt cx="5334914" cy="175432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E60B6-C51E-4D3C-9CE3-4ED9B4A7D4D6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D4BF3-AE7D-4ABC-854C-DF30EAA1881E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844D5D-7945-4B16-87A0-3D13518B5A2E}"/>
                </a:ext>
              </a:extLst>
            </p:cNvPr>
            <p:cNvSpPr txBox="1"/>
            <p:nvPr/>
          </p:nvSpPr>
          <p:spPr>
            <a:xfrm>
              <a:off x="5200187" y="111306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C00000"/>
                  </a:solidFill>
                </a:rPr>
                <a:t>node-&gt;item = 6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max = 1000000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A0760-E8C4-40CC-9737-B907D36018A0}"/>
              </a:ext>
            </a:extLst>
          </p:cNvPr>
          <p:cNvCxnSpPr/>
          <p:nvPr/>
        </p:nvCxnSpPr>
        <p:spPr>
          <a:xfrm flipH="1">
            <a:off x="5390048" y="2209800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E428C3-09EE-457C-9CA8-3D7C0591F14C}"/>
              </a:ext>
            </a:extLst>
          </p:cNvPr>
          <p:cNvGrpSpPr/>
          <p:nvPr/>
        </p:nvGrpSpPr>
        <p:grpSpPr>
          <a:xfrm>
            <a:off x="640457" y="2737872"/>
            <a:ext cx="6369943" cy="1802011"/>
            <a:chOff x="530997" y="2693366"/>
            <a:chExt cx="6369943" cy="18020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1A3283-CF63-4D75-8B86-5761549BCD20}"/>
                </a:ext>
              </a:extLst>
            </p:cNvPr>
            <p:cNvSpPr/>
            <p:nvPr/>
          </p:nvSpPr>
          <p:spPr>
            <a:xfrm>
              <a:off x="530997" y="2693366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7D8383-DB1B-4A81-B090-0C636DAE1902}"/>
                </a:ext>
              </a:extLst>
            </p:cNvPr>
            <p:cNvGrpSpPr/>
            <p:nvPr/>
          </p:nvGrpSpPr>
          <p:grpSpPr>
            <a:xfrm>
              <a:off x="607197" y="2741051"/>
              <a:ext cx="5334914" cy="1754326"/>
              <a:chOff x="1066800" y="1419285"/>
              <a:chExt cx="5334914" cy="17543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F8333-C32D-4A64-8AE3-2C59F1DB1E8F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E449F3-797F-4B39-868A-AAA877197B6A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A05FA3-5A0E-4674-8C65-9F13A3851F90}"/>
                </a:ext>
              </a:extLst>
            </p:cNvPr>
            <p:cNvSpPr txBox="1"/>
            <p:nvPr/>
          </p:nvSpPr>
          <p:spPr>
            <a:xfrm>
              <a:off x="5578784" y="3079694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chemeClr val="accent2"/>
                  </a:solidFill>
                </a:rPr>
                <a:t>node-&gt;item = 8</a:t>
              </a:r>
            </a:p>
            <a:p>
              <a:r>
                <a:rPr lang="en-SG" sz="1200" b="1" dirty="0">
                  <a:solidFill>
                    <a:schemeClr val="accent2"/>
                  </a:solidFill>
                </a:rPr>
                <a:t>min = 6</a:t>
              </a:r>
            </a:p>
            <a:p>
              <a:r>
                <a:rPr lang="en-SG" sz="1200" b="1" dirty="0">
                  <a:solidFill>
                    <a:schemeClr val="accent2"/>
                  </a:solidFill>
                </a:rPr>
                <a:t>max = 1000000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34552E-070D-488B-92F2-FD90F292D1D5}"/>
              </a:ext>
            </a:extLst>
          </p:cNvPr>
          <p:cNvCxnSpPr/>
          <p:nvPr/>
        </p:nvCxnSpPr>
        <p:spPr>
          <a:xfrm>
            <a:off x="2133600" y="2286000"/>
            <a:ext cx="0" cy="479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CC9E2F-7219-4229-BA1E-C187061AA88E}"/>
              </a:ext>
            </a:extLst>
          </p:cNvPr>
          <p:cNvCxnSpPr/>
          <p:nvPr/>
        </p:nvCxnSpPr>
        <p:spPr>
          <a:xfrm flipH="1">
            <a:off x="5208004" y="2897970"/>
            <a:ext cx="62975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00355E-592B-4961-8DF4-DAA368AF302D}"/>
              </a:ext>
            </a:extLst>
          </p:cNvPr>
          <p:cNvSpPr txBox="1"/>
          <p:nvPr/>
        </p:nvSpPr>
        <p:spPr>
          <a:xfrm>
            <a:off x="6049421" y="4037524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4E70CF-B386-4DAE-B2BF-471295FB2110}"/>
              </a:ext>
            </a:extLst>
          </p:cNvPr>
          <p:cNvSpPr txBox="1"/>
          <p:nvPr/>
        </p:nvSpPr>
        <p:spPr>
          <a:xfrm>
            <a:off x="7280586" y="2743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67FCDF-92A1-4893-9A4E-7C3CC72B6332}"/>
              </a:ext>
            </a:extLst>
          </p:cNvPr>
          <p:cNvSpPr txBox="1"/>
          <p:nvPr/>
        </p:nvSpPr>
        <p:spPr>
          <a:xfrm>
            <a:off x="5579512" y="182880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0 &amp;&amp;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B74D90-D345-4655-AA3D-7DD18A3E91F7}"/>
              </a:ext>
            </a:extLst>
          </p:cNvPr>
          <p:cNvSpPr txBox="1"/>
          <p:nvPr/>
        </p:nvSpPr>
        <p:spPr>
          <a:xfrm>
            <a:off x="6049421" y="4325759"/>
            <a:ext cx="24050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and node-&gt;right are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 &amp;&amp;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612BBA-0E4F-4321-B07D-3D7B73159099}"/>
              </a:ext>
            </a:extLst>
          </p:cNvPr>
          <p:cNvSpPr txBox="1"/>
          <p:nvPr/>
        </p:nvSpPr>
        <p:spPr>
          <a:xfrm>
            <a:off x="5579512" y="182880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0 &amp;&amp;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223B38-6911-495E-82F5-33D9C6C370A8}"/>
              </a:ext>
            </a:extLst>
          </p:cNvPr>
          <p:cNvSpPr txBox="1"/>
          <p:nvPr/>
        </p:nvSpPr>
        <p:spPr>
          <a:xfrm>
            <a:off x="3568445" y="5080135"/>
            <a:ext cx="194265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SG" sz="1800" b="1" dirty="0">
                <a:solidFill>
                  <a:srgbClr val="FF0000"/>
                </a:solidFill>
              </a:rPr>
              <a:t>It is not a BST!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70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0.01268 0.16644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53" grpId="0"/>
      <p:bldP spid="53" grpId="1"/>
      <p:bldP spid="48" grpId="0" animBg="1"/>
      <p:bldP spid="48" grpId="1" animBg="1"/>
      <p:bldP spid="33" grpId="0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C48D-FDE4-4B1D-8040-95465FF4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238C-A325-4D45-AE47-BDDE72D8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 a function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removeBSTNode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removes a given item from a Binary Search Tree. The function should return 0 if the item was found and successfully removed and 1 otherwise. </a:t>
            </a:r>
            <a:endParaRPr lang="en-SG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39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DAC14-AE35-4430-94E4-CB9A658D1DD1}"/>
              </a:ext>
            </a:extLst>
          </p:cNvPr>
          <p:cNvSpPr/>
          <p:nvPr/>
        </p:nvSpPr>
        <p:spPr>
          <a:xfrm>
            <a:off x="0" y="569167"/>
            <a:ext cx="9144000" cy="6017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04F81-8C17-4058-AD23-73010178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D8C3-BCC5-4598-89F7-D1B5FA0163B5}"/>
              </a:ext>
            </a:extLst>
          </p:cNvPr>
          <p:cNvSpPr txBox="1"/>
          <p:nvPr/>
        </p:nvSpPr>
        <p:spPr>
          <a:xfrm>
            <a:off x="457200" y="-3857089"/>
            <a:ext cx="8229600" cy="1098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CE1007/CZ1007 Data Structures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13 Lab and Tutorial - Binary Search Tree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item;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min, int max);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*root=NULL;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("input a value you want to insert(-1 to quit):");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(root,-1000000, 1000000)==1)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a BST!\n");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not a BST!\n");</a:t>
            </a:r>
          </a:p>
          <a:p>
            <a:endParaRPr lang="en-SG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value you want to remove(-1 to quit):");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!=-1){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root=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A6BEB-45BB-48D4-B3AB-9F29606246B4}"/>
              </a:ext>
            </a:extLst>
          </p:cNvPr>
          <p:cNvSpPr txBox="1"/>
          <p:nvPr/>
        </p:nvSpPr>
        <p:spPr>
          <a:xfrm>
            <a:off x="76200" y="-3857089"/>
            <a:ext cx="457200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A79940-E349-44B3-B544-5C0A175D8938}"/>
              </a:ext>
            </a:extLst>
          </p:cNvPr>
          <p:cNvSpPr txBox="1">
            <a:spLocks/>
          </p:cNvSpPr>
          <p:nvPr/>
        </p:nvSpPr>
        <p:spPr>
          <a:xfrm>
            <a:off x="-17418" y="-13233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261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D44349-5155-48A9-AF3A-FB44032CA64D}"/>
              </a:ext>
            </a:extLst>
          </p:cNvPr>
          <p:cNvSpPr/>
          <p:nvPr/>
        </p:nvSpPr>
        <p:spPr>
          <a:xfrm>
            <a:off x="0" y="569167"/>
            <a:ext cx="9144000" cy="6288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5444C-08FB-4856-B2E0-1473D475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4BC45-EF1D-4359-A6C4-F5A84EA3DE32}"/>
              </a:ext>
            </a:extLst>
          </p:cNvPr>
          <p:cNvSpPr txBox="1"/>
          <p:nvPr/>
        </p:nvSpPr>
        <p:spPr>
          <a:xfrm>
            <a:off x="609600" y="609600"/>
            <a:ext cx="80772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value){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(node==NULL){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("can't find the value!\n");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NULL;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(node-&gt;item &gt; value) //go left tree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node-&gt;left =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(node-&gt;left, value);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if (node-&gt;item &lt; value) //go right tree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node-&gt;right =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(node-&gt;right, value);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else{ //*node has two children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(node-&gt;left!=NULL &amp;&amp; node-&gt;right !=NULL ){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p=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node-&gt;item =p-&gt;item;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node-&gt;right =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right,p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-&gt;item );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else{ //x has no children or one child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p=node;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(node-&gt;left !=NULL)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node=node-&gt;left;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else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node=node-&gt;right;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free(p);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node;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FB066-0262-477E-8036-B020C5797101}"/>
              </a:ext>
            </a:extLst>
          </p:cNvPr>
          <p:cNvSpPr txBox="1"/>
          <p:nvPr/>
        </p:nvSpPr>
        <p:spPr>
          <a:xfrm>
            <a:off x="228600" y="609600"/>
            <a:ext cx="4572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9245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488F012-0A29-4A93-8524-D60578B80F6E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47AE07-A0E5-4810-9E6A-EEEC68D238F9}"/>
              </a:ext>
            </a:extLst>
          </p:cNvPr>
          <p:cNvGrpSpPr/>
          <p:nvPr/>
        </p:nvGrpSpPr>
        <p:grpSpPr>
          <a:xfrm>
            <a:off x="111390" y="646060"/>
            <a:ext cx="6172200" cy="4677251"/>
            <a:chOff x="69494" y="56330"/>
            <a:chExt cx="6172200" cy="46772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C07965-A327-4BB8-AB8A-CA5E16F746B5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4DD679-A6CE-4E6C-8C29-9970F764A7F7}"/>
                </a:ext>
              </a:extLst>
            </p:cNvPr>
            <p:cNvGrpSpPr/>
            <p:nvPr/>
          </p:nvGrpSpPr>
          <p:grpSpPr>
            <a:xfrm>
              <a:off x="161074" y="116933"/>
              <a:ext cx="6020244" cy="4616648"/>
              <a:chOff x="233415" y="672734"/>
              <a:chExt cx="6020244" cy="474490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C2A1F0-C546-4DBA-8F30-61A866C529A0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675268" cy="474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5F9777-2041-432F-BE5E-93A3CE5FB69D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8F9096-88CC-4670-BB41-AB869F6942E7}"/>
              </a:ext>
            </a:extLst>
          </p:cNvPr>
          <p:cNvGrpSpPr/>
          <p:nvPr/>
        </p:nvGrpSpPr>
        <p:grpSpPr>
          <a:xfrm>
            <a:off x="7204696" y="665930"/>
            <a:ext cx="1524000" cy="588928"/>
            <a:chOff x="7182385" y="582797"/>
            <a:chExt cx="1676400" cy="71260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8F4BE5-BE1A-40A0-98D8-60A4FCBB22D3}"/>
                </a:ext>
              </a:extLst>
            </p:cNvPr>
            <p:cNvSpPr/>
            <p:nvPr/>
          </p:nvSpPr>
          <p:spPr>
            <a:xfrm>
              <a:off x="7192825" y="582797"/>
              <a:ext cx="1665960" cy="71260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E670F43-4C78-4199-9A55-C95A4AD2FD34}"/>
                </a:ext>
              </a:extLst>
            </p:cNvPr>
            <p:cNvGrpSpPr/>
            <p:nvPr/>
          </p:nvGrpSpPr>
          <p:grpSpPr>
            <a:xfrm>
              <a:off x="7182385" y="685800"/>
              <a:ext cx="1558500" cy="553212"/>
              <a:chOff x="7182385" y="685800"/>
              <a:chExt cx="1558500" cy="55321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A9FE332-ED1F-4E37-8F66-E5D37BCDD908}"/>
                  </a:ext>
                </a:extLst>
              </p:cNvPr>
              <p:cNvSpPr/>
              <p:nvPr/>
            </p:nvSpPr>
            <p:spPr>
              <a:xfrm>
                <a:off x="8187673" y="685800"/>
                <a:ext cx="553212" cy="55321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1BE802-4700-4922-A757-93E88B2F2FAE}"/>
                  </a:ext>
                </a:extLst>
              </p:cNvPr>
              <p:cNvSpPr txBox="1"/>
              <p:nvPr/>
            </p:nvSpPr>
            <p:spPr>
              <a:xfrm>
                <a:off x="7182385" y="755554"/>
                <a:ext cx="9118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b="1" dirty="0"/>
                  <a:t>remove</a:t>
                </a:r>
              </a:p>
            </p:txBody>
          </p:sp>
        </p:grp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A24E5809-9A3B-41BC-8E2E-7263A93BC1CD}"/>
              </a:ext>
            </a:extLst>
          </p:cNvPr>
          <p:cNvSpPr/>
          <p:nvPr/>
        </p:nvSpPr>
        <p:spPr>
          <a:xfrm>
            <a:off x="7749296" y="159505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E6BD3E-2F92-4854-9098-881BCF7575D8}"/>
              </a:ext>
            </a:extLst>
          </p:cNvPr>
          <p:cNvSpPr/>
          <p:nvPr/>
        </p:nvSpPr>
        <p:spPr>
          <a:xfrm>
            <a:off x="7070659" y="228085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BF474-6993-4CE7-9AE8-6581A44080F9}"/>
              </a:ext>
            </a:extLst>
          </p:cNvPr>
          <p:cNvSpPr/>
          <p:nvPr/>
        </p:nvSpPr>
        <p:spPr>
          <a:xfrm>
            <a:off x="8458200" y="228085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246A93-16F2-4E4B-B495-07AE48EC37B7}"/>
              </a:ext>
            </a:extLst>
          </p:cNvPr>
          <p:cNvSpPr/>
          <p:nvPr/>
        </p:nvSpPr>
        <p:spPr>
          <a:xfrm>
            <a:off x="6613459" y="3024423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56CD2F-CC75-4A00-B674-BC7E504EFC4F}"/>
              </a:ext>
            </a:extLst>
          </p:cNvPr>
          <p:cNvSpPr/>
          <p:nvPr/>
        </p:nvSpPr>
        <p:spPr>
          <a:xfrm>
            <a:off x="7527860" y="3024423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4ED0F-8507-4FEF-8991-B7E453C11144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7460904" y="1985296"/>
            <a:ext cx="355347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D2282F-F8D0-4CEE-A9C4-5248788F1B64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8139541" y="1985296"/>
            <a:ext cx="385615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D1F4B3-B262-4A83-965B-4C7315C96E95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 flipH="1">
            <a:off x="6842059" y="2671096"/>
            <a:ext cx="295555" cy="353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1DDA6D-47E6-4090-ABD2-A0DAEB929D62}"/>
              </a:ext>
            </a:extLst>
          </p:cNvPr>
          <p:cNvCxnSpPr>
            <a:stCxn id="10" idx="5"/>
            <a:endCxn id="13" idx="0"/>
          </p:cNvCxnSpPr>
          <p:nvPr/>
        </p:nvCxnSpPr>
        <p:spPr>
          <a:xfrm>
            <a:off x="7460904" y="2671096"/>
            <a:ext cx="295556" cy="353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4E6D2AE-D685-4BA6-943A-19A95A3555B5}"/>
              </a:ext>
            </a:extLst>
          </p:cNvPr>
          <p:cNvSpPr/>
          <p:nvPr/>
        </p:nvSpPr>
        <p:spPr>
          <a:xfrm>
            <a:off x="7644764" y="1504130"/>
            <a:ext cx="666266" cy="640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3E72A2-3BAA-4574-A480-A4813B224EA5}"/>
              </a:ext>
            </a:extLst>
          </p:cNvPr>
          <p:cNvCxnSpPr/>
          <p:nvPr/>
        </p:nvCxnSpPr>
        <p:spPr>
          <a:xfrm flipH="1">
            <a:off x="4690096" y="808704"/>
            <a:ext cx="52045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0F01A5-272D-40A7-85C7-0BF159204EF0}"/>
              </a:ext>
            </a:extLst>
          </p:cNvPr>
          <p:cNvGrpSpPr/>
          <p:nvPr/>
        </p:nvGrpSpPr>
        <p:grpSpPr>
          <a:xfrm>
            <a:off x="651496" y="5314130"/>
            <a:ext cx="6255106" cy="4515670"/>
            <a:chOff x="69494" y="56330"/>
            <a:chExt cx="6255106" cy="451567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878383-8F93-4DC5-AD82-DF146F9BA6EB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FC6632-4653-4057-B4DC-FCCD37F9EE58}"/>
                </a:ext>
              </a:extLst>
            </p:cNvPr>
            <p:cNvGrpSpPr/>
            <p:nvPr/>
          </p:nvGrpSpPr>
          <p:grpSpPr>
            <a:xfrm>
              <a:off x="161074" y="116933"/>
              <a:ext cx="6163526" cy="4455067"/>
              <a:chOff x="233415" y="672734"/>
              <a:chExt cx="6163526" cy="45788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E3431D-5A5B-43DC-9BD5-754D1359E1FD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818550" cy="457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334C37-D6E8-41A2-9197-A2B01A1990D8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8AA697-827E-4787-A33F-3FBF1229C546}"/>
              </a:ext>
            </a:extLst>
          </p:cNvPr>
          <p:cNvCxnSpPr/>
          <p:nvPr/>
        </p:nvCxnSpPr>
        <p:spPr>
          <a:xfrm>
            <a:off x="2708896" y="2047300"/>
            <a:ext cx="0" cy="3266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2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0.06615 0.1680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4FFD34B-3D98-4757-8814-72F5D84F6F0A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47AE07-A0E5-4810-9E6A-EEEC68D238F9}"/>
              </a:ext>
            </a:extLst>
          </p:cNvPr>
          <p:cNvGrpSpPr/>
          <p:nvPr/>
        </p:nvGrpSpPr>
        <p:grpSpPr>
          <a:xfrm>
            <a:off x="-457200" y="-4038600"/>
            <a:ext cx="6172200" cy="4677251"/>
            <a:chOff x="69494" y="56330"/>
            <a:chExt cx="6172200" cy="46772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C07965-A327-4BB8-AB8A-CA5E16F746B5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4DD679-A6CE-4E6C-8C29-9970F764A7F7}"/>
                </a:ext>
              </a:extLst>
            </p:cNvPr>
            <p:cNvGrpSpPr/>
            <p:nvPr/>
          </p:nvGrpSpPr>
          <p:grpSpPr>
            <a:xfrm>
              <a:off x="161074" y="116933"/>
              <a:ext cx="6020244" cy="4616648"/>
              <a:chOff x="233415" y="672734"/>
              <a:chExt cx="6020244" cy="474490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C2A1F0-C546-4DBA-8F30-61A866C529A0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675268" cy="474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5F9777-2041-432F-BE5E-93A3CE5FB69D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8F9096-88CC-4670-BB41-AB869F6942E7}"/>
              </a:ext>
            </a:extLst>
          </p:cNvPr>
          <p:cNvGrpSpPr/>
          <p:nvPr/>
        </p:nvGrpSpPr>
        <p:grpSpPr>
          <a:xfrm>
            <a:off x="7144462" y="638651"/>
            <a:ext cx="1524000" cy="588928"/>
            <a:chOff x="7182385" y="582797"/>
            <a:chExt cx="1676400" cy="71260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8F4BE5-BE1A-40A0-98D8-60A4FCBB22D3}"/>
                </a:ext>
              </a:extLst>
            </p:cNvPr>
            <p:cNvSpPr/>
            <p:nvPr/>
          </p:nvSpPr>
          <p:spPr>
            <a:xfrm>
              <a:off x="7192825" y="582797"/>
              <a:ext cx="1665960" cy="71260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E670F43-4C78-4199-9A55-C95A4AD2FD34}"/>
                </a:ext>
              </a:extLst>
            </p:cNvPr>
            <p:cNvGrpSpPr/>
            <p:nvPr/>
          </p:nvGrpSpPr>
          <p:grpSpPr>
            <a:xfrm>
              <a:off x="7182385" y="685800"/>
              <a:ext cx="1558500" cy="553212"/>
              <a:chOff x="7182385" y="685800"/>
              <a:chExt cx="1558500" cy="55321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A9FE332-ED1F-4E37-8F66-E5D37BCDD908}"/>
                  </a:ext>
                </a:extLst>
              </p:cNvPr>
              <p:cNvSpPr/>
              <p:nvPr/>
            </p:nvSpPr>
            <p:spPr>
              <a:xfrm>
                <a:off x="8187673" y="685800"/>
                <a:ext cx="553212" cy="55321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1BE802-4700-4922-A757-93E88B2F2FAE}"/>
                  </a:ext>
                </a:extLst>
              </p:cNvPr>
              <p:cNvSpPr txBox="1"/>
              <p:nvPr/>
            </p:nvSpPr>
            <p:spPr>
              <a:xfrm>
                <a:off x="7182385" y="755554"/>
                <a:ext cx="9118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b="1" dirty="0"/>
                  <a:t>remove</a:t>
                </a:r>
              </a:p>
            </p:txBody>
          </p:sp>
        </p:grp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A24E5809-9A3B-41BC-8E2E-7263A93BC1CD}"/>
              </a:ext>
            </a:extLst>
          </p:cNvPr>
          <p:cNvSpPr/>
          <p:nvPr/>
        </p:nvSpPr>
        <p:spPr>
          <a:xfrm>
            <a:off x="7689062" y="1567772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E6BD3E-2F92-4854-9098-881BCF7575D8}"/>
              </a:ext>
            </a:extLst>
          </p:cNvPr>
          <p:cNvSpPr/>
          <p:nvPr/>
        </p:nvSpPr>
        <p:spPr>
          <a:xfrm>
            <a:off x="7010425" y="2253572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BF474-6993-4CE7-9AE8-6581A44080F9}"/>
              </a:ext>
            </a:extLst>
          </p:cNvPr>
          <p:cNvSpPr/>
          <p:nvPr/>
        </p:nvSpPr>
        <p:spPr>
          <a:xfrm>
            <a:off x="8397966" y="2253572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246A93-16F2-4E4B-B495-07AE48EC37B7}"/>
              </a:ext>
            </a:extLst>
          </p:cNvPr>
          <p:cNvSpPr/>
          <p:nvPr/>
        </p:nvSpPr>
        <p:spPr>
          <a:xfrm>
            <a:off x="6553225" y="2997144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56CD2F-CC75-4A00-B674-BC7E504EFC4F}"/>
              </a:ext>
            </a:extLst>
          </p:cNvPr>
          <p:cNvSpPr/>
          <p:nvPr/>
        </p:nvSpPr>
        <p:spPr>
          <a:xfrm>
            <a:off x="7467626" y="2997144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4ED0F-8507-4FEF-8991-B7E453C11144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7400670" y="1958017"/>
            <a:ext cx="355347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D2282F-F8D0-4CEE-A9C4-5248788F1B64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8079307" y="1958017"/>
            <a:ext cx="385615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D1F4B3-B262-4A83-965B-4C7315C96E95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 flipH="1">
            <a:off x="6781825" y="2643817"/>
            <a:ext cx="295555" cy="353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1DDA6D-47E6-4090-ABD2-A0DAEB929D62}"/>
              </a:ext>
            </a:extLst>
          </p:cNvPr>
          <p:cNvCxnSpPr>
            <a:stCxn id="10" idx="5"/>
            <a:endCxn id="13" idx="0"/>
          </p:cNvCxnSpPr>
          <p:nvPr/>
        </p:nvCxnSpPr>
        <p:spPr>
          <a:xfrm>
            <a:off x="7400670" y="2643817"/>
            <a:ext cx="295556" cy="353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4E6D2AE-D685-4BA6-943A-19A95A3555B5}"/>
              </a:ext>
            </a:extLst>
          </p:cNvPr>
          <p:cNvSpPr/>
          <p:nvPr/>
        </p:nvSpPr>
        <p:spPr>
          <a:xfrm>
            <a:off x="7584530" y="1476851"/>
            <a:ext cx="666266" cy="640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3E72A2-3BAA-4574-A480-A4813B224EA5}"/>
              </a:ext>
            </a:extLst>
          </p:cNvPr>
          <p:cNvCxnSpPr/>
          <p:nvPr/>
        </p:nvCxnSpPr>
        <p:spPr>
          <a:xfrm flipH="1">
            <a:off x="4121506" y="-3875956"/>
            <a:ext cx="52045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0F01A5-272D-40A7-85C7-0BF159204EF0}"/>
              </a:ext>
            </a:extLst>
          </p:cNvPr>
          <p:cNvGrpSpPr/>
          <p:nvPr/>
        </p:nvGrpSpPr>
        <p:grpSpPr>
          <a:xfrm>
            <a:off x="82906" y="629470"/>
            <a:ext cx="6255106" cy="4515670"/>
            <a:chOff x="69494" y="56330"/>
            <a:chExt cx="6255106" cy="451567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878383-8F93-4DC5-AD82-DF146F9BA6EB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FC6632-4653-4057-B4DC-FCCD37F9EE58}"/>
                </a:ext>
              </a:extLst>
            </p:cNvPr>
            <p:cNvGrpSpPr/>
            <p:nvPr/>
          </p:nvGrpSpPr>
          <p:grpSpPr>
            <a:xfrm>
              <a:off x="161074" y="116933"/>
              <a:ext cx="6163526" cy="4455067"/>
              <a:chOff x="233415" y="672734"/>
              <a:chExt cx="6163526" cy="45788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E3431D-5A5B-43DC-9BD5-754D1359E1FD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818550" cy="457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334C37-D6E8-41A2-9197-A2B01A1990D8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4E4406-44E8-46F2-AD67-9BA98CA650DF}"/>
              </a:ext>
            </a:extLst>
          </p:cNvPr>
          <p:cNvCxnSpPr/>
          <p:nvPr/>
        </p:nvCxnSpPr>
        <p:spPr>
          <a:xfrm flipH="1">
            <a:off x="4661612" y="792114"/>
            <a:ext cx="52045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8AA697-827E-4787-A33F-3FBF1229C546}"/>
              </a:ext>
            </a:extLst>
          </p:cNvPr>
          <p:cNvCxnSpPr/>
          <p:nvPr/>
        </p:nvCxnSpPr>
        <p:spPr>
          <a:xfrm>
            <a:off x="2140306" y="-2342330"/>
            <a:ext cx="0" cy="2969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011604-A107-4909-9BB7-E5D42BCAE1DB}"/>
              </a:ext>
            </a:extLst>
          </p:cNvPr>
          <p:cNvGrpSpPr/>
          <p:nvPr/>
        </p:nvGrpSpPr>
        <p:grpSpPr>
          <a:xfrm>
            <a:off x="591262" y="5286851"/>
            <a:ext cx="6255106" cy="4515670"/>
            <a:chOff x="69494" y="56330"/>
            <a:chExt cx="6255106" cy="451567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F4DCE38-869F-43DD-817F-08FB5740A97E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912ED82-A492-4069-81DA-C14BF2AA6C81}"/>
                </a:ext>
              </a:extLst>
            </p:cNvPr>
            <p:cNvGrpSpPr/>
            <p:nvPr/>
          </p:nvGrpSpPr>
          <p:grpSpPr>
            <a:xfrm>
              <a:off x="161074" y="116933"/>
              <a:ext cx="6163526" cy="4455067"/>
              <a:chOff x="233415" y="672734"/>
              <a:chExt cx="6163526" cy="457883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D8F124-FA88-4F73-A28C-6CCE0C60404E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818550" cy="457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82F459-1D23-407B-A034-993C955E62B5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E7BDC6-02EB-414C-87BD-C1E1223D7B0B}"/>
              </a:ext>
            </a:extLst>
          </p:cNvPr>
          <p:cNvCxnSpPr/>
          <p:nvPr/>
        </p:nvCxnSpPr>
        <p:spPr>
          <a:xfrm>
            <a:off x="2648662" y="2317006"/>
            <a:ext cx="0" cy="2969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10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-0.07292 0.0983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L 0.08021 0.2129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DAC14-AE35-4430-94E4-CB9A658D1DD1}"/>
              </a:ext>
            </a:extLst>
          </p:cNvPr>
          <p:cNvSpPr/>
          <p:nvPr/>
        </p:nvSpPr>
        <p:spPr>
          <a:xfrm>
            <a:off x="0" y="569167"/>
            <a:ext cx="9144000" cy="6017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04F81-8C17-4058-AD23-73010178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D8C3-BCC5-4598-89F7-D1B5FA0163B5}"/>
              </a:ext>
            </a:extLst>
          </p:cNvPr>
          <p:cNvSpPr txBox="1"/>
          <p:nvPr/>
        </p:nvSpPr>
        <p:spPr>
          <a:xfrm>
            <a:off x="457200" y="609600"/>
            <a:ext cx="8229600" cy="1098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CE1007/CZ1007 Data Structures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13 Lab and Tutorial - Binary Search Tree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item;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min, int max);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*root=NULL;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("input a value you want to insert(-1 to quit):");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(root,-1000000, 1000000)==1)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a BST!\n");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not a BST!\n");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value you want to remove(-1 to quit):");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root=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A6BEB-45BB-48D4-B3AB-9F29606246B4}"/>
              </a:ext>
            </a:extLst>
          </p:cNvPr>
          <p:cNvSpPr txBox="1"/>
          <p:nvPr/>
        </p:nvSpPr>
        <p:spPr>
          <a:xfrm>
            <a:off x="76200" y="609600"/>
            <a:ext cx="457200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A79940-E349-44B3-B544-5C0A175D8938}"/>
              </a:ext>
            </a:extLst>
          </p:cNvPr>
          <p:cNvSpPr txBox="1">
            <a:spLocks/>
          </p:cNvSpPr>
          <p:nvPr/>
        </p:nvSpPr>
        <p:spPr>
          <a:xfrm>
            <a:off x="-17418" y="-13233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2072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0D79BB7-F740-4D39-B56A-8557516E7477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8F9096-88CC-4670-BB41-AB869F6942E7}"/>
              </a:ext>
            </a:extLst>
          </p:cNvPr>
          <p:cNvGrpSpPr/>
          <p:nvPr/>
        </p:nvGrpSpPr>
        <p:grpSpPr>
          <a:xfrm>
            <a:off x="7162800" y="609600"/>
            <a:ext cx="1524000" cy="588928"/>
            <a:chOff x="7182385" y="582797"/>
            <a:chExt cx="1676400" cy="71260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8F4BE5-BE1A-40A0-98D8-60A4FCBB22D3}"/>
                </a:ext>
              </a:extLst>
            </p:cNvPr>
            <p:cNvSpPr/>
            <p:nvPr/>
          </p:nvSpPr>
          <p:spPr>
            <a:xfrm>
              <a:off x="7192825" y="582797"/>
              <a:ext cx="1665960" cy="71260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E670F43-4C78-4199-9A55-C95A4AD2FD34}"/>
                </a:ext>
              </a:extLst>
            </p:cNvPr>
            <p:cNvGrpSpPr/>
            <p:nvPr/>
          </p:nvGrpSpPr>
          <p:grpSpPr>
            <a:xfrm>
              <a:off x="7182385" y="685800"/>
              <a:ext cx="1558500" cy="553212"/>
              <a:chOff x="7182385" y="685800"/>
              <a:chExt cx="1558500" cy="55321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A9FE332-ED1F-4E37-8F66-E5D37BCDD908}"/>
                  </a:ext>
                </a:extLst>
              </p:cNvPr>
              <p:cNvSpPr/>
              <p:nvPr/>
            </p:nvSpPr>
            <p:spPr>
              <a:xfrm>
                <a:off x="8187673" y="685800"/>
                <a:ext cx="553212" cy="55321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1BE802-4700-4922-A757-93E88B2F2FAE}"/>
                  </a:ext>
                </a:extLst>
              </p:cNvPr>
              <p:cNvSpPr txBox="1"/>
              <p:nvPr/>
            </p:nvSpPr>
            <p:spPr>
              <a:xfrm>
                <a:off x="7182385" y="755554"/>
                <a:ext cx="9118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b="1" dirty="0"/>
                  <a:t>remove</a:t>
                </a:r>
              </a:p>
            </p:txBody>
          </p:sp>
        </p:grp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A24E5809-9A3B-41BC-8E2E-7263A93BC1CD}"/>
              </a:ext>
            </a:extLst>
          </p:cNvPr>
          <p:cNvSpPr/>
          <p:nvPr/>
        </p:nvSpPr>
        <p:spPr>
          <a:xfrm>
            <a:off x="7707400" y="1538721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E6BD3E-2F92-4854-9098-881BCF7575D8}"/>
              </a:ext>
            </a:extLst>
          </p:cNvPr>
          <p:cNvSpPr/>
          <p:nvPr/>
        </p:nvSpPr>
        <p:spPr>
          <a:xfrm>
            <a:off x="7028763" y="2224521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BF474-6993-4CE7-9AE8-6581A44080F9}"/>
              </a:ext>
            </a:extLst>
          </p:cNvPr>
          <p:cNvSpPr/>
          <p:nvPr/>
        </p:nvSpPr>
        <p:spPr>
          <a:xfrm>
            <a:off x="8416304" y="222452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246A93-16F2-4E4B-B495-07AE48EC37B7}"/>
              </a:ext>
            </a:extLst>
          </p:cNvPr>
          <p:cNvSpPr/>
          <p:nvPr/>
        </p:nvSpPr>
        <p:spPr>
          <a:xfrm>
            <a:off x="6571563" y="2968093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56CD2F-CC75-4A00-B674-BC7E504EFC4F}"/>
              </a:ext>
            </a:extLst>
          </p:cNvPr>
          <p:cNvSpPr/>
          <p:nvPr/>
        </p:nvSpPr>
        <p:spPr>
          <a:xfrm>
            <a:off x="7485964" y="2968093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4ED0F-8507-4FEF-8991-B7E453C11144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7419008" y="1928966"/>
            <a:ext cx="355347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D2282F-F8D0-4CEE-A9C4-5248788F1B64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8097645" y="1928966"/>
            <a:ext cx="385615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D1F4B3-B262-4A83-965B-4C7315C96E95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 flipH="1">
            <a:off x="6800163" y="2614766"/>
            <a:ext cx="295555" cy="353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1DDA6D-47E6-4090-ABD2-A0DAEB929D62}"/>
              </a:ext>
            </a:extLst>
          </p:cNvPr>
          <p:cNvCxnSpPr>
            <a:stCxn id="10" idx="5"/>
            <a:endCxn id="13" idx="0"/>
          </p:cNvCxnSpPr>
          <p:nvPr/>
        </p:nvCxnSpPr>
        <p:spPr>
          <a:xfrm>
            <a:off x="7419008" y="2614766"/>
            <a:ext cx="295556" cy="353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4E6D2AE-D685-4BA6-943A-19A95A3555B5}"/>
              </a:ext>
            </a:extLst>
          </p:cNvPr>
          <p:cNvSpPr/>
          <p:nvPr/>
        </p:nvSpPr>
        <p:spPr>
          <a:xfrm>
            <a:off x="6922733" y="2132707"/>
            <a:ext cx="666266" cy="640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0F01A5-272D-40A7-85C7-0BF159204EF0}"/>
              </a:ext>
            </a:extLst>
          </p:cNvPr>
          <p:cNvGrpSpPr/>
          <p:nvPr/>
        </p:nvGrpSpPr>
        <p:grpSpPr>
          <a:xfrm>
            <a:off x="-385284" y="-3982270"/>
            <a:ext cx="6255106" cy="4515670"/>
            <a:chOff x="69494" y="56330"/>
            <a:chExt cx="6255106" cy="451567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878383-8F93-4DC5-AD82-DF146F9BA6EB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FC6632-4653-4057-B4DC-FCCD37F9EE58}"/>
                </a:ext>
              </a:extLst>
            </p:cNvPr>
            <p:cNvGrpSpPr/>
            <p:nvPr/>
          </p:nvGrpSpPr>
          <p:grpSpPr>
            <a:xfrm>
              <a:off x="161074" y="116933"/>
              <a:ext cx="6163526" cy="4455067"/>
              <a:chOff x="233415" y="672734"/>
              <a:chExt cx="6163526" cy="45788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E3431D-5A5B-43DC-9BD5-754D1359E1FD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818550" cy="457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334C37-D6E8-41A2-9197-A2B01A1990D8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011604-A107-4909-9BB7-E5D42BCAE1DB}"/>
              </a:ext>
            </a:extLst>
          </p:cNvPr>
          <p:cNvGrpSpPr/>
          <p:nvPr/>
        </p:nvGrpSpPr>
        <p:grpSpPr>
          <a:xfrm>
            <a:off x="123072" y="675111"/>
            <a:ext cx="6255106" cy="4515670"/>
            <a:chOff x="69494" y="56330"/>
            <a:chExt cx="6255106" cy="451567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F4DCE38-869F-43DD-817F-08FB5740A97E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912ED82-A492-4069-81DA-C14BF2AA6C81}"/>
                </a:ext>
              </a:extLst>
            </p:cNvPr>
            <p:cNvGrpSpPr/>
            <p:nvPr/>
          </p:nvGrpSpPr>
          <p:grpSpPr>
            <a:xfrm>
              <a:off x="161074" y="116933"/>
              <a:ext cx="6163526" cy="4455067"/>
              <a:chOff x="233415" y="672734"/>
              <a:chExt cx="6163526" cy="457883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D8F124-FA88-4F73-A28C-6CCE0C60404E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818550" cy="457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82F459-1D23-407B-A034-993C955E62B5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E7BDC6-02EB-414C-87BD-C1E1223D7B0B}"/>
              </a:ext>
            </a:extLst>
          </p:cNvPr>
          <p:cNvCxnSpPr/>
          <p:nvPr/>
        </p:nvCxnSpPr>
        <p:spPr>
          <a:xfrm>
            <a:off x="2180472" y="-2294734"/>
            <a:ext cx="0" cy="2969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57DAB1B-E53B-452B-AE57-093568A62FE6}"/>
              </a:ext>
            </a:extLst>
          </p:cNvPr>
          <p:cNvCxnSpPr/>
          <p:nvPr/>
        </p:nvCxnSpPr>
        <p:spPr>
          <a:xfrm flipH="1">
            <a:off x="4679950" y="914400"/>
            <a:ext cx="52045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658DEF-813C-4059-9029-AB78D32359BA}"/>
              </a:ext>
            </a:extLst>
          </p:cNvPr>
          <p:cNvSpPr txBox="1"/>
          <p:nvPr/>
        </p:nvSpPr>
        <p:spPr>
          <a:xfrm>
            <a:off x="7086475" y="3035048"/>
            <a:ext cx="952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BA128749-54CA-4581-9C79-45EF5A1A80DE}"/>
              </a:ext>
            </a:extLst>
          </p:cNvPr>
          <p:cNvSpPr/>
          <p:nvPr/>
        </p:nvSpPr>
        <p:spPr>
          <a:xfrm>
            <a:off x="7346618" y="3005011"/>
            <a:ext cx="735891" cy="369332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677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04948 0.10903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544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-0.19028 0.3888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4" y="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28 0.38889 L -0.07361 0.47778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61 0.47778 L -0.21528 0.51111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166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28 0.51111 L -0.26528 0.57778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0" grpId="1" animBg="1"/>
      <p:bldP spid="45" grpId="0"/>
      <p:bldP spid="45" grpId="1"/>
      <p:bldP spid="55" grpId="0" animBg="1"/>
      <p:bldP spid="5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DAC14-AE35-4430-94E4-CB9A658D1DD1}"/>
              </a:ext>
            </a:extLst>
          </p:cNvPr>
          <p:cNvSpPr/>
          <p:nvPr/>
        </p:nvSpPr>
        <p:spPr>
          <a:xfrm>
            <a:off x="0" y="569167"/>
            <a:ext cx="9144000" cy="6017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04F81-8C17-4058-AD23-73010178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D8C3-BCC5-4598-89F7-D1B5FA0163B5}"/>
              </a:ext>
            </a:extLst>
          </p:cNvPr>
          <p:cNvSpPr txBox="1"/>
          <p:nvPr/>
        </p:nvSpPr>
        <p:spPr>
          <a:xfrm>
            <a:off x="457200" y="-3857089"/>
            <a:ext cx="8229600" cy="1098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CE1007/CZ1007 Data Structures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13 Lab and Tutorial - Binary Search Tree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item;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min, int max);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*root=NULL;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("input a value you want to insert(-1 to quit):");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(root,-1000000, 1000000)==1)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a BST!\n");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not a BST!\n");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value you want to remove(-1 to quit):");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root=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A6BEB-45BB-48D4-B3AB-9F29606246B4}"/>
              </a:ext>
            </a:extLst>
          </p:cNvPr>
          <p:cNvSpPr txBox="1"/>
          <p:nvPr/>
        </p:nvSpPr>
        <p:spPr>
          <a:xfrm>
            <a:off x="76200" y="-3857089"/>
            <a:ext cx="457200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A79940-E349-44B3-B544-5C0A175D8938}"/>
              </a:ext>
            </a:extLst>
          </p:cNvPr>
          <p:cNvSpPr txBox="1">
            <a:spLocks/>
          </p:cNvSpPr>
          <p:nvPr/>
        </p:nvSpPr>
        <p:spPr>
          <a:xfrm>
            <a:off x="-17418" y="-13233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800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C48D-FDE4-4B1D-8040-95465FF4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238C-A325-4D45-AE47-BDDE72D8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 a function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insertBSTNode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adds an item to a Binary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SearchTree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BST nodes should be created dynamically using a malloc() call.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Hint: The core of this function has been provided in the lecture slides. Make sure that your code is able to correctly add a node into an empty BST</a:t>
            </a:r>
            <a:endParaRPr lang="en-SG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8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DAC14-AE35-4430-94E4-CB9A658D1DD1}"/>
              </a:ext>
            </a:extLst>
          </p:cNvPr>
          <p:cNvSpPr/>
          <p:nvPr/>
        </p:nvSpPr>
        <p:spPr>
          <a:xfrm>
            <a:off x="0" y="569167"/>
            <a:ext cx="9144000" cy="6017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04F81-8C17-4058-AD23-73010178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D8C3-BCC5-4598-89F7-D1B5FA0163B5}"/>
              </a:ext>
            </a:extLst>
          </p:cNvPr>
          <p:cNvSpPr txBox="1"/>
          <p:nvPr/>
        </p:nvSpPr>
        <p:spPr>
          <a:xfrm>
            <a:off x="457200" y="-3857089"/>
            <a:ext cx="8229600" cy="1098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CE1007/CZ1007 Data Structures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13 Lab and Tutorial - Binary Search Tree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item;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min, int max);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*root=NULL;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//question 1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("input a value you want to insert(-1 to quit):");</a:t>
            </a:r>
          </a:p>
          <a:p>
            <a:endParaRPr lang="en-SG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(root,-1000000, 1000000)==1)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a BST!\n");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not a BST!\n");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value you want to remove(-1 to quit):");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root=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A6BEB-45BB-48D4-B3AB-9F29606246B4}"/>
              </a:ext>
            </a:extLst>
          </p:cNvPr>
          <p:cNvSpPr txBox="1"/>
          <p:nvPr/>
        </p:nvSpPr>
        <p:spPr>
          <a:xfrm>
            <a:off x="76200" y="-3857089"/>
            <a:ext cx="457200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A79940-E349-44B3-B544-5C0A175D8938}"/>
              </a:ext>
            </a:extLst>
          </p:cNvPr>
          <p:cNvSpPr txBox="1">
            <a:spLocks/>
          </p:cNvSpPr>
          <p:nvPr/>
        </p:nvSpPr>
        <p:spPr>
          <a:xfrm>
            <a:off x="-17418" y="-13233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98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444C-08FB-4856-B2E0-1473D475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4BC45-EF1D-4359-A6C4-F5A84EA3DE32}"/>
              </a:ext>
            </a:extLst>
          </p:cNvPr>
          <p:cNvSpPr txBox="1"/>
          <p:nvPr/>
        </p:nvSpPr>
        <p:spPr>
          <a:xfrm>
            <a:off x="1447800" y="1419285"/>
            <a:ext cx="6553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value){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(*node==NULL){</a:t>
            </a:r>
          </a:p>
          <a:p>
            <a:pPr indent="1343025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*node=malloc(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indent="1343025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(*node)-&gt;item =value;</a:t>
            </a:r>
          </a:p>
          <a:p>
            <a:pPr indent="1343025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(*node)-&gt;left =NULL;</a:t>
            </a:r>
          </a:p>
          <a:p>
            <a:pPr indent="1343025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(*node)-&gt;right = NULL;</a:t>
            </a:r>
          </a:p>
          <a:p>
            <a:pPr indent="1343025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indent="627063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((*node)-&gt;item </a:t>
            </a:r>
            <a:r>
              <a:rPr lang="en-SG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value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1343025"/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(&amp;((*node)-&gt;left), value);</a:t>
            </a:r>
          </a:p>
          <a:p>
            <a:pPr indent="627063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((*node)-&gt;item </a:t>
            </a:r>
            <a:r>
              <a:rPr lang="en-SG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value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1343025"/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(&amp;((*node)-&gt;right), value);</a:t>
            </a:r>
          </a:p>
          <a:p>
            <a:pPr indent="627063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pPr indent="1343025"/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("Already exists in the BST\n");</a:t>
            </a:r>
          </a:p>
          <a:p>
            <a:pPr indent="1343025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indent="627063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indent="627063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FB066-0262-477E-8036-B020C5797101}"/>
              </a:ext>
            </a:extLst>
          </p:cNvPr>
          <p:cNvSpPr txBox="1"/>
          <p:nvPr/>
        </p:nvSpPr>
        <p:spPr>
          <a:xfrm>
            <a:off x="1066800" y="1419285"/>
            <a:ext cx="457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77292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DD0F3C-99BE-4F5F-A2E2-76D5009AA2D1}"/>
              </a:ext>
            </a:extLst>
          </p:cNvPr>
          <p:cNvSpPr/>
          <p:nvPr/>
        </p:nvSpPr>
        <p:spPr>
          <a:xfrm>
            <a:off x="0" y="1"/>
            <a:ext cx="9144000" cy="6586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824074-3673-407D-926F-A1CB0C47B33C}"/>
              </a:ext>
            </a:extLst>
          </p:cNvPr>
          <p:cNvSpPr/>
          <p:nvPr/>
        </p:nvSpPr>
        <p:spPr>
          <a:xfrm>
            <a:off x="7609840" y="11430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19E115-FFD1-46F9-AFBD-5B35A8DDC894}"/>
              </a:ext>
            </a:extLst>
          </p:cNvPr>
          <p:cNvSpPr/>
          <p:nvPr/>
        </p:nvSpPr>
        <p:spPr>
          <a:xfrm>
            <a:off x="6858000" y="18288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E675B6-BBD8-4713-835B-CE9829F69529}"/>
              </a:ext>
            </a:extLst>
          </p:cNvPr>
          <p:cNvSpPr/>
          <p:nvPr/>
        </p:nvSpPr>
        <p:spPr>
          <a:xfrm>
            <a:off x="8382000" y="18288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2C7EB8-37FE-44EE-91D1-2ACA05D814B8}"/>
              </a:ext>
            </a:extLst>
          </p:cNvPr>
          <p:cNvSpPr/>
          <p:nvPr/>
        </p:nvSpPr>
        <p:spPr>
          <a:xfrm>
            <a:off x="6400800" y="26670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C23091-E8DC-4E31-BCAD-494BDC91523C}"/>
              </a:ext>
            </a:extLst>
          </p:cNvPr>
          <p:cNvSpPr/>
          <p:nvPr/>
        </p:nvSpPr>
        <p:spPr>
          <a:xfrm>
            <a:off x="7315200" y="26670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7408F9-505D-43A7-B217-DBD80013553B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248245" y="1533245"/>
            <a:ext cx="42855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4AC1B7-FE81-4644-BEAC-DCA014EA6F7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8000085" y="1533245"/>
            <a:ext cx="44887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2B964A-B569-4E28-9450-0F7AC6FBDB63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6629400" y="2219045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07E91C-A759-4D95-A1B6-1002B8BB6725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7248245" y="2219045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1241439-1757-4A61-8C19-59AC7BFFCB79}"/>
              </a:ext>
            </a:extLst>
          </p:cNvPr>
          <p:cNvSpPr/>
          <p:nvPr/>
        </p:nvSpPr>
        <p:spPr>
          <a:xfrm>
            <a:off x="7848600" y="1524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9094C6-EB0D-4F7E-848D-0452A60FD9F4}"/>
              </a:ext>
            </a:extLst>
          </p:cNvPr>
          <p:cNvSpPr txBox="1"/>
          <p:nvPr/>
        </p:nvSpPr>
        <p:spPr>
          <a:xfrm>
            <a:off x="7071360" y="193955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insert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AA82373-E6A5-4604-8A93-434905693C2D}"/>
              </a:ext>
            </a:extLst>
          </p:cNvPr>
          <p:cNvGrpSpPr/>
          <p:nvPr/>
        </p:nvGrpSpPr>
        <p:grpSpPr>
          <a:xfrm>
            <a:off x="143865" y="152401"/>
            <a:ext cx="5895340" cy="3139321"/>
            <a:chOff x="143865" y="152401"/>
            <a:chExt cx="5895340" cy="313932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4542BE3-AD12-4899-A248-3C51E77400A0}"/>
                </a:ext>
              </a:extLst>
            </p:cNvPr>
            <p:cNvSpPr/>
            <p:nvPr/>
          </p:nvSpPr>
          <p:spPr>
            <a:xfrm>
              <a:off x="143865" y="152401"/>
              <a:ext cx="5895340" cy="31393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9CC3A6-6DC6-4554-ACC6-BB12DD21BD46}"/>
                </a:ext>
              </a:extLst>
            </p:cNvPr>
            <p:cNvSpPr txBox="1"/>
            <p:nvPr/>
          </p:nvSpPr>
          <p:spPr>
            <a:xfrm>
              <a:off x="524865" y="152401"/>
              <a:ext cx="5113935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sz="11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**node, int value){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(*node==NULL){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*node=malloc(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(*node)-&gt;item =value;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(*node)-&gt;left =NULL;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(*node)-&gt;right = 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((*node)-&gt;item &gt; value) </a:t>
              </a:r>
              <a:r>
                <a:rPr lang="en-SG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//value = 7</a:t>
              </a:r>
            </a:p>
            <a:p>
              <a:pPr indent="1343025"/>
              <a:r>
                <a:rPr lang="en-SG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(&amp;((*node)-&gt;left),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 if ((*node)-&gt;item &lt; value)</a:t>
              </a:r>
            </a:p>
            <a:p>
              <a:pPr indent="1343025"/>
              <a:r>
                <a:rPr lang="en-SG" sz="11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(&amp;((*node)-&gt;right),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else{</a:t>
              </a:r>
            </a:p>
            <a:p>
              <a:pPr indent="1343025"/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("Already exists in the BST\n");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4ABF9E-70A1-4D4B-A800-003C5957D1E3}"/>
                </a:ext>
              </a:extLst>
            </p:cNvPr>
            <p:cNvSpPr txBox="1"/>
            <p:nvPr/>
          </p:nvSpPr>
          <p:spPr>
            <a:xfrm>
              <a:off x="143865" y="152401"/>
              <a:ext cx="457200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4D2774CC-7FAA-4265-88F4-B34C3F8C877A}"/>
              </a:ext>
            </a:extLst>
          </p:cNvPr>
          <p:cNvSpPr/>
          <p:nvPr/>
        </p:nvSpPr>
        <p:spPr>
          <a:xfrm>
            <a:off x="7467600" y="990600"/>
            <a:ext cx="732893" cy="7042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58F4B9-0E14-4CEC-8554-E4E91EBAAD41}"/>
              </a:ext>
            </a:extLst>
          </p:cNvPr>
          <p:cNvCxnSpPr/>
          <p:nvPr/>
        </p:nvCxnSpPr>
        <p:spPr>
          <a:xfrm flipH="1">
            <a:off x="4800600" y="304800"/>
            <a:ext cx="5334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DDC0B1-B90D-4101-921E-C4023928C7C5}"/>
              </a:ext>
            </a:extLst>
          </p:cNvPr>
          <p:cNvGrpSpPr/>
          <p:nvPr/>
        </p:nvGrpSpPr>
        <p:grpSpPr>
          <a:xfrm>
            <a:off x="620356" y="3490079"/>
            <a:ext cx="5895340" cy="3139321"/>
            <a:chOff x="143865" y="152401"/>
            <a:chExt cx="5895340" cy="313932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833E246-191B-4AE4-BE4E-AA3234CEF805}"/>
                </a:ext>
              </a:extLst>
            </p:cNvPr>
            <p:cNvSpPr/>
            <p:nvPr/>
          </p:nvSpPr>
          <p:spPr>
            <a:xfrm>
              <a:off x="143865" y="152401"/>
              <a:ext cx="5895340" cy="31393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5D56B38-B6F6-4F53-B26C-5C51CAD27DBF}"/>
                </a:ext>
              </a:extLst>
            </p:cNvPr>
            <p:cNvSpPr txBox="1"/>
            <p:nvPr/>
          </p:nvSpPr>
          <p:spPr>
            <a:xfrm>
              <a:off x="524865" y="152401"/>
              <a:ext cx="5113935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sz="11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**node, int value){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(*node==NULL){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*node=malloc(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(*node)-&gt;item =value;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(*node)-&gt;left =NULL;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(*node)-&gt;right = 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((*node)-&gt;item &gt; value) </a:t>
              </a:r>
              <a:r>
                <a:rPr lang="en-SG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//value = 7</a:t>
              </a:r>
            </a:p>
            <a:p>
              <a:pPr indent="1343025"/>
              <a:r>
                <a:rPr lang="en-SG" sz="11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(&amp;((*node)-&gt;left),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 if ((*node)-&gt;item &lt; value)</a:t>
              </a:r>
            </a:p>
            <a:p>
              <a:pPr indent="1343025"/>
              <a:r>
                <a:rPr lang="en-SG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(&amp;((*node)-&gt;right),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else{</a:t>
              </a:r>
            </a:p>
            <a:p>
              <a:pPr indent="1343025"/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("Already exists in the BST\n");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797C2E-FF35-462A-A288-613EE2046074}"/>
                </a:ext>
              </a:extLst>
            </p:cNvPr>
            <p:cNvSpPr txBox="1"/>
            <p:nvPr/>
          </p:nvSpPr>
          <p:spPr>
            <a:xfrm>
              <a:off x="143865" y="152401"/>
              <a:ext cx="457200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41AF52-6CE9-4A28-B8F4-1552349DCA6D}"/>
              </a:ext>
            </a:extLst>
          </p:cNvPr>
          <p:cNvCxnSpPr/>
          <p:nvPr/>
        </p:nvCxnSpPr>
        <p:spPr>
          <a:xfrm flipH="1">
            <a:off x="5277091" y="3642478"/>
            <a:ext cx="5334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DF9E3D8-23D9-4A41-B7AC-9623A603963C}"/>
              </a:ext>
            </a:extLst>
          </p:cNvPr>
          <p:cNvCxnSpPr/>
          <p:nvPr/>
        </p:nvCxnSpPr>
        <p:spPr>
          <a:xfrm>
            <a:off x="2209800" y="2186711"/>
            <a:ext cx="0" cy="1318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805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05417 0.2444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17 0.24445 L 0.0625 0.2666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08576 0.10278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01042 0.1912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2 0.1912 L 0.06875 0.21342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DD0F3C-99BE-4F5F-A2E2-76D5009AA2D1}"/>
              </a:ext>
            </a:extLst>
          </p:cNvPr>
          <p:cNvSpPr/>
          <p:nvPr/>
        </p:nvSpPr>
        <p:spPr>
          <a:xfrm>
            <a:off x="0" y="1"/>
            <a:ext cx="9144000" cy="6586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824074-3673-407D-926F-A1CB0C47B33C}"/>
              </a:ext>
            </a:extLst>
          </p:cNvPr>
          <p:cNvSpPr/>
          <p:nvPr/>
        </p:nvSpPr>
        <p:spPr>
          <a:xfrm>
            <a:off x="7609840" y="11430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19E115-FFD1-46F9-AFBD-5B35A8DDC894}"/>
              </a:ext>
            </a:extLst>
          </p:cNvPr>
          <p:cNvSpPr/>
          <p:nvPr/>
        </p:nvSpPr>
        <p:spPr>
          <a:xfrm>
            <a:off x="6858000" y="18288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E675B6-BBD8-4713-835B-CE9829F69529}"/>
              </a:ext>
            </a:extLst>
          </p:cNvPr>
          <p:cNvSpPr/>
          <p:nvPr/>
        </p:nvSpPr>
        <p:spPr>
          <a:xfrm>
            <a:off x="8382000" y="18288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2C7EB8-37FE-44EE-91D1-2ACA05D814B8}"/>
              </a:ext>
            </a:extLst>
          </p:cNvPr>
          <p:cNvSpPr/>
          <p:nvPr/>
        </p:nvSpPr>
        <p:spPr>
          <a:xfrm>
            <a:off x="6400800" y="26670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C23091-E8DC-4E31-BCAD-494BDC91523C}"/>
              </a:ext>
            </a:extLst>
          </p:cNvPr>
          <p:cNvSpPr/>
          <p:nvPr/>
        </p:nvSpPr>
        <p:spPr>
          <a:xfrm>
            <a:off x="7315200" y="26670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7408F9-505D-43A7-B217-DBD80013553B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248245" y="1533245"/>
            <a:ext cx="42855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4AC1B7-FE81-4644-BEAC-DCA014EA6F7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8000085" y="1533245"/>
            <a:ext cx="44887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2B964A-B569-4E28-9450-0F7AC6FBDB63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6629400" y="2219045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07E91C-A759-4D95-A1B6-1002B8BB6725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7248245" y="2219045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1241439-1757-4A61-8C19-59AC7BFFCB79}"/>
              </a:ext>
            </a:extLst>
          </p:cNvPr>
          <p:cNvSpPr/>
          <p:nvPr/>
        </p:nvSpPr>
        <p:spPr>
          <a:xfrm>
            <a:off x="7848600" y="1524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9094C6-EB0D-4F7E-848D-0452A60FD9F4}"/>
              </a:ext>
            </a:extLst>
          </p:cNvPr>
          <p:cNvSpPr txBox="1"/>
          <p:nvPr/>
        </p:nvSpPr>
        <p:spPr>
          <a:xfrm>
            <a:off x="7071360" y="193955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insert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AA82373-E6A5-4604-8A93-434905693C2D}"/>
              </a:ext>
            </a:extLst>
          </p:cNvPr>
          <p:cNvGrpSpPr/>
          <p:nvPr/>
        </p:nvGrpSpPr>
        <p:grpSpPr>
          <a:xfrm>
            <a:off x="-328046" y="-3200400"/>
            <a:ext cx="5895340" cy="3139321"/>
            <a:chOff x="143865" y="152401"/>
            <a:chExt cx="5895340" cy="313932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4542BE3-AD12-4899-A248-3C51E77400A0}"/>
                </a:ext>
              </a:extLst>
            </p:cNvPr>
            <p:cNvSpPr/>
            <p:nvPr/>
          </p:nvSpPr>
          <p:spPr>
            <a:xfrm>
              <a:off x="143865" y="152401"/>
              <a:ext cx="5895340" cy="31393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9CC3A6-6DC6-4554-ACC6-BB12DD21BD46}"/>
                </a:ext>
              </a:extLst>
            </p:cNvPr>
            <p:cNvSpPr txBox="1"/>
            <p:nvPr/>
          </p:nvSpPr>
          <p:spPr>
            <a:xfrm>
              <a:off x="524865" y="152401"/>
              <a:ext cx="5113935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sz="11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**node, int value){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(*node==NULL){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*node=malloc(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(*node)-&gt;item =value;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(*node)-&gt;left =NULL;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(*node)-&gt;right = 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((*node)-&gt;item &gt; value) </a:t>
              </a:r>
              <a:r>
                <a:rPr lang="en-SG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//value = 7</a:t>
              </a:r>
            </a:p>
            <a:p>
              <a:pPr indent="1343025"/>
              <a:r>
                <a:rPr lang="en-SG" sz="11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(&amp;((*node)-&gt;left),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 if ((*node)-&gt;item &lt; value)</a:t>
              </a:r>
            </a:p>
            <a:p>
              <a:pPr indent="1343025"/>
              <a:r>
                <a:rPr lang="en-SG" sz="1100" b="1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(&amp;((*node)-&gt;right),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else{</a:t>
              </a:r>
            </a:p>
            <a:p>
              <a:pPr indent="1343025"/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("Already exists in the BST\n");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4ABF9E-70A1-4D4B-A800-003C5957D1E3}"/>
                </a:ext>
              </a:extLst>
            </p:cNvPr>
            <p:cNvSpPr txBox="1"/>
            <p:nvPr/>
          </p:nvSpPr>
          <p:spPr>
            <a:xfrm>
              <a:off x="143865" y="152401"/>
              <a:ext cx="457200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4D2774CC-7FAA-4265-88F4-B34C3F8C877A}"/>
              </a:ext>
            </a:extLst>
          </p:cNvPr>
          <p:cNvSpPr/>
          <p:nvPr/>
        </p:nvSpPr>
        <p:spPr>
          <a:xfrm>
            <a:off x="8238926" y="1714500"/>
            <a:ext cx="732893" cy="7042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58F4B9-0E14-4CEC-8554-E4E91EBAAD41}"/>
              </a:ext>
            </a:extLst>
          </p:cNvPr>
          <p:cNvCxnSpPr/>
          <p:nvPr/>
        </p:nvCxnSpPr>
        <p:spPr>
          <a:xfrm flipH="1">
            <a:off x="4862089" y="-1524001"/>
            <a:ext cx="5334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DDC0B1-B90D-4101-921E-C4023928C7C5}"/>
              </a:ext>
            </a:extLst>
          </p:cNvPr>
          <p:cNvGrpSpPr/>
          <p:nvPr/>
        </p:nvGrpSpPr>
        <p:grpSpPr>
          <a:xfrm>
            <a:off x="148444" y="137278"/>
            <a:ext cx="5939935" cy="3139321"/>
            <a:chOff x="143865" y="152401"/>
            <a:chExt cx="5895340" cy="313932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833E246-191B-4AE4-BE4E-AA3234CEF805}"/>
                </a:ext>
              </a:extLst>
            </p:cNvPr>
            <p:cNvSpPr/>
            <p:nvPr/>
          </p:nvSpPr>
          <p:spPr>
            <a:xfrm>
              <a:off x="143865" y="152401"/>
              <a:ext cx="5895340" cy="31393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5D56B38-B6F6-4F53-B26C-5C51CAD27DBF}"/>
                </a:ext>
              </a:extLst>
            </p:cNvPr>
            <p:cNvSpPr txBox="1"/>
            <p:nvPr/>
          </p:nvSpPr>
          <p:spPr>
            <a:xfrm>
              <a:off x="524865" y="152401"/>
              <a:ext cx="5113935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sz="11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**node, int value){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(*node==NULL){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*node=malloc(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(*node)-&gt;item =value;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(*node)-&gt;left =NULL;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(*node)-&gt;right = 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((*node)-&gt;item &gt; value) </a:t>
              </a:r>
              <a:r>
                <a:rPr lang="en-SG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//value = 7</a:t>
              </a:r>
            </a:p>
            <a:p>
              <a:pPr indent="1343025"/>
              <a:r>
                <a:rPr lang="en-SG" sz="11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(&amp;((*node)-&gt;left),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 if ((*node)-&gt;item &lt; value)</a:t>
              </a:r>
            </a:p>
            <a:p>
              <a:pPr indent="1343025"/>
              <a:r>
                <a:rPr lang="en-SG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(&amp;((*node)-&gt;right),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else{</a:t>
              </a:r>
            </a:p>
            <a:p>
              <a:pPr indent="1343025"/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("Already exists in the BST\n");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797C2E-FF35-462A-A288-613EE2046074}"/>
                </a:ext>
              </a:extLst>
            </p:cNvPr>
            <p:cNvSpPr txBox="1"/>
            <p:nvPr/>
          </p:nvSpPr>
          <p:spPr>
            <a:xfrm>
              <a:off x="143865" y="152401"/>
              <a:ext cx="457200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41AF52-6CE9-4A28-B8F4-1552349DCA6D}"/>
              </a:ext>
            </a:extLst>
          </p:cNvPr>
          <p:cNvCxnSpPr/>
          <p:nvPr/>
        </p:nvCxnSpPr>
        <p:spPr>
          <a:xfrm flipH="1">
            <a:off x="5334000" y="1752600"/>
            <a:ext cx="5334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DF9E3D8-23D9-4A41-B7AC-9623A603963C}"/>
              </a:ext>
            </a:extLst>
          </p:cNvPr>
          <p:cNvCxnSpPr/>
          <p:nvPr/>
        </p:nvCxnSpPr>
        <p:spPr>
          <a:xfrm>
            <a:off x="1737889" y="-1442973"/>
            <a:ext cx="0" cy="1595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7E46F73-3461-4DBD-9B35-15EFBDF86002}"/>
              </a:ext>
            </a:extLst>
          </p:cNvPr>
          <p:cNvCxnSpPr>
            <a:cxnSpLocks/>
          </p:cNvCxnSpPr>
          <p:nvPr/>
        </p:nvCxnSpPr>
        <p:spPr>
          <a:xfrm flipH="1">
            <a:off x="8179010" y="2240429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A82F22F-BE51-4580-A983-182E6C4D5C72}"/>
              </a:ext>
            </a:extLst>
          </p:cNvPr>
          <p:cNvGrpSpPr/>
          <p:nvPr/>
        </p:nvGrpSpPr>
        <p:grpSpPr>
          <a:xfrm>
            <a:off x="609102" y="3468832"/>
            <a:ext cx="5939935" cy="3139321"/>
            <a:chOff x="143865" y="152401"/>
            <a:chExt cx="5895340" cy="31393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7A0EC0-47EB-41C1-917C-8AEABEC91703}"/>
                </a:ext>
              </a:extLst>
            </p:cNvPr>
            <p:cNvSpPr/>
            <p:nvPr/>
          </p:nvSpPr>
          <p:spPr>
            <a:xfrm>
              <a:off x="143865" y="152401"/>
              <a:ext cx="5895340" cy="31393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F2297C-BA03-4E7E-AA1D-37DA99081B7D}"/>
                </a:ext>
              </a:extLst>
            </p:cNvPr>
            <p:cNvSpPr txBox="1"/>
            <p:nvPr/>
          </p:nvSpPr>
          <p:spPr>
            <a:xfrm>
              <a:off x="524865" y="152401"/>
              <a:ext cx="5113935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sz="11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**node, int value){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(*node==NULL){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*node=malloc(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(*node)-&gt;item =value;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(*node)-&gt;left =NULL;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(*node)-&gt;right = 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((*node)-&gt;item &gt; value) </a:t>
              </a:r>
              <a:r>
                <a:rPr lang="en-SG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//value = 7</a:t>
              </a:r>
            </a:p>
            <a:p>
              <a:pPr indent="1343025"/>
              <a:r>
                <a:rPr lang="en-SG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(&amp;((*node)-&gt;left),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 if ((*node)-&gt;item &lt; value)</a:t>
              </a:r>
            </a:p>
            <a:p>
              <a:pPr indent="1343025"/>
              <a:r>
                <a:rPr lang="en-SG" sz="1100" b="1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(&amp;((*node)-&gt;right),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else{</a:t>
              </a:r>
            </a:p>
            <a:p>
              <a:pPr indent="1343025"/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("Already exists in the BST\n");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D6A814-C27C-4414-A735-81272F009C23}"/>
                </a:ext>
              </a:extLst>
            </p:cNvPr>
            <p:cNvSpPr txBox="1"/>
            <p:nvPr/>
          </p:nvSpPr>
          <p:spPr>
            <a:xfrm>
              <a:off x="143865" y="152401"/>
              <a:ext cx="457200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03894C-68C6-4680-A5D2-046D1257FBFA}"/>
              </a:ext>
            </a:extLst>
          </p:cNvPr>
          <p:cNvCxnSpPr/>
          <p:nvPr/>
        </p:nvCxnSpPr>
        <p:spPr>
          <a:xfrm flipH="1">
            <a:off x="5166889" y="3581400"/>
            <a:ext cx="533400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47ABA1-8BC8-4943-91C4-87169D8749B2}"/>
              </a:ext>
            </a:extLst>
          </p:cNvPr>
          <p:cNvCxnSpPr/>
          <p:nvPr/>
        </p:nvCxnSpPr>
        <p:spPr>
          <a:xfrm>
            <a:off x="2198547" y="1828800"/>
            <a:ext cx="0" cy="1595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C36E8B4-8C44-49DE-9C25-5B36BC114FC7}"/>
              </a:ext>
            </a:extLst>
          </p:cNvPr>
          <p:cNvSpPr/>
          <p:nvPr/>
        </p:nvSpPr>
        <p:spPr>
          <a:xfrm>
            <a:off x="7950410" y="2688384"/>
            <a:ext cx="457200" cy="457200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F05A4F-CB40-4970-B7F2-C5E4882CBF56}"/>
              </a:ext>
            </a:extLst>
          </p:cNvPr>
          <p:cNvSpPr/>
          <p:nvPr/>
        </p:nvSpPr>
        <p:spPr>
          <a:xfrm>
            <a:off x="7950410" y="268732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13761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2026 0.0280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6 0.02801 L -0.01927 0.0502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0.05023 L -0.21927 0.1555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525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5262</TotalTime>
  <Words>7552</Words>
  <Application>Microsoft Office PowerPoint</Application>
  <PresentationFormat>On-screen Show (4:3)</PresentationFormat>
  <Paragraphs>2103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Times New Roman</vt:lpstr>
      <vt:lpstr>Verdana</vt:lpstr>
      <vt:lpstr>1_Office Theme</vt:lpstr>
      <vt:lpstr>2_Office Theme</vt:lpstr>
      <vt:lpstr>SC1007: lab (Week 7)</vt:lpstr>
      <vt:lpstr>Basic concept</vt:lpstr>
      <vt:lpstr>Template.c</vt:lpstr>
      <vt:lpstr>Template.c</vt:lpstr>
      <vt:lpstr>Question 1</vt:lpstr>
      <vt:lpstr>Template.c</vt:lpstr>
      <vt:lpstr>Question 1 solution</vt:lpstr>
      <vt:lpstr>PowerPoint Presentation</vt:lpstr>
      <vt:lpstr>PowerPoint Presentation</vt:lpstr>
      <vt:lpstr>Question 2</vt:lpstr>
      <vt:lpstr>Template.c</vt:lpstr>
      <vt:lpstr>Question 2 solution</vt:lpstr>
      <vt:lpstr>Question 2</vt:lpstr>
      <vt:lpstr>Question 2</vt:lpstr>
      <vt:lpstr>Question 2</vt:lpstr>
      <vt:lpstr>Question 3</vt:lpstr>
      <vt:lpstr>Template.c</vt:lpstr>
      <vt:lpstr>Question 3 solution</vt:lpstr>
      <vt:lpstr>Question 3 – example 1</vt:lpstr>
      <vt:lpstr>Question 3 – example 1</vt:lpstr>
      <vt:lpstr>Question 3 – example 1</vt:lpstr>
      <vt:lpstr>Question 3 – example 2</vt:lpstr>
      <vt:lpstr>Question 3 – example 2</vt:lpstr>
      <vt:lpstr>Question 3 – example 2</vt:lpstr>
      <vt:lpstr>Question 4</vt:lpstr>
      <vt:lpstr>Template.c</vt:lpstr>
      <vt:lpstr>Question 4 solution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CX1007: Tutorial 01</dc:title>
  <dc:creator>melani</dc:creator>
  <cp:lastModifiedBy>Owen Noel Newton Fernando (Dr)</cp:lastModifiedBy>
  <cp:revision>132</cp:revision>
  <dcterms:created xsi:type="dcterms:W3CDTF">2019-01-16T13:09:54Z</dcterms:created>
  <dcterms:modified xsi:type="dcterms:W3CDTF">2023-02-21T02:25:50Z</dcterms:modified>
</cp:coreProperties>
</file>