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9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988" y="124347"/>
            <a:ext cx="4275455" cy="918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17472"/>
            <a:ext cx="9948545" cy="468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28920"/>
            <a:ext cx="53213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36050" y="6428920"/>
            <a:ext cx="719454" cy="226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3991-08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8/JCM.00323-1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ge.food.dtu.dk/services/SeqSer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istr-app.herokuapp.com/" TargetMode="External"/><Relationship Id="rId2" Type="http://schemas.openxmlformats.org/officeDocument/2006/relationships/hyperlink" Target="https://github.com/phac-nml/sistr_c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galaxy.eu/root?tool_id=ectyper" TargetMode="External"/><Relationship Id="rId2" Type="http://schemas.openxmlformats.org/officeDocument/2006/relationships/hyperlink" Target="https://github.com/phac-nml/ecoli_seroty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ogen.watch/" TargetMode="External"/><Relationship Id="rId2" Type="http://schemas.openxmlformats.org/officeDocument/2006/relationships/hyperlink" Target="https://cge.food.dtu.dk/service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terobase.warwick.ac.uk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rcid.org/0000-0003-3991-0864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ge.food.dtu.dk/services/KmerFind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ogen.watch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900" y="1666747"/>
            <a:ext cx="8705215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213995">
              <a:lnSpc>
                <a:spcPts val="6500"/>
              </a:lnSpc>
              <a:spcBef>
                <a:spcPts val="900"/>
              </a:spcBef>
            </a:pPr>
            <a:r>
              <a:rPr sz="6000" i="0" dirty="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  <a:r>
              <a:rPr sz="6000" i="0" spc="-1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i="0" dirty="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6000" i="0" spc="-1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i="0" spc="-85" dirty="0">
                <a:solidFill>
                  <a:srgbClr val="000000"/>
                </a:solidFill>
                <a:latin typeface="Calibri Light"/>
                <a:cs typeface="Calibri Light"/>
              </a:rPr>
              <a:t>Web-</a:t>
            </a:r>
            <a:r>
              <a:rPr sz="6000" i="0" spc="-10" dirty="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6000" i="0" dirty="0">
                <a:solidFill>
                  <a:srgbClr val="000000"/>
                </a:solidFill>
                <a:latin typeface="Calibri Light"/>
                <a:cs typeface="Calibri Light"/>
              </a:rPr>
              <a:t>Analyses</a:t>
            </a:r>
            <a:r>
              <a:rPr sz="6000" i="0" spc="-19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i="0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6000" i="0" spc="-19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i="0" dirty="0">
                <a:solidFill>
                  <a:srgbClr val="000000"/>
                </a:solidFill>
                <a:latin typeface="Calibri Light"/>
                <a:cs typeface="Calibri Light"/>
              </a:rPr>
              <a:t>Bacterial</a:t>
            </a:r>
            <a:r>
              <a:rPr sz="6000" i="0" spc="-19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i="0" spc="-10" dirty="0">
                <a:solidFill>
                  <a:srgbClr val="000000"/>
                </a:solidFill>
                <a:latin typeface="Calibri Light"/>
                <a:cs typeface="Calibri Light"/>
              </a:rPr>
              <a:t>Typing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2/18/23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1404E-B074-1D7F-E90D-6FF3D7549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131229" y="6362613"/>
            <a:ext cx="4135971" cy="495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BE9ED-106A-3381-B9CC-532024F942C9}"/>
              </a:ext>
            </a:extLst>
          </p:cNvPr>
          <p:cNvSpPr txBox="1"/>
          <p:nvPr/>
        </p:nvSpPr>
        <p:spPr>
          <a:xfrm>
            <a:off x="-76200" y="4744914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DNA | Definition, Discovery, Function, Bases, Facts, &amp; Structure |  Britannica">
            <a:extLst>
              <a:ext uri="{FF2B5EF4-FFF2-40B4-BE49-F238E27FC236}">
                <a16:creationId xmlns:a16="http://schemas.microsoft.com/office/drawing/2014/main" id="{E6AF2706-FE39-56F7-35C3-982C1AF4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66" y="4527563"/>
            <a:ext cx="4063334" cy="22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01059"/>
            <a:ext cx="64401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dirty="0">
                <a:solidFill>
                  <a:srgbClr val="000000"/>
                </a:solidFill>
                <a:latin typeface="Calibri Light"/>
                <a:cs typeface="Calibri Light"/>
              </a:rPr>
              <a:t>Bacterial</a:t>
            </a:r>
            <a:r>
              <a:rPr sz="6600" i="0" spc="-27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600" i="0" spc="-10" dirty="0">
                <a:solidFill>
                  <a:srgbClr val="000000"/>
                </a:solidFill>
                <a:latin typeface="Calibri Light"/>
                <a:cs typeface="Calibri Light"/>
              </a:rPr>
              <a:t>subtyping</a:t>
            </a:r>
            <a:endParaRPr sz="6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992" y="4681568"/>
            <a:ext cx="5453380" cy="81915"/>
            <a:chOff x="816992" y="4681568"/>
            <a:chExt cx="5453380" cy="81915"/>
          </a:xfrm>
        </p:grpSpPr>
        <p:sp>
          <p:nvSpPr>
            <p:cNvPr id="4" name="object 4"/>
            <p:cNvSpPr/>
            <p:nvPr/>
          </p:nvSpPr>
          <p:spPr>
            <a:xfrm>
              <a:off x="837544" y="4702929"/>
              <a:ext cx="5411470" cy="46355"/>
            </a:xfrm>
            <a:custGeom>
              <a:avLst/>
              <a:gdLst/>
              <a:ahLst/>
              <a:cxnLst/>
              <a:rect l="l" t="t" r="r" b="b"/>
              <a:pathLst>
                <a:path w="5411470" h="46354">
                  <a:moveTo>
                    <a:pt x="2808524" y="0"/>
                  </a:moveTo>
                  <a:lnTo>
                    <a:pt x="2761539" y="597"/>
                  </a:lnTo>
                  <a:lnTo>
                    <a:pt x="2716496" y="2038"/>
                  </a:lnTo>
                  <a:lnTo>
                    <a:pt x="2672779" y="4293"/>
                  </a:lnTo>
                  <a:lnTo>
                    <a:pt x="2629776" y="7334"/>
                  </a:lnTo>
                  <a:lnTo>
                    <a:pt x="2586870" y="11134"/>
                  </a:lnTo>
                  <a:lnTo>
                    <a:pt x="2543449" y="15664"/>
                  </a:lnTo>
                  <a:lnTo>
                    <a:pt x="2501183" y="19582"/>
                  </a:lnTo>
                  <a:lnTo>
                    <a:pt x="2461325" y="21765"/>
                  </a:lnTo>
                  <a:lnTo>
                    <a:pt x="2422630" y="22522"/>
                  </a:lnTo>
                  <a:lnTo>
                    <a:pt x="2383853" y="22157"/>
                  </a:lnTo>
                  <a:lnTo>
                    <a:pt x="2343749" y="20978"/>
                  </a:lnTo>
                  <a:lnTo>
                    <a:pt x="2254579" y="17402"/>
                  </a:lnTo>
                  <a:lnTo>
                    <a:pt x="2203023" y="15618"/>
                  </a:lnTo>
                  <a:lnTo>
                    <a:pt x="2145160" y="14246"/>
                  </a:lnTo>
                  <a:lnTo>
                    <a:pt x="2079744" y="13592"/>
                  </a:lnTo>
                  <a:lnTo>
                    <a:pt x="2005531" y="13963"/>
                  </a:lnTo>
                  <a:lnTo>
                    <a:pt x="1850079" y="17295"/>
                  </a:lnTo>
                  <a:lnTo>
                    <a:pt x="1780207" y="18298"/>
                  </a:lnTo>
                  <a:lnTo>
                    <a:pt x="1711979" y="18763"/>
                  </a:lnTo>
                  <a:lnTo>
                    <a:pt x="1645709" y="18783"/>
                  </a:lnTo>
                  <a:lnTo>
                    <a:pt x="1581717" y="18448"/>
                  </a:lnTo>
                  <a:lnTo>
                    <a:pt x="1520319" y="17850"/>
                  </a:lnTo>
                  <a:lnTo>
                    <a:pt x="1307009" y="14647"/>
                  </a:lnTo>
                  <a:lnTo>
                    <a:pt x="1224164" y="13837"/>
                  </a:lnTo>
                  <a:lnTo>
                    <a:pt x="1189805" y="13949"/>
                  </a:lnTo>
                  <a:lnTo>
                    <a:pt x="1160576" y="14528"/>
                  </a:lnTo>
                  <a:lnTo>
                    <a:pt x="1136797" y="15664"/>
                  </a:lnTo>
                  <a:lnTo>
                    <a:pt x="1103586" y="16819"/>
                  </a:lnTo>
                  <a:lnTo>
                    <a:pt x="1066709" y="16302"/>
                  </a:lnTo>
                  <a:lnTo>
                    <a:pt x="1026025" y="14643"/>
                  </a:lnTo>
                  <a:lnTo>
                    <a:pt x="932675" y="10024"/>
                  </a:lnTo>
                  <a:lnTo>
                    <a:pt x="879727" y="8126"/>
                  </a:lnTo>
                  <a:lnTo>
                    <a:pt x="822408" y="7210"/>
                  </a:lnTo>
                  <a:lnTo>
                    <a:pt x="760580" y="7807"/>
                  </a:lnTo>
                  <a:lnTo>
                    <a:pt x="694100" y="10448"/>
                  </a:lnTo>
                  <a:lnTo>
                    <a:pt x="622828" y="15664"/>
                  </a:lnTo>
                  <a:lnTo>
                    <a:pt x="564413" y="20248"/>
                  </a:lnTo>
                  <a:lnTo>
                    <a:pt x="511221" y="23054"/>
                  </a:lnTo>
                  <a:lnTo>
                    <a:pt x="462043" y="24366"/>
                  </a:lnTo>
                  <a:lnTo>
                    <a:pt x="415671" y="24467"/>
                  </a:lnTo>
                  <a:lnTo>
                    <a:pt x="370895" y="23640"/>
                  </a:lnTo>
                  <a:lnTo>
                    <a:pt x="326508" y="22168"/>
                  </a:lnTo>
                  <a:lnTo>
                    <a:pt x="234064" y="18424"/>
                  </a:lnTo>
                  <a:lnTo>
                    <a:pt x="183590" y="16718"/>
                  </a:lnTo>
                  <a:lnTo>
                    <a:pt x="128669" y="15501"/>
                  </a:lnTo>
                  <a:lnTo>
                    <a:pt x="68094" y="15055"/>
                  </a:lnTo>
                  <a:lnTo>
                    <a:pt x="655" y="15664"/>
                  </a:lnTo>
                  <a:lnTo>
                    <a:pt x="0" y="23415"/>
                  </a:lnTo>
                  <a:lnTo>
                    <a:pt x="348" y="26725"/>
                  </a:lnTo>
                  <a:lnTo>
                    <a:pt x="655" y="33952"/>
                  </a:lnTo>
                  <a:lnTo>
                    <a:pt x="70724" y="30762"/>
                  </a:lnTo>
                  <a:lnTo>
                    <a:pt x="136907" y="28943"/>
                  </a:lnTo>
                  <a:lnTo>
                    <a:pt x="199487" y="28276"/>
                  </a:lnTo>
                  <a:lnTo>
                    <a:pt x="258747" y="28539"/>
                  </a:lnTo>
                  <a:lnTo>
                    <a:pt x="314971" y="29513"/>
                  </a:lnTo>
                  <a:lnTo>
                    <a:pt x="368441" y="30978"/>
                  </a:lnTo>
                  <a:lnTo>
                    <a:pt x="515159" y="36117"/>
                  </a:lnTo>
                  <a:lnTo>
                    <a:pt x="560444" y="37344"/>
                  </a:lnTo>
                  <a:lnTo>
                    <a:pt x="604391" y="37961"/>
                  </a:lnTo>
                  <a:lnTo>
                    <a:pt x="647283" y="37748"/>
                  </a:lnTo>
                  <a:lnTo>
                    <a:pt x="689402" y="36485"/>
                  </a:lnTo>
                  <a:lnTo>
                    <a:pt x="731032" y="33952"/>
                  </a:lnTo>
                  <a:lnTo>
                    <a:pt x="777277" y="30762"/>
                  </a:lnTo>
                  <a:lnTo>
                    <a:pt x="826335" y="28160"/>
                  </a:lnTo>
                  <a:lnTo>
                    <a:pt x="877701" y="26133"/>
                  </a:lnTo>
                  <a:lnTo>
                    <a:pt x="930871" y="24664"/>
                  </a:lnTo>
                  <a:lnTo>
                    <a:pt x="985341" y="23737"/>
                  </a:lnTo>
                  <a:lnTo>
                    <a:pt x="1040605" y="23337"/>
                  </a:lnTo>
                  <a:lnTo>
                    <a:pt x="1096159" y="23447"/>
                  </a:lnTo>
                  <a:lnTo>
                    <a:pt x="1151498" y="24053"/>
                  </a:lnTo>
                  <a:lnTo>
                    <a:pt x="1206117" y="25137"/>
                  </a:lnTo>
                  <a:lnTo>
                    <a:pt x="1259512" y="26685"/>
                  </a:lnTo>
                  <a:lnTo>
                    <a:pt x="1311179" y="28681"/>
                  </a:lnTo>
                  <a:lnTo>
                    <a:pt x="1360612" y="31109"/>
                  </a:lnTo>
                  <a:lnTo>
                    <a:pt x="1459472" y="37264"/>
                  </a:lnTo>
                  <a:lnTo>
                    <a:pt x="1509651" y="39983"/>
                  </a:lnTo>
                  <a:lnTo>
                    <a:pt x="1558471" y="42086"/>
                  </a:lnTo>
                  <a:lnTo>
                    <a:pt x="1606558" y="43550"/>
                  </a:lnTo>
                  <a:lnTo>
                    <a:pt x="1654542" y="44351"/>
                  </a:lnTo>
                  <a:lnTo>
                    <a:pt x="1703048" y="44467"/>
                  </a:lnTo>
                  <a:lnTo>
                    <a:pt x="1752704" y="43875"/>
                  </a:lnTo>
                  <a:lnTo>
                    <a:pt x="1804137" y="42550"/>
                  </a:lnTo>
                  <a:lnTo>
                    <a:pt x="1857976" y="40470"/>
                  </a:lnTo>
                  <a:lnTo>
                    <a:pt x="1914847" y="37612"/>
                  </a:lnTo>
                  <a:lnTo>
                    <a:pt x="1975378" y="33952"/>
                  </a:lnTo>
                  <a:lnTo>
                    <a:pt x="2018538" y="31870"/>
                  </a:lnTo>
                  <a:lnTo>
                    <a:pt x="2062048" y="31073"/>
                  </a:lnTo>
                  <a:lnTo>
                    <a:pt x="2106000" y="31345"/>
                  </a:lnTo>
                  <a:lnTo>
                    <a:pt x="2150488" y="32470"/>
                  </a:lnTo>
                  <a:lnTo>
                    <a:pt x="2195604" y="34232"/>
                  </a:lnTo>
                  <a:lnTo>
                    <a:pt x="2335647" y="41186"/>
                  </a:lnTo>
                  <a:lnTo>
                    <a:pt x="2384202" y="43339"/>
                  </a:lnTo>
                  <a:lnTo>
                    <a:pt x="2433850" y="45051"/>
                  </a:lnTo>
                  <a:lnTo>
                    <a:pt x="2484682" y="46105"/>
                  </a:lnTo>
                  <a:lnTo>
                    <a:pt x="2536791" y="46285"/>
                  </a:lnTo>
                  <a:lnTo>
                    <a:pt x="2590270" y="45376"/>
                  </a:lnTo>
                  <a:lnTo>
                    <a:pt x="2645212" y="43161"/>
                  </a:lnTo>
                  <a:lnTo>
                    <a:pt x="2701710" y="39425"/>
                  </a:lnTo>
                  <a:lnTo>
                    <a:pt x="2817608" y="28612"/>
                  </a:lnTo>
                  <a:lnTo>
                    <a:pt x="2873027" y="25239"/>
                  </a:lnTo>
                  <a:lnTo>
                    <a:pt x="2926364" y="23564"/>
                  </a:lnTo>
                  <a:lnTo>
                    <a:pt x="2977870" y="23319"/>
                  </a:lnTo>
                  <a:lnTo>
                    <a:pt x="3027795" y="24233"/>
                  </a:lnTo>
                  <a:lnTo>
                    <a:pt x="3076390" y="26039"/>
                  </a:lnTo>
                  <a:lnTo>
                    <a:pt x="3123905" y="28468"/>
                  </a:lnTo>
                  <a:lnTo>
                    <a:pt x="3262483" y="36798"/>
                  </a:lnTo>
                  <a:lnTo>
                    <a:pt x="3308188" y="39026"/>
                  </a:lnTo>
                  <a:lnTo>
                    <a:pt x="3354067" y="40532"/>
                  </a:lnTo>
                  <a:lnTo>
                    <a:pt x="3400370" y="41046"/>
                  </a:lnTo>
                  <a:lnTo>
                    <a:pt x="3447349" y="40301"/>
                  </a:lnTo>
                  <a:lnTo>
                    <a:pt x="3495254" y="38026"/>
                  </a:lnTo>
                  <a:lnTo>
                    <a:pt x="3602606" y="28953"/>
                  </a:lnTo>
                  <a:lnTo>
                    <a:pt x="3655593" y="26167"/>
                  </a:lnTo>
                  <a:lnTo>
                    <a:pt x="3704265" y="25216"/>
                  </a:lnTo>
                  <a:lnTo>
                    <a:pt x="3749588" y="25725"/>
                  </a:lnTo>
                  <a:lnTo>
                    <a:pt x="3792531" y="27318"/>
                  </a:lnTo>
                  <a:lnTo>
                    <a:pt x="3834061" y="29618"/>
                  </a:lnTo>
                  <a:lnTo>
                    <a:pt x="3916755" y="34839"/>
                  </a:lnTo>
                  <a:lnTo>
                    <a:pt x="3959854" y="37007"/>
                  </a:lnTo>
                  <a:lnTo>
                    <a:pt x="4005411" y="38378"/>
                  </a:lnTo>
                  <a:lnTo>
                    <a:pt x="4054394" y="38577"/>
                  </a:lnTo>
                  <a:lnTo>
                    <a:pt x="4107770" y="37227"/>
                  </a:lnTo>
                  <a:lnTo>
                    <a:pt x="4227776" y="30360"/>
                  </a:lnTo>
                  <a:lnTo>
                    <a:pt x="4288003" y="28162"/>
                  </a:lnTo>
                  <a:lnTo>
                    <a:pt x="4347054" y="27142"/>
                  </a:lnTo>
                  <a:lnTo>
                    <a:pt x="4404792" y="27083"/>
                  </a:lnTo>
                  <a:lnTo>
                    <a:pt x="4461080" y="27767"/>
                  </a:lnTo>
                  <a:lnTo>
                    <a:pt x="4515781" y="28977"/>
                  </a:lnTo>
                  <a:lnTo>
                    <a:pt x="4668998" y="33595"/>
                  </a:lnTo>
                  <a:lnTo>
                    <a:pt x="4715986" y="34740"/>
                  </a:lnTo>
                  <a:lnTo>
                    <a:pt x="4760704" y="35326"/>
                  </a:lnTo>
                  <a:lnTo>
                    <a:pt x="4803016" y="35136"/>
                  </a:lnTo>
                  <a:lnTo>
                    <a:pt x="4888005" y="32764"/>
                  </a:lnTo>
                  <a:lnTo>
                    <a:pt x="4933100" y="33062"/>
                  </a:lnTo>
                  <a:lnTo>
                    <a:pt x="4978539" y="34432"/>
                  </a:lnTo>
                  <a:lnTo>
                    <a:pt x="5072328" y="38717"/>
                  </a:lnTo>
                  <a:lnTo>
                    <a:pt x="5121619" y="40799"/>
                  </a:lnTo>
                  <a:lnTo>
                    <a:pt x="5173135" y="42287"/>
                  </a:lnTo>
                  <a:lnTo>
                    <a:pt x="5227346" y="42762"/>
                  </a:lnTo>
                  <a:lnTo>
                    <a:pt x="5284723" y="41809"/>
                  </a:lnTo>
                  <a:lnTo>
                    <a:pt x="5345736" y="39012"/>
                  </a:lnTo>
                  <a:lnTo>
                    <a:pt x="5410855" y="33952"/>
                  </a:lnTo>
                  <a:lnTo>
                    <a:pt x="5410134" y="28174"/>
                  </a:lnTo>
                  <a:lnTo>
                    <a:pt x="5410171" y="21078"/>
                  </a:lnTo>
                  <a:lnTo>
                    <a:pt x="5410855" y="15664"/>
                  </a:lnTo>
                  <a:lnTo>
                    <a:pt x="5366160" y="16868"/>
                  </a:lnTo>
                  <a:lnTo>
                    <a:pt x="5319162" y="17612"/>
                  </a:lnTo>
                  <a:lnTo>
                    <a:pt x="5270186" y="17958"/>
                  </a:lnTo>
                  <a:lnTo>
                    <a:pt x="5219554" y="17963"/>
                  </a:lnTo>
                  <a:lnTo>
                    <a:pt x="5114618" y="17192"/>
                  </a:lnTo>
                  <a:lnTo>
                    <a:pt x="4793749" y="12909"/>
                  </a:lnTo>
                  <a:lnTo>
                    <a:pt x="4693404" y="12411"/>
                  </a:lnTo>
                  <a:lnTo>
                    <a:pt x="4645928" y="12604"/>
                  </a:lnTo>
                  <a:lnTo>
                    <a:pt x="4600682" y="13171"/>
                  </a:lnTo>
                  <a:lnTo>
                    <a:pt x="4557988" y="14171"/>
                  </a:lnTo>
                  <a:lnTo>
                    <a:pt x="4518172" y="15664"/>
                  </a:lnTo>
                  <a:lnTo>
                    <a:pt x="4469703" y="17786"/>
                  </a:lnTo>
                  <a:lnTo>
                    <a:pt x="4429008" y="19319"/>
                  </a:lnTo>
                  <a:lnTo>
                    <a:pt x="4394184" y="20329"/>
                  </a:lnTo>
                  <a:lnTo>
                    <a:pt x="4363326" y="20879"/>
                  </a:lnTo>
                  <a:lnTo>
                    <a:pt x="4334533" y="21033"/>
                  </a:lnTo>
                  <a:lnTo>
                    <a:pt x="4305900" y="20854"/>
                  </a:lnTo>
                  <a:lnTo>
                    <a:pt x="4098535" y="17212"/>
                  </a:lnTo>
                  <a:lnTo>
                    <a:pt x="3950101" y="15664"/>
                  </a:lnTo>
                  <a:lnTo>
                    <a:pt x="3881716" y="15453"/>
                  </a:lnTo>
                  <a:lnTo>
                    <a:pt x="3819124" y="15782"/>
                  </a:lnTo>
                  <a:lnTo>
                    <a:pt x="3761637" y="16542"/>
                  </a:lnTo>
                  <a:lnTo>
                    <a:pt x="3708566" y="17623"/>
                  </a:lnTo>
                  <a:lnTo>
                    <a:pt x="3485363" y="24001"/>
                  </a:lnTo>
                  <a:lnTo>
                    <a:pt x="3444334" y="24703"/>
                  </a:lnTo>
                  <a:lnTo>
                    <a:pt x="3402903" y="24956"/>
                  </a:lnTo>
                  <a:lnTo>
                    <a:pt x="3360381" y="24652"/>
                  </a:lnTo>
                  <a:lnTo>
                    <a:pt x="3316081" y="23681"/>
                  </a:lnTo>
                  <a:lnTo>
                    <a:pt x="3269313" y="21932"/>
                  </a:lnTo>
                  <a:lnTo>
                    <a:pt x="3219389" y="19297"/>
                  </a:lnTo>
                  <a:lnTo>
                    <a:pt x="3094082" y="10622"/>
                  </a:lnTo>
                  <a:lnTo>
                    <a:pt x="3028171" y="6589"/>
                  </a:lnTo>
                  <a:lnTo>
                    <a:pt x="2967274" y="3539"/>
                  </a:lnTo>
                  <a:lnTo>
                    <a:pt x="2910777" y="1442"/>
                  </a:lnTo>
                  <a:lnTo>
                    <a:pt x="2858065" y="272"/>
                  </a:lnTo>
                  <a:lnTo>
                    <a:pt x="280852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629" y="4702206"/>
              <a:ext cx="5412105" cy="40640"/>
            </a:xfrm>
            <a:custGeom>
              <a:avLst/>
              <a:gdLst/>
              <a:ahLst/>
              <a:cxnLst/>
              <a:rect l="l" t="t" r="r" b="b"/>
              <a:pathLst>
                <a:path w="5412105" h="40639">
                  <a:moveTo>
                    <a:pt x="570" y="16388"/>
                  </a:moveTo>
                  <a:lnTo>
                    <a:pt x="44944" y="11803"/>
                  </a:lnTo>
                  <a:lnTo>
                    <a:pt x="89430" y="8230"/>
                  </a:lnTo>
                  <a:lnTo>
                    <a:pt x="134475" y="5637"/>
                  </a:lnTo>
                  <a:lnTo>
                    <a:pt x="180526" y="3993"/>
                  </a:lnTo>
                  <a:lnTo>
                    <a:pt x="228030" y="3266"/>
                  </a:lnTo>
                  <a:lnTo>
                    <a:pt x="277436" y="3425"/>
                  </a:lnTo>
                  <a:lnTo>
                    <a:pt x="329190" y="4437"/>
                  </a:lnTo>
                  <a:lnTo>
                    <a:pt x="383740" y="6271"/>
                  </a:lnTo>
                  <a:lnTo>
                    <a:pt x="441534" y="8895"/>
                  </a:lnTo>
                  <a:lnTo>
                    <a:pt x="503018" y="12278"/>
                  </a:lnTo>
                  <a:lnTo>
                    <a:pt x="568641" y="16388"/>
                  </a:lnTo>
                  <a:lnTo>
                    <a:pt x="621194" y="19308"/>
                  </a:lnTo>
                  <a:lnTo>
                    <a:pt x="672454" y="21159"/>
                  </a:lnTo>
                  <a:lnTo>
                    <a:pt x="722729" y="22096"/>
                  </a:lnTo>
                  <a:lnTo>
                    <a:pt x="772328" y="22273"/>
                  </a:lnTo>
                  <a:lnTo>
                    <a:pt x="821558" y="21846"/>
                  </a:lnTo>
                  <a:lnTo>
                    <a:pt x="870730" y="20970"/>
                  </a:lnTo>
                  <a:lnTo>
                    <a:pt x="920151" y="19799"/>
                  </a:lnTo>
                  <a:lnTo>
                    <a:pt x="970131" y="18489"/>
                  </a:lnTo>
                  <a:lnTo>
                    <a:pt x="1020977" y="17196"/>
                  </a:lnTo>
                  <a:lnTo>
                    <a:pt x="1072999" y="16072"/>
                  </a:lnTo>
                  <a:lnTo>
                    <a:pt x="1126506" y="15275"/>
                  </a:lnTo>
                  <a:lnTo>
                    <a:pt x="1181805" y="14959"/>
                  </a:lnTo>
                  <a:lnTo>
                    <a:pt x="1239206" y="15278"/>
                  </a:lnTo>
                  <a:lnTo>
                    <a:pt x="1299018" y="16388"/>
                  </a:lnTo>
                  <a:lnTo>
                    <a:pt x="1365659" y="17851"/>
                  </a:lnTo>
                  <a:lnTo>
                    <a:pt x="1424077" y="18678"/>
                  </a:lnTo>
                  <a:lnTo>
                    <a:pt x="1475933" y="18981"/>
                  </a:lnTo>
                  <a:lnTo>
                    <a:pt x="1522886" y="18870"/>
                  </a:lnTo>
                  <a:lnTo>
                    <a:pt x="1566595" y="18457"/>
                  </a:lnTo>
                  <a:lnTo>
                    <a:pt x="1608722" y="17851"/>
                  </a:lnTo>
                  <a:lnTo>
                    <a:pt x="1650925" y="17164"/>
                  </a:lnTo>
                  <a:lnTo>
                    <a:pt x="1694865" y="16507"/>
                  </a:lnTo>
                  <a:lnTo>
                    <a:pt x="1742202" y="15990"/>
                  </a:lnTo>
                  <a:lnTo>
                    <a:pt x="1794595" y="15724"/>
                  </a:lnTo>
                  <a:lnTo>
                    <a:pt x="1853705" y="15820"/>
                  </a:lnTo>
                  <a:lnTo>
                    <a:pt x="1921191" y="16388"/>
                  </a:lnTo>
                  <a:lnTo>
                    <a:pt x="1996739" y="16715"/>
                  </a:lnTo>
                  <a:lnTo>
                    <a:pt x="2066108" y="16061"/>
                  </a:lnTo>
                  <a:lnTo>
                    <a:pt x="2129764" y="14732"/>
                  </a:lnTo>
                  <a:lnTo>
                    <a:pt x="2188172" y="13033"/>
                  </a:lnTo>
                  <a:lnTo>
                    <a:pt x="2241799" y="11268"/>
                  </a:lnTo>
                  <a:lnTo>
                    <a:pt x="2291111" y="9743"/>
                  </a:lnTo>
                  <a:lnTo>
                    <a:pt x="2336574" y="8763"/>
                  </a:lnTo>
                  <a:lnTo>
                    <a:pt x="2378655" y="8633"/>
                  </a:lnTo>
                  <a:lnTo>
                    <a:pt x="2417819" y="9657"/>
                  </a:lnTo>
                  <a:lnTo>
                    <a:pt x="2454532" y="12140"/>
                  </a:lnTo>
                  <a:lnTo>
                    <a:pt x="2489262" y="16388"/>
                  </a:lnTo>
                  <a:lnTo>
                    <a:pt x="2517782" y="19300"/>
                  </a:lnTo>
                  <a:lnTo>
                    <a:pt x="2553040" y="20551"/>
                  </a:lnTo>
                  <a:lnTo>
                    <a:pt x="2594147" y="20431"/>
                  </a:lnTo>
                  <a:lnTo>
                    <a:pt x="2640212" y="19224"/>
                  </a:lnTo>
                  <a:lnTo>
                    <a:pt x="2690346" y="17220"/>
                  </a:lnTo>
                  <a:lnTo>
                    <a:pt x="2743658" y="14703"/>
                  </a:lnTo>
                  <a:lnTo>
                    <a:pt x="2799258" y="11962"/>
                  </a:lnTo>
                  <a:lnTo>
                    <a:pt x="2856256" y="9284"/>
                  </a:lnTo>
                  <a:lnTo>
                    <a:pt x="2913763" y="6954"/>
                  </a:lnTo>
                  <a:lnTo>
                    <a:pt x="2970888" y="5262"/>
                  </a:lnTo>
                  <a:lnTo>
                    <a:pt x="3026742" y="4492"/>
                  </a:lnTo>
                  <a:lnTo>
                    <a:pt x="3080433" y="4933"/>
                  </a:lnTo>
                  <a:lnTo>
                    <a:pt x="3131073" y="6872"/>
                  </a:lnTo>
                  <a:lnTo>
                    <a:pt x="3177772" y="10594"/>
                  </a:lnTo>
                  <a:lnTo>
                    <a:pt x="3219639" y="16388"/>
                  </a:lnTo>
                  <a:lnTo>
                    <a:pt x="3265614" y="23591"/>
                  </a:lnTo>
                  <a:lnTo>
                    <a:pt x="3313094" y="29275"/>
                  </a:lnTo>
                  <a:lnTo>
                    <a:pt x="3361943" y="33528"/>
                  </a:lnTo>
                  <a:lnTo>
                    <a:pt x="3412026" y="36436"/>
                  </a:lnTo>
                  <a:lnTo>
                    <a:pt x="3463207" y="38085"/>
                  </a:lnTo>
                  <a:lnTo>
                    <a:pt x="3515350" y="38563"/>
                  </a:lnTo>
                  <a:lnTo>
                    <a:pt x="3568320" y="37956"/>
                  </a:lnTo>
                  <a:lnTo>
                    <a:pt x="3621981" y="36351"/>
                  </a:lnTo>
                  <a:lnTo>
                    <a:pt x="3676198" y="33834"/>
                  </a:lnTo>
                  <a:lnTo>
                    <a:pt x="3730836" y="30493"/>
                  </a:lnTo>
                  <a:lnTo>
                    <a:pt x="3785758" y="26414"/>
                  </a:lnTo>
                  <a:lnTo>
                    <a:pt x="3840829" y="21683"/>
                  </a:lnTo>
                  <a:lnTo>
                    <a:pt x="3895914" y="16388"/>
                  </a:lnTo>
                  <a:lnTo>
                    <a:pt x="3951296" y="11340"/>
                  </a:lnTo>
                  <a:lnTo>
                    <a:pt x="4007159" y="7267"/>
                  </a:lnTo>
                  <a:lnTo>
                    <a:pt x="4063221" y="4133"/>
                  </a:lnTo>
                  <a:lnTo>
                    <a:pt x="4119195" y="1902"/>
                  </a:lnTo>
                  <a:lnTo>
                    <a:pt x="4174799" y="536"/>
                  </a:lnTo>
                  <a:lnTo>
                    <a:pt x="4229748" y="0"/>
                  </a:lnTo>
                  <a:lnTo>
                    <a:pt x="4283758" y="256"/>
                  </a:lnTo>
                  <a:lnTo>
                    <a:pt x="4336545" y="1268"/>
                  </a:lnTo>
                  <a:lnTo>
                    <a:pt x="4387825" y="2999"/>
                  </a:lnTo>
                  <a:lnTo>
                    <a:pt x="4437313" y="5414"/>
                  </a:lnTo>
                  <a:lnTo>
                    <a:pt x="4484726" y="8474"/>
                  </a:lnTo>
                  <a:lnTo>
                    <a:pt x="4529779" y="12145"/>
                  </a:lnTo>
                  <a:lnTo>
                    <a:pt x="4572189" y="16388"/>
                  </a:lnTo>
                  <a:lnTo>
                    <a:pt x="4606070" y="19387"/>
                  </a:lnTo>
                  <a:lnTo>
                    <a:pt x="4644652" y="21538"/>
                  </a:lnTo>
                  <a:lnTo>
                    <a:pt x="4687379" y="22934"/>
                  </a:lnTo>
                  <a:lnTo>
                    <a:pt x="4733699" y="23672"/>
                  </a:lnTo>
                  <a:lnTo>
                    <a:pt x="4783057" y="23845"/>
                  </a:lnTo>
                  <a:lnTo>
                    <a:pt x="4834899" y="23548"/>
                  </a:lnTo>
                  <a:lnTo>
                    <a:pt x="4888672" y="22877"/>
                  </a:lnTo>
                  <a:lnTo>
                    <a:pt x="4943822" y="21925"/>
                  </a:lnTo>
                  <a:lnTo>
                    <a:pt x="4999796" y="20789"/>
                  </a:lnTo>
                  <a:lnTo>
                    <a:pt x="5056039" y="19561"/>
                  </a:lnTo>
                  <a:lnTo>
                    <a:pt x="5111997" y="18338"/>
                  </a:lnTo>
                  <a:lnTo>
                    <a:pt x="5167118" y="17213"/>
                  </a:lnTo>
                  <a:lnTo>
                    <a:pt x="5220847" y="16282"/>
                  </a:lnTo>
                  <a:lnTo>
                    <a:pt x="5272630" y="15639"/>
                  </a:lnTo>
                  <a:lnTo>
                    <a:pt x="5321914" y="15380"/>
                  </a:lnTo>
                  <a:lnTo>
                    <a:pt x="5368145" y="15598"/>
                  </a:lnTo>
                  <a:lnTo>
                    <a:pt x="5410770" y="16388"/>
                  </a:lnTo>
                  <a:lnTo>
                    <a:pt x="5411300" y="23342"/>
                  </a:lnTo>
                  <a:lnTo>
                    <a:pt x="5411504" y="29227"/>
                  </a:lnTo>
                  <a:lnTo>
                    <a:pt x="5410770" y="34676"/>
                  </a:lnTo>
                  <a:lnTo>
                    <a:pt x="5342724" y="32363"/>
                  </a:lnTo>
                  <a:lnTo>
                    <a:pt x="5284933" y="31498"/>
                  </a:lnTo>
                  <a:lnTo>
                    <a:pt x="5235072" y="31752"/>
                  </a:lnTo>
                  <a:lnTo>
                    <a:pt x="5190816" y="32797"/>
                  </a:lnTo>
                  <a:lnTo>
                    <a:pt x="5149840" y="34305"/>
                  </a:lnTo>
                  <a:lnTo>
                    <a:pt x="5109820" y="35947"/>
                  </a:lnTo>
                  <a:lnTo>
                    <a:pt x="5068431" y="37395"/>
                  </a:lnTo>
                  <a:lnTo>
                    <a:pt x="5023349" y="38320"/>
                  </a:lnTo>
                  <a:lnTo>
                    <a:pt x="4972250" y="38395"/>
                  </a:lnTo>
                  <a:lnTo>
                    <a:pt x="4912808" y="37289"/>
                  </a:lnTo>
                  <a:lnTo>
                    <a:pt x="4842699" y="34676"/>
                  </a:lnTo>
                  <a:lnTo>
                    <a:pt x="4763641" y="31341"/>
                  </a:lnTo>
                  <a:lnTo>
                    <a:pt x="4693462" y="28937"/>
                  </a:lnTo>
                  <a:lnTo>
                    <a:pt x="4631139" y="27391"/>
                  </a:lnTo>
                  <a:lnTo>
                    <a:pt x="4575646" y="26635"/>
                  </a:lnTo>
                  <a:lnTo>
                    <a:pt x="4525957" y="26596"/>
                  </a:lnTo>
                  <a:lnTo>
                    <a:pt x="4481050" y="27203"/>
                  </a:lnTo>
                  <a:lnTo>
                    <a:pt x="4439898" y="28386"/>
                  </a:lnTo>
                  <a:lnTo>
                    <a:pt x="4401477" y="30073"/>
                  </a:lnTo>
                  <a:lnTo>
                    <a:pt x="4364763" y="32193"/>
                  </a:lnTo>
                  <a:lnTo>
                    <a:pt x="4328730" y="34676"/>
                  </a:lnTo>
                  <a:lnTo>
                    <a:pt x="4298209" y="36363"/>
                  </a:lnTo>
                  <a:lnTo>
                    <a:pt x="4259013" y="37672"/>
                  </a:lnTo>
                  <a:lnTo>
                    <a:pt x="4212480" y="38632"/>
                  </a:lnTo>
                  <a:lnTo>
                    <a:pt x="4159944" y="39274"/>
                  </a:lnTo>
                  <a:lnTo>
                    <a:pt x="4102742" y="39626"/>
                  </a:lnTo>
                  <a:lnTo>
                    <a:pt x="4042209" y="39718"/>
                  </a:lnTo>
                  <a:lnTo>
                    <a:pt x="3979681" y="39581"/>
                  </a:lnTo>
                  <a:lnTo>
                    <a:pt x="3916495" y="39244"/>
                  </a:lnTo>
                  <a:lnTo>
                    <a:pt x="3853985" y="38736"/>
                  </a:lnTo>
                  <a:lnTo>
                    <a:pt x="3793489" y="38087"/>
                  </a:lnTo>
                  <a:lnTo>
                    <a:pt x="3736342" y="37327"/>
                  </a:lnTo>
                  <a:lnTo>
                    <a:pt x="3683879" y="36485"/>
                  </a:lnTo>
                  <a:lnTo>
                    <a:pt x="3637438" y="35592"/>
                  </a:lnTo>
                  <a:lnTo>
                    <a:pt x="3598353" y="34676"/>
                  </a:lnTo>
                  <a:lnTo>
                    <a:pt x="3554434" y="34048"/>
                  </a:lnTo>
                  <a:lnTo>
                    <a:pt x="3511179" y="34325"/>
                  </a:lnTo>
                  <a:lnTo>
                    <a:pt x="3467852" y="35247"/>
                  </a:lnTo>
                  <a:lnTo>
                    <a:pt x="3423717" y="36554"/>
                  </a:lnTo>
                  <a:lnTo>
                    <a:pt x="3378036" y="37986"/>
                  </a:lnTo>
                  <a:lnTo>
                    <a:pt x="3330075" y="39285"/>
                  </a:lnTo>
                  <a:lnTo>
                    <a:pt x="3279096" y="40190"/>
                  </a:lnTo>
                  <a:lnTo>
                    <a:pt x="3224364" y="40441"/>
                  </a:lnTo>
                  <a:lnTo>
                    <a:pt x="3165142" y="39779"/>
                  </a:lnTo>
                  <a:lnTo>
                    <a:pt x="3100693" y="37944"/>
                  </a:lnTo>
                  <a:lnTo>
                    <a:pt x="3030282" y="34676"/>
                  </a:lnTo>
                  <a:lnTo>
                    <a:pt x="2974591" y="32048"/>
                  </a:lnTo>
                  <a:lnTo>
                    <a:pt x="2922693" y="30455"/>
                  </a:lnTo>
                  <a:lnTo>
                    <a:pt x="2873775" y="29739"/>
                  </a:lnTo>
                  <a:lnTo>
                    <a:pt x="2827025" y="29742"/>
                  </a:lnTo>
                  <a:lnTo>
                    <a:pt x="2781629" y="30308"/>
                  </a:lnTo>
                  <a:lnTo>
                    <a:pt x="2736775" y="31278"/>
                  </a:lnTo>
                  <a:lnTo>
                    <a:pt x="2691650" y="32494"/>
                  </a:lnTo>
                  <a:lnTo>
                    <a:pt x="2645441" y="33800"/>
                  </a:lnTo>
                  <a:lnTo>
                    <a:pt x="2597335" y="35037"/>
                  </a:lnTo>
                  <a:lnTo>
                    <a:pt x="2546519" y="36048"/>
                  </a:lnTo>
                  <a:lnTo>
                    <a:pt x="2492181" y="36675"/>
                  </a:lnTo>
                  <a:lnTo>
                    <a:pt x="2433508" y="36760"/>
                  </a:lnTo>
                  <a:lnTo>
                    <a:pt x="2369687" y="36147"/>
                  </a:lnTo>
                  <a:lnTo>
                    <a:pt x="2299905" y="34676"/>
                  </a:lnTo>
                  <a:lnTo>
                    <a:pt x="2234094" y="33223"/>
                  </a:lnTo>
                  <a:lnTo>
                    <a:pt x="2172621" y="32435"/>
                  </a:lnTo>
                  <a:lnTo>
                    <a:pt x="2114930" y="32206"/>
                  </a:lnTo>
                  <a:lnTo>
                    <a:pt x="2060466" y="32432"/>
                  </a:lnTo>
                  <a:lnTo>
                    <a:pt x="2008673" y="33006"/>
                  </a:lnTo>
                  <a:lnTo>
                    <a:pt x="1958995" y="33823"/>
                  </a:lnTo>
                  <a:lnTo>
                    <a:pt x="1910877" y="34777"/>
                  </a:lnTo>
                  <a:lnTo>
                    <a:pt x="1863764" y="35763"/>
                  </a:lnTo>
                  <a:lnTo>
                    <a:pt x="1817099" y="36675"/>
                  </a:lnTo>
                  <a:lnTo>
                    <a:pt x="1770328" y="37407"/>
                  </a:lnTo>
                  <a:lnTo>
                    <a:pt x="1722894" y="37854"/>
                  </a:lnTo>
                  <a:lnTo>
                    <a:pt x="1674243" y="37910"/>
                  </a:lnTo>
                  <a:lnTo>
                    <a:pt x="1623818" y="37469"/>
                  </a:lnTo>
                  <a:lnTo>
                    <a:pt x="1571064" y="36427"/>
                  </a:lnTo>
                  <a:lnTo>
                    <a:pt x="1515426" y="34676"/>
                  </a:lnTo>
                  <a:lnTo>
                    <a:pt x="1446297" y="31979"/>
                  </a:lnTo>
                  <a:lnTo>
                    <a:pt x="1381781" y="29324"/>
                  </a:lnTo>
                  <a:lnTo>
                    <a:pt x="1321438" y="26846"/>
                  </a:lnTo>
                  <a:lnTo>
                    <a:pt x="1264825" y="24679"/>
                  </a:lnTo>
                  <a:lnTo>
                    <a:pt x="1211501" y="22958"/>
                  </a:lnTo>
                  <a:lnTo>
                    <a:pt x="1161025" y="21818"/>
                  </a:lnTo>
                  <a:lnTo>
                    <a:pt x="1112955" y="21391"/>
                  </a:lnTo>
                  <a:lnTo>
                    <a:pt x="1066850" y="21813"/>
                  </a:lnTo>
                  <a:lnTo>
                    <a:pt x="1022269" y="23219"/>
                  </a:lnTo>
                  <a:lnTo>
                    <a:pt x="978770" y="25741"/>
                  </a:lnTo>
                  <a:lnTo>
                    <a:pt x="935912" y="29516"/>
                  </a:lnTo>
                  <a:lnTo>
                    <a:pt x="893253" y="34676"/>
                  </a:lnTo>
                  <a:lnTo>
                    <a:pt x="861532" y="37841"/>
                  </a:lnTo>
                  <a:lnTo>
                    <a:pt x="823803" y="39600"/>
                  </a:lnTo>
                  <a:lnTo>
                    <a:pt x="780796" y="40147"/>
                  </a:lnTo>
                  <a:lnTo>
                    <a:pt x="733244" y="39676"/>
                  </a:lnTo>
                  <a:lnTo>
                    <a:pt x="681880" y="38380"/>
                  </a:lnTo>
                  <a:lnTo>
                    <a:pt x="627437" y="36454"/>
                  </a:lnTo>
                  <a:lnTo>
                    <a:pt x="570647" y="34091"/>
                  </a:lnTo>
                  <a:lnTo>
                    <a:pt x="512242" y="31485"/>
                  </a:lnTo>
                  <a:lnTo>
                    <a:pt x="452956" y="28829"/>
                  </a:lnTo>
                  <a:lnTo>
                    <a:pt x="393520" y="26318"/>
                  </a:lnTo>
                  <a:lnTo>
                    <a:pt x="334668" y="24145"/>
                  </a:lnTo>
                  <a:lnTo>
                    <a:pt x="277131" y="22504"/>
                  </a:lnTo>
                  <a:lnTo>
                    <a:pt x="221643" y="21588"/>
                  </a:lnTo>
                  <a:lnTo>
                    <a:pt x="168936" y="21592"/>
                  </a:lnTo>
                  <a:lnTo>
                    <a:pt x="119743" y="22709"/>
                  </a:lnTo>
                  <a:lnTo>
                    <a:pt x="74795" y="25133"/>
                  </a:lnTo>
                  <a:lnTo>
                    <a:pt x="34827" y="29057"/>
                  </a:lnTo>
                  <a:lnTo>
                    <a:pt x="570" y="34676"/>
                  </a:lnTo>
                  <a:lnTo>
                    <a:pt x="0" y="25667"/>
                  </a:lnTo>
                  <a:lnTo>
                    <a:pt x="702" y="21488"/>
                  </a:lnTo>
                  <a:lnTo>
                    <a:pt x="570" y="16388"/>
                  </a:lnTo>
                  <a:close/>
                </a:path>
              </a:pathLst>
            </a:custGeom>
            <a:ln w="412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52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Calibri"/>
                <a:cs typeface="Calibri"/>
              </a:rPr>
              <a:t>Why</a:t>
            </a:r>
            <a:r>
              <a:rPr i="0" spc="-10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subtype?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5267"/>
            <a:ext cx="867664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Sub-classification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bacterial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strains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species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13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Delineate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virulent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subtypes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E.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coli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O157:H7)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2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Epidemiological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surveillance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2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Outbreak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investigation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2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emerging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pathogenic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strains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hybrid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pathotypes)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308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i="0" spc="-10" dirty="0">
                <a:latin typeface="Calibri"/>
                <a:cs typeface="Calibri"/>
              </a:rPr>
              <a:t>Sequence-</a:t>
            </a:r>
            <a:r>
              <a:rPr i="0" dirty="0">
                <a:latin typeface="Calibri"/>
                <a:cs typeface="Calibri"/>
              </a:rPr>
              <a:t>based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subtyping</a:t>
            </a:r>
          </a:p>
        </p:txBody>
      </p:sp>
      <p:sp>
        <p:nvSpPr>
          <p:cNvPr id="3" name="object 3"/>
          <p:cNvSpPr/>
          <p:nvPr/>
        </p:nvSpPr>
        <p:spPr>
          <a:xfrm>
            <a:off x="8057547" y="1085010"/>
            <a:ext cx="1049020" cy="798195"/>
          </a:xfrm>
          <a:custGeom>
            <a:avLst/>
            <a:gdLst/>
            <a:ahLst/>
            <a:cxnLst/>
            <a:rect l="l" t="t" r="r" b="b"/>
            <a:pathLst>
              <a:path w="1049020" h="798194">
                <a:moveTo>
                  <a:pt x="524278" y="0"/>
                </a:moveTo>
                <a:lnTo>
                  <a:pt x="0" y="798175"/>
                </a:lnTo>
                <a:lnTo>
                  <a:pt x="1048557" y="798175"/>
                </a:lnTo>
                <a:lnTo>
                  <a:pt x="52427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0844" y="155702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SNPs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6361" y="1876836"/>
            <a:ext cx="2211070" cy="810895"/>
            <a:chOff x="7476361" y="1876836"/>
            <a:chExt cx="2211070" cy="810895"/>
          </a:xfrm>
        </p:grpSpPr>
        <p:sp>
          <p:nvSpPr>
            <p:cNvPr id="6" name="object 6"/>
            <p:cNvSpPr/>
            <p:nvPr/>
          </p:nvSpPr>
          <p:spPr>
            <a:xfrm>
              <a:off x="7482711" y="1883186"/>
              <a:ext cx="2198370" cy="798195"/>
            </a:xfrm>
            <a:custGeom>
              <a:avLst/>
              <a:gdLst/>
              <a:ahLst/>
              <a:cxnLst/>
              <a:rect l="l" t="t" r="r" b="b"/>
              <a:pathLst>
                <a:path w="2198370" h="798194">
                  <a:moveTo>
                    <a:pt x="1648674" y="0"/>
                  </a:moveTo>
                  <a:lnTo>
                    <a:pt x="549558" y="0"/>
                  </a:lnTo>
                  <a:lnTo>
                    <a:pt x="0" y="798175"/>
                  </a:lnTo>
                  <a:lnTo>
                    <a:pt x="2198232" y="798175"/>
                  </a:lnTo>
                  <a:lnTo>
                    <a:pt x="164867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82711" y="1883186"/>
              <a:ext cx="2198370" cy="798195"/>
            </a:xfrm>
            <a:custGeom>
              <a:avLst/>
              <a:gdLst/>
              <a:ahLst/>
              <a:cxnLst/>
              <a:rect l="l" t="t" r="r" b="b"/>
              <a:pathLst>
                <a:path w="2198370" h="798194">
                  <a:moveTo>
                    <a:pt x="0" y="798176"/>
                  </a:moveTo>
                  <a:lnTo>
                    <a:pt x="549558" y="0"/>
                  </a:lnTo>
                  <a:lnTo>
                    <a:pt x="1648675" y="0"/>
                  </a:lnTo>
                  <a:lnTo>
                    <a:pt x="2198234" y="798176"/>
                  </a:lnTo>
                  <a:lnTo>
                    <a:pt x="0" y="7981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81459" y="2355596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wgMLST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26802" y="2675012"/>
            <a:ext cx="3310254" cy="810895"/>
            <a:chOff x="6926802" y="2675012"/>
            <a:chExt cx="3310254" cy="810895"/>
          </a:xfrm>
        </p:grpSpPr>
        <p:sp>
          <p:nvSpPr>
            <p:cNvPr id="10" name="object 10"/>
            <p:cNvSpPr/>
            <p:nvPr/>
          </p:nvSpPr>
          <p:spPr>
            <a:xfrm>
              <a:off x="6933152" y="2681362"/>
              <a:ext cx="3297554" cy="798195"/>
            </a:xfrm>
            <a:custGeom>
              <a:avLst/>
              <a:gdLst/>
              <a:ahLst/>
              <a:cxnLst/>
              <a:rect l="l" t="t" r="r" b="b"/>
              <a:pathLst>
                <a:path w="3297554" h="798195">
                  <a:moveTo>
                    <a:pt x="2747792" y="0"/>
                  </a:moveTo>
                  <a:lnTo>
                    <a:pt x="549558" y="0"/>
                  </a:lnTo>
                  <a:lnTo>
                    <a:pt x="0" y="798175"/>
                  </a:lnTo>
                  <a:lnTo>
                    <a:pt x="3297350" y="798175"/>
                  </a:lnTo>
                  <a:lnTo>
                    <a:pt x="274779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3152" y="2681362"/>
              <a:ext cx="3297554" cy="798195"/>
            </a:xfrm>
            <a:custGeom>
              <a:avLst/>
              <a:gdLst/>
              <a:ahLst/>
              <a:cxnLst/>
              <a:rect l="l" t="t" r="r" b="b"/>
              <a:pathLst>
                <a:path w="3297554" h="798195">
                  <a:moveTo>
                    <a:pt x="0" y="798176"/>
                  </a:moveTo>
                  <a:lnTo>
                    <a:pt x="549558" y="0"/>
                  </a:lnTo>
                  <a:lnTo>
                    <a:pt x="2747792" y="0"/>
                  </a:lnTo>
                  <a:lnTo>
                    <a:pt x="3297351" y="798176"/>
                  </a:lnTo>
                  <a:lnTo>
                    <a:pt x="0" y="7981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13812" y="3154171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cgMLST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77244" y="3473189"/>
            <a:ext cx="4409440" cy="810895"/>
            <a:chOff x="6377244" y="3473189"/>
            <a:chExt cx="4409440" cy="810895"/>
          </a:xfrm>
        </p:grpSpPr>
        <p:sp>
          <p:nvSpPr>
            <p:cNvPr id="14" name="object 14"/>
            <p:cNvSpPr/>
            <p:nvPr/>
          </p:nvSpPr>
          <p:spPr>
            <a:xfrm>
              <a:off x="6383594" y="3479539"/>
              <a:ext cx="4396740" cy="798195"/>
            </a:xfrm>
            <a:custGeom>
              <a:avLst/>
              <a:gdLst/>
              <a:ahLst/>
              <a:cxnLst/>
              <a:rect l="l" t="t" r="r" b="b"/>
              <a:pathLst>
                <a:path w="4396740" h="798195">
                  <a:moveTo>
                    <a:pt x="3846908" y="0"/>
                  </a:moveTo>
                  <a:lnTo>
                    <a:pt x="549558" y="0"/>
                  </a:lnTo>
                  <a:lnTo>
                    <a:pt x="0" y="798175"/>
                  </a:lnTo>
                  <a:lnTo>
                    <a:pt x="4396468" y="798175"/>
                  </a:lnTo>
                  <a:lnTo>
                    <a:pt x="384690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3594" y="3479539"/>
              <a:ext cx="4396740" cy="798195"/>
            </a:xfrm>
            <a:custGeom>
              <a:avLst/>
              <a:gdLst/>
              <a:ahLst/>
              <a:cxnLst/>
              <a:rect l="l" t="t" r="r" b="b"/>
              <a:pathLst>
                <a:path w="4396740" h="798195">
                  <a:moveTo>
                    <a:pt x="0" y="798176"/>
                  </a:moveTo>
                  <a:lnTo>
                    <a:pt x="549558" y="0"/>
                  </a:lnTo>
                  <a:lnTo>
                    <a:pt x="3846909" y="0"/>
                  </a:lnTo>
                  <a:lnTo>
                    <a:pt x="4396468" y="798176"/>
                  </a:lnTo>
                  <a:lnTo>
                    <a:pt x="0" y="7981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71350" y="3952747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Serotyping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27684" y="4271365"/>
            <a:ext cx="5508625" cy="810895"/>
            <a:chOff x="5827684" y="4271365"/>
            <a:chExt cx="5508625" cy="810895"/>
          </a:xfrm>
        </p:grpSpPr>
        <p:sp>
          <p:nvSpPr>
            <p:cNvPr id="18" name="object 18"/>
            <p:cNvSpPr/>
            <p:nvPr/>
          </p:nvSpPr>
          <p:spPr>
            <a:xfrm>
              <a:off x="5834034" y="4277715"/>
              <a:ext cx="5495925" cy="798195"/>
            </a:xfrm>
            <a:custGeom>
              <a:avLst/>
              <a:gdLst/>
              <a:ahLst/>
              <a:cxnLst/>
              <a:rect l="l" t="t" r="r" b="b"/>
              <a:pathLst>
                <a:path w="5495925" h="798195">
                  <a:moveTo>
                    <a:pt x="4946026" y="0"/>
                  </a:moveTo>
                  <a:lnTo>
                    <a:pt x="549558" y="0"/>
                  </a:lnTo>
                  <a:lnTo>
                    <a:pt x="0" y="798175"/>
                  </a:lnTo>
                  <a:lnTo>
                    <a:pt x="5495585" y="798175"/>
                  </a:lnTo>
                  <a:lnTo>
                    <a:pt x="494602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4034" y="4277715"/>
              <a:ext cx="5495925" cy="798195"/>
            </a:xfrm>
            <a:custGeom>
              <a:avLst/>
              <a:gdLst/>
              <a:ahLst/>
              <a:cxnLst/>
              <a:rect l="l" t="t" r="r" b="b"/>
              <a:pathLst>
                <a:path w="5495925" h="798195">
                  <a:moveTo>
                    <a:pt x="0" y="798176"/>
                  </a:moveTo>
                  <a:lnTo>
                    <a:pt x="549558" y="0"/>
                  </a:lnTo>
                  <a:lnTo>
                    <a:pt x="4946027" y="0"/>
                  </a:lnTo>
                  <a:lnTo>
                    <a:pt x="5495585" y="798176"/>
                  </a:lnTo>
                  <a:lnTo>
                    <a:pt x="0" y="7981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15952" y="4751323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MLST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59229" y="1349272"/>
            <a:ext cx="6926580" cy="4531360"/>
            <a:chOff x="4959229" y="1349272"/>
            <a:chExt cx="6926580" cy="4531360"/>
          </a:xfrm>
        </p:grpSpPr>
        <p:sp>
          <p:nvSpPr>
            <p:cNvPr id="22" name="object 22"/>
            <p:cNvSpPr/>
            <p:nvPr/>
          </p:nvSpPr>
          <p:spPr>
            <a:xfrm>
              <a:off x="5284476" y="5075892"/>
              <a:ext cx="6595109" cy="798195"/>
            </a:xfrm>
            <a:custGeom>
              <a:avLst/>
              <a:gdLst/>
              <a:ahLst/>
              <a:cxnLst/>
              <a:rect l="l" t="t" r="r" b="b"/>
              <a:pathLst>
                <a:path w="6595109" h="798195">
                  <a:moveTo>
                    <a:pt x="6045144" y="0"/>
                  </a:moveTo>
                  <a:lnTo>
                    <a:pt x="549559" y="0"/>
                  </a:lnTo>
                  <a:lnTo>
                    <a:pt x="0" y="798176"/>
                  </a:lnTo>
                  <a:lnTo>
                    <a:pt x="6594702" y="798176"/>
                  </a:lnTo>
                  <a:lnTo>
                    <a:pt x="604514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4476" y="5075892"/>
              <a:ext cx="6595109" cy="798195"/>
            </a:xfrm>
            <a:custGeom>
              <a:avLst/>
              <a:gdLst/>
              <a:ahLst/>
              <a:cxnLst/>
              <a:rect l="l" t="t" r="r" b="b"/>
              <a:pathLst>
                <a:path w="6595109" h="798195">
                  <a:moveTo>
                    <a:pt x="0" y="798176"/>
                  </a:moveTo>
                  <a:lnTo>
                    <a:pt x="549558" y="0"/>
                  </a:lnTo>
                  <a:lnTo>
                    <a:pt x="6045143" y="0"/>
                  </a:lnTo>
                  <a:lnTo>
                    <a:pt x="6594702" y="798176"/>
                  </a:lnTo>
                  <a:lnTo>
                    <a:pt x="0" y="7981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9229" y="1349272"/>
              <a:ext cx="361950" cy="4525010"/>
            </a:xfrm>
            <a:custGeom>
              <a:avLst/>
              <a:gdLst/>
              <a:ahLst/>
              <a:cxnLst/>
              <a:rect l="l" t="t" r="r" b="b"/>
              <a:pathLst>
                <a:path w="361950" h="4525010">
                  <a:moveTo>
                    <a:pt x="241300" y="301623"/>
                  </a:moveTo>
                  <a:lnTo>
                    <a:pt x="120650" y="301623"/>
                  </a:lnTo>
                  <a:lnTo>
                    <a:pt x="120650" y="4524797"/>
                  </a:lnTo>
                  <a:lnTo>
                    <a:pt x="241298" y="4524797"/>
                  </a:lnTo>
                  <a:lnTo>
                    <a:pt x="241300" y="301623"/>
                  </a:lnTo>
                  <a:close/>
                </a:path>
                <a:path w="361950" h="4525010">
                  <a:moveTo>
                    <a:pt x="180975" y="0"/>
                  </a:moveTo>
                  <a:lnTo>
                    <a:pt x="0" y="361950"/>
                  </a:lnTo>
                  <a:lnTo>
                    <a:pt x="120650" y="361950"/>
                  </a:lnTo>
                  <a:lnTo>
                    <a:pt x="120650" y="301623"/>
                  </a:lnTo>
                  <a:lnTo>
                    <a:pt x="331786" y="301623"/>
                  </a:lnTo>
                  <a:lnTo>
                    <a:pt x="180975" y="0"/>
                  </a:lnTo>
                  <a:close/>
                </a:path>
                <a:path w="361950" h="4525010">
                  <a:moveTo>
                    <a:pt x="331786" y="301623"/>
                  </a:moveTo>
                  <a:lnTo>
                    <a:pt x="241300" y="301623"/>
                  </a:lnTo>
                  <a:lnTo>
                    <a:pt x="241299" y="361950"/>
                  </a:lnTo>
                  <a:lnTo>
                    <a:pt x="361950" y="361950"/>
                  </a:lnTo>
                  <a:lnTo>
                    <a:pt x="331786" y="301623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67171" y="2271052"/>
            <a:ext cx="397510" cy="2688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Discriminatory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29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403306" y="5421884"/>
            <a:ext cx="750443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98495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16S-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speciation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latin typeface="Calibri"/>
                <a:cs typeface="Calibri"/>
              </a:rPr>
              <a:t>SNPs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nucleotide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polymorphisms;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genome;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642" y="1482852"/>
            <a:ext cx="3729354" cy="2616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Calibri"/>
                <a:cs typeface="Calibri"/>
              </a:rPr>
              <a:t>Merits: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genetic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translate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morphological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Morphological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convergence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“characters”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WGS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358" y="241299"/>
            <a:ext cx="5183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20" dirty="0">
                <a:latin typeface="Calibri"/>
                <a:cs typeface="Calibri"/>
              </a:rPr>
              <a:t>Multi-</a:t>
            </a:r>
            <a:r>
              <a:rPr i="0" dirty="0">
                <a:latin typeface="Calibri"/>
                <a:cs typeface="Calibri"/>
              </a:rPr>
              <a:t>locus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sequence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typing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(MLST)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6668"/>
            <a:ext cx="9980930" cy="493903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genome-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PCR-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housekeeping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Genetic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constrained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discriminatory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(usually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studied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congruence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bacteria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Typically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fragments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(300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550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bp)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Allele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discovery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allele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allelic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profile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ct val="100800"/>
              </a:lnSpc>
              <a:spcBef>
                <a:spcPts val="16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allelic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profile;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discovery;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alleles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Clonal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loci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398" y="1440818"/>
            <a:ext cx="3245485" cy="4001135"/>
            <a:chOff x="2285398" y="1440818"/>
            <a:chExt cx="3245485" cy="4001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398" y="1440818"/>
              <a:ext cx="3245145" cy="40005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854" y="3849607"/>
              <a:ext cx="885943" cy="35242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361691" y="1046921"/>
            <a:ext cx="3131185" cy="156210"/>
          </a:xfrm>
          <a:custGeom>
            <a:avLst/>
            <a:gdLst/>
            <a:ahLst/>
            <a:cxnLst/>
            <a:rect l="l" t="t" r="r" b="b"/>
            <a:pathLst>
              <a:path w="3131185" h="156209">
                <a:moveTo>
                  <a:pt x="0" y="155713"/>
                </a:moveTo>
                <a:lnTo>
                  <a:pt x="1019" y="125407"/>
                </a:lnTo>
                <a:lnTo>
                  <a:pt x="3800" y="100660"/>
                </a:lnTo>
                <a:lnTo>
                  <a:pt x="7925" y="83974"/>
                </a:lnTo>
                <a:lnTo>
                  <a:pt x="12977" y="77856"/>
                </a:lnTo>
                <a:lnTo>
                  <a:pt x="1552436" y="77856"/>
                </a:lnTo>
                <a:lnTo>
                  <a:pt x="1557487" y="71738"/>
                </a:lnTo>
                <a:lnTo>
                  <a:pt x="1561612" y="55052"/>
                </a:lnTo>
                <a:lnTo>
                  <a:pt x="1564393" y="30305"/>
                </a:lnTo>
                <a:lnTo>
                  <a:pt x="1565413" y="0"/>
                </a:lnTo>
                <a:lnTo>
                  <a:pt x="1566432" y="30305"/>
                </a:lnTo>
                <a:lnTo>
                  <a:pt x="1569213" y="55052"/>
                </a:lnTo>
                <a:lnTo>
                  <a:pt x="1573338" y="71738"/>
                </a:lnTo>
                <a:lnTo>
                  <a:pt x="1578390" y="77856"/>
                </a:lnTo>
                <a:lnTo>
                  <a:pt x="3117849" y="77856"/>
                </a:lnTo>
                <a:lnTo>
                  <a:pt x="3122900" y="83974"/>
                </a:lnTo>
                <a:lnTo>
                  <a:pt x="3127025" y="100660"/>
                </a:lnTo>
                <a:lnTo>
                  <a:pt x="3129806" y="125407"/>
                </a:lnTo>
                <a:lnTo>
                  <a:pt x="3130826" y="1557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836" rIns="0" bIns="0" rtlCol="0">
            <a:spAutoFit/>
          </a:bodyPr>
          <a:lstStyle/>
          <a:p>
            <a:pPr marL="2765425">
              <a:lnSpc>
                <a:spcPct val="100000"/>
              </a:lnSpc>
              <a:spcBef>
                <a:spcPts val="100"/>
              </a:spcBef>
            </a:pPr>
            <a:r>
              <a:rPr sz="1800" i="0" spc="-10" dirty="0">
                <a:solidFill>
                  <a:srgbClr val="000000"/>
                </a:solidFill>
                <a:latin typeface="Calibri"/>
                <a:cs typeface="Calibri"/>
              </a:rPr>
              <a:t>Genes/loci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98" y="1124779"/>
            <a:ext cx="1530350" cy="45720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8184" y="1970532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Isolate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184" y="3156203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Isolate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184" y="4381500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Isolate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184" y="5591555"/>
            <a:ext cx="63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Isolate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1728" y="17541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8655" y="175107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8770" y="1751076"/>
            <a:ext cx="1044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330" algn="l"/>
                <a:tab pos="941069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673" y="1751076"/>
            <a:ext cx="569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1728" y="2924555"/>
            <a:ext cx="572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8770" y="2921508"/>
            <a:ext cx="1044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330" algn="l"/>
                <a:tab pos="941069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0673" y="2921508"/>
            <a:ext cx="569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6409" y="4149852"/>
            <a:ext cx="572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spc="-5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3452" y="4146804"/>
            <a:ext cx="1044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330" algn="l"/>
                <a:tab pos="941069" algn="l"/>
              </a:tabLst>
            </a:pPr>
            <a:r>
              <a:rPr sz="1400" spc="-5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5356" y="4146804"/>
            <a:ext cx="569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1400" spc="-50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7742" y="532333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4668" y="532028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4784" y="5320284"/>
            <a:ext cx="1044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330" algn="l"/>
                <a:tab pos="941069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16687" y="5320284"/>
            <a:ext cx="569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1400" spc="-50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7955" y="1534223"/>
            <a:ext cx="488949" cy="10139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789206" y="1422908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89206" y="2599435"/>
            <a:ext cx="115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9206" y="3824732"/>
            <a:ext cx="115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3232" y="5013452"/>
            <a:ext cx="115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91467" y="3861307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12974" y="697483"/>
            <a:ext cx="120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Allele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40549" y="694435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7955" y="2694141"/>
            <a:ext cx="488949" cy="10139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7955" y="3951938"/>
            <a:ext cx="488949" cy="10139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7955" y="5111856"/>
            <a:ext cx="488949" cy="10139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859" y="1545752"/>
            <a:ext cx="488950" cy="10139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859" y="2705671"/>
            <a:ext cx="488950" cy="10139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859" y="3963466"/>
            <a:ext cx="488950" cy="10139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859" y="5123384"/>
            <a:ext cx="488950" cy="101397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9391467" y="5019547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91467" y="1447291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91467" y="2602484"/>
            <a:ext cx="40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89964" y="703579"/>
            <a:ext cx="80708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00965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Clonal </a:t>
            </a:r>
            <a:r>
              <a:rPr sz="1800" spc="-20" dirty="0">
                <a:latin typeface="Calibri"/>
                <a:cs typeface="Calibri"/>
              </a:rPr>
              <a:t>complex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9322" y="3849607"/>
            <a:ext cx="885943" cy="352426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1318875" y="1467882"/>
            <a:ext cx="704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5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34725" y="2581147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943274" y="1424459"/>
            <a:ext cx="821055" cy="369570"/>
          </a:xfrm>
          <a:custGeom>
            <a:avLst/>
            <a:gdLst/>
            <a:ahLst/>
            <a:cxnLst/>
            <a:rect l="l" t="t" r="r" b="b"/>
            <a:pathLst>
              <a:path w="821054" h="369569">
                <a:moveTo>
                  <a:pt x="821049" y="0"/>
                </a:moveTo>
                <a:lnTo>
                  <a:pt x="0" y="0"/>
                </a:lnTo>
                <a:lnTo>
                  <a:pt x="0" y="369332"/>
                </a:lnTo>
                <a:lnTo>
                  <a:pt x="821049" y="369332"/>
                </a:lnTo>
                <a:lnTo>
                  <a:pt x="821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134725" y="1444244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306175" y="3821683"/>
            <a:ext cx="9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138716" y="5010403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3751" y="241299"/>
            <a:ext cx="2966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30" dirty="0">
                <a:latin typeface="Calibri"/>
                <a:cs typeface="Calibri"/>
              </a:rPr>
              <a:t>MLST: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Pros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and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cons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1061" y="1384640"/>
            <a:ext cx="2137410" cy="4537075"/>
            <a:chOff x="5021061" y="1384640"/>
            <a:chExt cx="2137410" cy="4537075"/>
          </a:xfrm>
        </p:grpSpPr>
        <p:sp>
          <p:nvSpPr>
            <p:cNvPr id="4" name="object 4"/>
            <p:cNvSpPr/>
            <p:nvPr/>
          </p:nvSpPr>
          <p:spPr>
            <a:xfrm>
              <a:off x="6095999" y="1384640"/>
              <a:ext cx="0" cy="4537075"/>
            </a:xfrm>
            <a:custGeom>
              <a:avLst/>
              <a:gdLst/>
              <a:ahLst/>
              <a:cxnLst/>
              <a:rect l="l" t="t" r="r" b="b"/>
              <a:pathLst>
                <a:path h="4537075">
                  <a:moveTo>
                    <a:pt x="0" y="0"/>
                  </a:moveTo>
                  <a:lnTo>
                    <a:pt x="1" y="453683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2858" y="1556862"/>
              <a:ext cx="831215" cy="486409"/>
            </a:xfrm>
            <a:custGeom>
              <a:avLst/>
              <a:gdLst/>
              <a:ahLst/>
              <a:cxnLst/>
              <a:rect l="l" t="t" r="r" b="b"/>
              <a:pathLst>
                <a:path w="831215" h="486410">
                  <a:moveTo>
                    <a:pt x="7059" y="0"/>
                  </a:moveTo>
                  <a:lnTo>
                    <a:pt x="0" y="0"/>
                  </a:lnTo>
                  <a:lnTo>
                    <a:pt x="0" y="486017"/>
                  </a:lnTo>
                  <a:lnTo>
                    <a:pt x="830868" y="4860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6" y="1917420"/>
              <a:ext cx="234461" cy="228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2858" y="2477759"/>
              <a:ext cx="831215" cy="486409"/>
            </a:xfrm>
            <a:custGeom>
              <a:avLst/>
              <a:gdLst/>
              <a:ahLst/>
              <a:cxnLst/>
              <a:rect l="l" t="t" r="r" b="b"/>
              <a:pathLst>
                <a:path w="831215" h="486410">
                  <a:moveTo>
                    <a:pt x="7059" y="0"/>
                  </a:moveTo>
                  <a:lnTo>
                    <a:pt x="0" y="0"/>
                  </a:lnTo>
                  <a:lnTo>
                    <a:pt x="0" y="486017"/>
                  </a:lnTo>
                  <a:lnTo>
                    <a:pt x="830868" y="4860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6" y="2838316"/>
              <a:ext cx="234461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978" y="3388412"/>
              <a:ext cx="234461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59439" y="2974021"/>
              <a:ext cx="836930" cy="528955"/>
            </a:xfrm>
            <a:custGeom>
              <a:avLst/>
              <a:gdLst/>
              <a:ahLst/>
              <a:cxnLst/>
              <a:rect l="l" t="t" r="r" b="b"/>
              <a:pathLst>
                <a:path w="836929" h="528954">
                  <a:moveTo>
                    <a:pt x="836560" y="0"/>
                  </a:moveTo>
                  <a:lnTo>
                    <a:pt x="833916" y="0"/>
                  </a:lnTo>
                  <a:lnTo>
                    <a:pt x="833916" y="528691"/>
                  </a:lnTo>
                  <a:lnTo>
                    <a:pt x="0" y="5286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2858" y="3427698"/>
              <a:ext cx="831215" cy="486409"/>
            </a:xfrm>
            <a:custGeom>
              <a:avLst/>
              <a:gdLst/>
              <a:ahLst/>
              <a:cxnLst/>
              <a:rect l="l" t="t" r="r" b="b"/>
              <a:pathLst>
                <a:path w="831215" h="486410">
                  <a:moveTo>
                    <a:pt x="7059" y="0"/>
                  </a:moveTo>
                  <a:lnTo>
                    <a:pt x="0" y="0"/>
                  </a:lnTo>
                  <a:lnTo>
                    <a:pt x="0" y="486017"/>
                  </a:lnTo>
                  <a:lnTo>
                    <a:pt x="830868" y="4860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6" y="3788255"/>
              <a:ext cx="234461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2858" y="4348594"/>
              <a:ext cx="831215" cy="486409"/>
            </a:xfrm>
            <a:custGeom>
              <a:avLst/>
              <a:gdLst/>
              <a:ahLst/>
              <a:cxnLst/>
              <a:rect l="l" t="t" r="r" b="b"/>
              <a:pathLst>
                <a:path w="831215" h="486410">
                  <a:moveTo>
                    <a:pt x="7059" y="0"/>
                  </a:moveTo>
                  <a:lnTo>
                    <a:pt x="0" y="0"/>
                  </a:lnTo>
                  <a:lnTo>
                    <a:pt x="0" y="486017"/>
                  </a:lnTo>
                  <a:lnTo>
                    <a:pt x="830868" y="4860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682" y="4253091"/>
              <a:ext cx="234461" cy="228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6" y="4709151"/>
              <a:ext cx="234461" cy="228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59143" y="3838700"/>
              <a:ext cx="836930" cy="528955"/>
            </a:xfrm>
            <a:custGeom>
              <a:avLst/>
              <a:gdLst/>
              <a:ahLst/>
              <a:cxnLst/>
              <a:rect l="l" t="t" r="r" b="b"/>
              <a:pathLst>
                <a:path w="836929" h="528954">
                  <a:moveTo>
                    <a:pt x="836560" y="0"/>
                  </a:moveTo>
                  <a:lnTo>
                    <a:pt x="833916" y="0"/>
                  </a:lnTo>
                  <a:lnTo>
                    <a:pt x="833916" y="528691"/>
                  </a:lnTo>
                  <a:lnTo>
                    <a:pt x="0" y="5286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356" y="5192595"/>
              <a:ext cx="234461" cy="2285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55817" y="4778204"/>
              <a:ext cx="836930" cy="528955"/>
            </a:xfrm>
            <a:custGeom>
              <a:avLst/>
              <a:gdLst/>
              <a:ahLst/>
              <a:cxnLst/>
              <a:rect l="l" t="t" r="r" b="b"/>
              <a:pathLst>
                <a:path w="836929" h="528954">
                  <a:moveTo>
                    <a:pt x="836560" y="0"/>
                  </a:moveTo>
                  <a:lnTo>
                    <a:pt x="833916" y="0"/>
                  </a:lnTo>
                  <a:lnTo>
                    <a:pt x="833916" y="528691"/>
                  </a:lnTo>
                  <a:lnTo>
                    <a:pt x="0" y="5286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8304" y="2448907"/>
              <a:ext cx="234461" cy="228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262766" y="2034517"/>
              <a:ext cx="836930" cy="528955"/>
            </a:xfrm>
            <a:custGeom>
              <a:avLst/>
              <a:gdLst/>
              <a:ahLst/>
              <a:cxnLst/>
              <a:rect l="l" t="t" r="r" b="b"/>
              <a:pathLst>
                <a:path w="836929" h="528955">
                  <a:moveTo>
                    <a:pt x="836560" y="0"/>
                  </a:moveTo>
                  <a:lnTo>
                    <a:pt x="833916" y="0"/>
                  </a:lnTo>
                  <a:lnTo>
                    <a:pt x="833916" y="528691"/>
                  </a:lnTo>
                  <a:lnTo>
                    <a:pt x="0" y="52869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061" y="1508329"/>
              <a:ext cx="234461" cy="22782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55523" y="1622241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836560" y="1"/>
                  </a:moveTo>
                  <a:lnTo>
                    <a:pt x="418280" y="1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2858" y="5199126"/>
              <a:ext cx="831215" cy="486409"/>
            </a:xfrm>
            <a:custGeom>
              <a:avLst/>
              <a:gdLst/>
              <a:ahLst/>
              <a:cxnLst/>
              <a:rect l="l" t="t" r="r" b="b"/>
              <a:pathLst>
                <a:path w="831215" h="486410">
                  <a:moveTo>
                    <a:pt x="7059" y="0"/>
                  </a:moveTo>
                  <a:lnTo>
                    <a:pt x="0" y="0"/>
                  </a:lnTo>
                  <a:lnTo>
                    <a:pt x="0" y="486017"/>
                  </a:lnTo>
                  <a:lnTo>
                    <a:pt x="830868" y="4860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6" y="5559682"/>
              <a:ext cx="234461" cy="2286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315816" y="1867915"/>
            <a:ext cx="266636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Poor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resolution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outbreak investigations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15335" y="2800603"/>
            <a:ext cx="25527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Artefactual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e.g.,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gene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duplications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5335" y="4004564"/>
            <a:ext cx="2078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phylogenetic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9935" y="3612388"/>
            <a:ext cx="249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80920" algn="l"/>
              </a:tabLst>
            </a:pPr>
            <a:r>
              <a:rPr sz="1800" dirty="0">
                <a:latin typeface="Calibri"/>
                <a:cs typeface="Calibri"/>
              </a:rPr>
              <a:t>Allele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lacks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4200" b="1" spc="-75" baseline="-16865" dirty="0">
                <a:solidFill>
                  <a:srgbClr val="73E2CD"/>
                </a:solidFill>
                <a:latin typeface="Calibri"/>
                <a:cs typeface="Calibri"/>
              </a:rPr>
              <a:t>*</a:t>
            </a:r>
            <a:endParaRPr sz="4200" baseline="-16865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4855" y="4669028"/>
            <a:ext cx="296799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Gene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fragments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optimal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population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7688" y="4190492"/>
            <a:ext cx="336486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Good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resolution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epidemiological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2125"/>
              </a:lnSpc>
            </a:pPr>
            <a:r>
              <a:rPr sz="1800" spc="-10" dirty="0">
                <a:latin typeface="Calibri"/>
                <a:cs typeface="Calibri"/>
              </a:rPr>
              <a:t>surveillance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0378" y="5123179"/>
            <a:ext cx="2743835" cy="8458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257810" algn="r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Falling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sequencing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&gt;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expanded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species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spectra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3138" y="2370835"/>
            <a:ext cx="347281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eliminates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nomenclature revisions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4249" y="2102611"/>
            <a:ext cx="451104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4200" b="1" spc="-30" baseline="-16865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4200" b="1" spc="-494" baseline="-168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Arbitrary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allele/ST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4856" y="3330955"/>
            <a:ext cx="2148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4855" y="5519420"/>
            <a:ext cx="28956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universally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MLST </a:t>
            </a:r>
            <a:r>
              <a:rPr sz="1800" spc="-10" dirty="0">
                <a:latin typeface="Calibri"/>
                <a:cs typeface="Calibri"/>
              </a:rPr>
              <a:t>schemes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5647" y="1264411"/>
            <a:ext cx="396747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808990" marR="5080" indent="-79692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Portable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databases;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reproducible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PCR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genomic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sequencing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labs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754" y="274459"/>
            <a:ext cx="7222998" cy="55279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43626" y="5823203"/>
            <a:ext cx="1272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pubmlst.org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1299"/>
            <a:ext cx="6450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Escherichia</a:t>
            </a:r>
            <a:r>
              <a:rPr spc="-65" dirty="0"/>
              <a:t> </a:t>
            </a:r>
            <a:r>
              <a:rPr dirty="0"/>
              <a:t>coli</a:t>
            </a:r>
            <a:r>
              <a:rPr spc="-75" dirty="0"/>
              <a:t> </a:t>
            </a:r>
            <a:r>
              <a:rPr i="0" dirty="0">
                <a:latin typeface="Calibri"/>
                <a:cs typeface="Calibri"/>
              </a:rPr>
              <a:t>MLST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schemes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(pubmlst.org)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936" y="1833609"/>
            <a:ext cx="3606800" cy="2870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7390" y="1485900"/>
            <a:ext cx="1812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Achtman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9529" y="1485900"/>
            <a:ext cx="1659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Pasteur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2909" y="1833609"/>
            <a:ext cx="4216400" cy="2844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04852" y="5339588"/>
            <a:ext cx="7182484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74422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https://pubmlst.org/bigsdb?db=pubmlst_escherichia_seqdef </a:t>
            </a:r>
            <a:r>
              <a:rPr sz="1800" spc="-20" dirty="0">
                <a:latin typeface="Calibri"/>
                <a:cs typeface="Calibri"/>
              </a:rPr>
              <a:t>https://enterobase.readthedocs.io/en/latest/mlst/mlst-</a:t>
            </a:r>
            <a:r>
              <a:rPr sz="1800" spc="-25" dirty="0">
                <a:latin typeface="Calibri"/>
                <a:cs typeface="Calibri"/>
              </a:rPr>
              <a:t>legacy-info-</a:t>
            </a:r>
            <a:r>
              <a:rPr sz="1800" spc="-10" dirty="0">
                <a:latin typeface="Calibri"/>
                <a:cs typeface="Calibri"/>
              </a:rPr>
              <a:t>ecoli.html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1123378"/>
            <a:ext cx="25260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0" dirty="0">
                <a:latin typeface="Calibri Light"/>
                <a:cs typeface="Calibri Light"/>
              </a:rPr>
              <a:t>MLST</a:t>
            </a:r>
            <a:r>
              <a:rPr sz="3100" i="0" spc="150" dirty="0">
                <a:latin typeface="Calibri Light"/>
                <a:cs typeface="Calibri Light"/>
              </a:rPr>
              <a:t> </a:t>
            </a:r>
            <a:r>
              <a:rPr sz="3100" i="0" dirty="0">
                <a:latin typeface="Calibri Light"/>
                <a:cs typeface="Calibri Light"/>
              </a:rPr>
              <a:t>2.0</a:t>
            </a:r>
            <a:r>
              <a:rPr sz="3100" i="0" spc="155" dirty="0">
                <a:latin typeface="Calibri Light"/>
                <a:cs typeface="Calibri Light"/>
              </a:rPr>
              <a:t> </a:t>
            </a:r>
            <a:r>
              <a:rPr sz="3100" i="0" spc="-10" dirty="0">
                <a:latin typeface="Calibri Light"/>
                <a:cs typeface="Calibri Light"/>
              </a:rPr>
              <a:t>(CGE)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009" y="1989835"/>
            <a:ext cx="243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330" algn="l"/>
              </a:tabLst>
            </a:pPr>
            <a:r>
              <a:rPr sz="1800" spc="-10" dirty="0">
                <a:latin typeface="Calibri"/>
                <a:cs typeface="Calibri"/>
              </a:rPr>
              <a:t>Platform: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35" dirty="0">
                <a:latin typeface="Calibri"/>
                <a:cs typeface="Calibri"/>
              </a:rPr>
              <a:t>Web-</a:t>
            </a:r>
            <a:r>
              <a:rPr sz="1800" spc="-20" dirty="0">
                <a:latin typeface="Calibri"/>
                <a:cs typeface="Calibri"/>
              </a:rPr>
              <a:t>based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009" y="272745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300" y="2727452"/>
            <a:ext cx="17272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reads </a:t>
            </a:r>
            <a:r>
              <a:rPr sz="1800" spc="-10" dirty="0">
                <a:latin typeface="Calibri"/>
                <a:cs typeface="Calibri"/>
              </a:rPr>
              <a:t>(.fastq)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assemblies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(.fasta)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009" y="3916171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3916171"/>
            <a:ext cx="1966595" cy="18637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https://cge.food.dtu. dk/services/MLST/</a:t>
            </a:r>
            <a:endParaRPr sz="1800">
              <a:latin typeface="Calibri"/>
              <a:cs typeface="Calibri"/>
            </a:endParaRPr>
          </a:p>
          <a:p>
            <a:pPr marL="12700" marR="170815">
              <a:lnSpc>
                <a:spcPct val="100000"/>
              </a:lnSpc>
              <a:spcBef>
                <a:spcPts val="1500"/>
              </a:spcBef>
            </a:pP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many </a:t>
            </a:r>
            <a:r>
              <a:rPr sz="1800" dirty="0">
                <a:latin typeface="Calibri"/>
                <a:cs typeface="Calibri"/>
              </a:rPr>
              <a:t>clinically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 </a:t>
            </a:r>
            <a:r>
              <a:rPr sz="1800" dirty="0">
                <a:latin typeface="Calibri"/>
                <a:cs typeface="Calibri"/>
              </a:rPr>
              <a:t>species;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regularly </a:t>
            </a:r>
            <a:r>
              <a:rPr sz="1800" dirty="0">
                <a:latin typeface="Calibri"/>
                <a:cs typeface="Calibri"/>
              </a:rPr>
              <a:t>updated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09" y="4656835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3241" y="1019213"/>
            <a:ext cx="5891814" cy="453058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1123378"/>
            <a:ext cx="186690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0" spc="-10" dirty="0">
                <a:latin typeface="Calibri Light"/>
                <a:cs typeface="Calibri Light"/>
              </a:rPr>
              <a:t>Enterobase</a:t>
            </a:r>
            <a:endParaRPr sz="31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1068" y="1389888"/>
            <a:ext cx="6404660" cy="3621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5009" y="1989835"/>
            <a:ext cx="243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0330" algn="l"/>
              </a:tabLst>
            </a:pPr>
            <a:r>
              <a:rPr sz="1800" spc="-10" dirty="0">
                <a:latin typeface="Calibri"/>
                <a:cs typeface="Calibri"/>
              </a:rPr>
              <a:t>Platform: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35" dirty="0">
                <a:latin typeface="Calibri"/>
                <a:cs typeface="Calibri"/>
              </a:rPr>
              <a:t>Web-</a:t>
            </a:r>
            <a:r>
              <a:rPr sz="1800" spc="-20" dirty="0">
                <a:latin typeface="Calibri"/>
                <a:cs typeface="Calibri"/>
              </a:rPr>
              <a:t>based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009" y="272745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2727452"/>
            <a:ext cx="1496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reads </a:t>
            </a:r>
            <a:r>
              <a:rPr sz="1800" spc="-10" dirty="0">
                <a:latin typeface="Calibri"/>
                <a:cs typeface="Calibri"/>
              </a:rPr>
              <a:t>(fastq)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009" y="3641852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3641852"/>
            <a:ext cx="1845945" cy="21316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https://enterobase. warwick.ac.uk/</a:t>
            </a:r>
            <a:endParaRPr sz="1800">
              <a:latin typeface="Calibri"/>
              <a:cs typeface="Calibri"/>
            </a:endParaRPr>
          </a:p>
          <a:p>
            <a:pPr marL="12700" marR="153670">
              <a:lnSpc>
                <a:spcPts val="2090"/>
              </a:lnSpc>
              <a:spcBef>
                <a:spcPts val="1630"/>
              </a:spcBef>
            </a:pP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E.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coli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i="1" dirty="0">
                <a:latin typeface="Calibri"/>
                <a:cs typeface="Calibri"/>
              </a:rPr>
              <a:t>Salmonella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 marR="46990">
              <a:lnSpc>
                <a:spcPct val="99400"/>
              </a:lnSpc>
            </a:pP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 </a:t>
            </a:r>
            <a:r>
              <a:rPr sz="1800" spc="-25" dirty="0">
                <a:latin typeface="Calibri"/>
                <a:cs typeface="Calibri"/>
              </a:rPr>
              <a:t>cgMLST,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serotyping </a:t>
            </a:r>
            <a:r>
              <a:rPr sz="1800" dirty="0">
                <a:latin typeface="Calibri"/>
                <a:cs typeface="Calibri"/>
              </a:rPr>
              <a:t>results,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009" y="4382516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2754884"/>
            <a:ext cx="2052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latin typeface="Calibri Light"/>
                <a:cs typeface="Calibri Light"/>
              </a:rPr>
              <a:t>Outline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478" y="1006278"/>
            <a:ext cx="90805" cy="4523105"/>
            <a:chOff x="4741478" y="1006278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441" y="1027578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4" y="2201392"/>
                  </a:moveTo>
                  <a:lnTo>
                    <a:pt x="22773" y="2239004"/>
                  </a:lnTo>
                  <a:lnTo>
                    <a:pt x="23749" y="2286113"/>
                  </a:lnTo>
                  <a:lnTo>
                    <a:pt x="24232" y="2334034"/>
                  </a:lnTo>
                  <a:lnTo>
                    <a:pt x="24184" y="2382970"/>
                  </a:lnTo>
                  <a:lnTo>
                    <a:pt x="23657" y="2425903"/>
                  </a:lnTo>
                  <a:lnTo>
                    <a:pt x="23568" y="2433122"/>
                  </a:lnTo>
                  <a:lnTo>
                    <a:pt x="22351" y="2484511"/>
                  </a:lnTo>
                  <a:lnTo>
                    <a:pt x="20482" y="2537882"/>
                  </a:lnTo>
                  <a:lnTo>
                    <a:pt x="17938" y="2592895"/>
                  </a:lnTo>
                  <a:lnTo>
                    <a:pt x="14677" y="2649931"/>
                  </a:lnTo>
                  <a:lnTo>
                    <a:pt x="11885" y="2703699"/>
                  </a:lnTo>
                  <a:lnTo>
                    <a:pt x="10116" y="2757559"/>
                  </a:lnTo>
                  <a:lnTo>
                    <a:pt x="9217" y="2811281"/>
                  </a:lnTo>
                  <a:lnTo>
                    <a:pt x="9046" y="2861724"/>
                  </a:lnTo>
                  <a:lnTo>
                    <a:pt x="9036" y="2864633"/>
                  </a:lnTo>
                  <a:lnTo>
                    <a:pt x="9376" y="2911057"/>
                  </a:lnTo>
                  <a:lnTo>
                    <a:pt x="9422" y="2917384"/>
                  </a:lnTo>
                  <a:lnTo>
                    <a:pt x="10139" y="2963905"/>
                  </a:lnTo>
                  <a:lnTo>
                    <a:pt x="10222" y="2969303"/>
                  </a:lnTo>
                  <a:lnTo>
                    <a:pt x="11285" y="3020158"/>
                  </a:lnTo>
                  <a:lnTo>
                    <a:pt x="13592" y="3117754"/>
                  </a:lnTo>
                  <a:lnTo>
                    <a:pt x="14532" y="3164031"/>
                  </a:lnTo>
                  <a:lnTo>
                    <a:pt x="15128" y="3208321"/>
                  </a:lnTo>
                  <a:lnTo>
                    <a:pt x="15226" y="3250391"/>
                  </a:lnTo>
                  <a:lnTo>
                    <a:pt x="14677" y="3290011"/>
                  </a:lnTo>
                  <a:lnTo>
                    <a:pt x="14270" y="3329004"/>
                  </a:lnTo>
                  <a:lnTo>
                    <a:pt x="14705" y="3365498"/>
                  </a:lnTo>
                  <a:lnTo>
                    <a:pt x="14752" y="3369405"/>
                  </a:lnTo>
                  <a:lnTo>
                    <a:pt x="15896" y="3411294"/>
                  </a:lnTo>
                  <a:lnTo>
                    <a:pt x="17482" y="3454754"/>
                  </a:lnTo>
                  <a:lnTo>
                    <a:pt x="19283" y="3499867"/>
                  </a:lnTo>
                  <a:lnTo>
                    <a:pt x="21079" y="3546715"/>
                  </a:lnTo>
                  <a:lnTo>
                    <a:pt x="22643" y="3595378"/>
                  </a:lnTo>
                  <a:lnTo>
                    <a:pt x="23754" y="3645941"/>
                  </a:lnTo>
                  <a:lnTo>
                    <a:pt x="24112" y="3689330"/>
                  </a:lnTo>
                  <a:lnTo>
                    <a:pt x="24188" y="3698483"/>
                  </a:lnTo>
                  <a:lnTo>
                    <a:pt x="23739" y="3750868"/>
                  </a:lnTo>
                  <a:lnTo>
                    <a:pt x="22128" y="3809835"/>
                  </a:lnTo>
                  <a:lnTo>
                    <a:pt x="19188" y="3868809"/>
                  </a:lnTo>
                  <a:lnTo>
                    <a:pt x="14677" y="3930091"/>
                  </a:lnTo>
                  <a:lnTo>
                    <a:pt x="9997" y="3999391"/>
                  </a:lnTo>
                  <a:lnTo>
                    <a:pt x="8217" y="4060596"/>
                  </a:lnTo>
                  <a:lnTo>
                    <a:pt x="8600" y="4105452"/>
                  </a:lnTo>
                  <a:lnTo>
                    <a:pt x="8683" y="4115120"/>
                  </a:lnTo>
                  <a:lnTo>
                    <a:pt x="10739" y="4164379"/>
                  </a:lnTo>
                  <a:lnTo>
                    <a:pt x="13732" y="4209785"/>
                  </a:lnTo>
                  <a:lnTo>
                    <a:pt x="17005" y="4252755"/>
                  </a:lnTo>
                  <a:lnTo>
                    <a:pt x="19906" y="4294703"/>
                  </a:lnTo>
                  <a:lnTo>
                    <a:pt x="21778" y="4337042"/>
                  </a:lnTo>
                  <a:lnTo>
                    <a:pt x="21857" y="4355634"/>
                  </a:lnTo>
                  <a:lnTo>
                    <a:pt x="21967" y="4381188"/>
                  </a:lnTo>
                  <a:lnTo>
                    <a:pt x="19818" y="4428556"/>
                  </a:lnTo>
                  <a:lnTo>
                    <a:pt x="14764" y="4479674"/>
                  </a:lnTo>
                  <a:lnTo>
                    <a:pt x="14677" y="4480560"/>
                  </a:lnTo>
                  <a:lnTo>
                    <a:pt x="18918" y="4481381"/>
                  </a:lnTo>
                  <a:lnTo>
                    <a:pt x="27535" y="4479674"/>
                  </a:lnTo>
                  <a:lnTo>
                    <a:pt x="32893" y="4479674"/>
                  </a:lnTo>
                  <a:lnTo>
                    <a:pt x="29793" y="4441242"/>
                  </a:lnTo>
                  <a:lnTo>
                    <a:pt x="27515" y="4399568"/>
                  </a:lnTo>
                  <a:lnTo>
                    <a:pt x="26029" y="4355634"/>
                  </a:lnTo>
                  <a:lnTo>
                    <a:pt x="25234" y="4309537"/>
                  </a:lnTo>
                  <a:lnTo>
                    <a:pt x="25077" y="4252755"/>
                  </a:lnTo>
                  <a:lnTo>
                    <a:pt x="25310" y="4211240"/>
                  </a:lnTo>
                  <a:lnTo>
                    <a:pt x="25913" y="4164379"/>
                  </a:lnTo>
                  <a:lnTo>
                    <a:pt x="26933" y="4105452"/>
                  </a:lnTo>
                  <a:lnTo>
                    <a:pt x="28070" y="4049990"/>
                  </a:lnTo>
                  <a:lnTo>
                    <a:pt x="29290" y="3992945"/>
                  </a:lnTo>
                  <a:lnTo>
                    <a:pt x="30491" y="3934413"/>
                  </a:lnTo>
                  <a:lnTo>
                    <a:pt x="31571" y="3874492"/>
                  </a:lnTo>
                  <a:lnTo>
                    <a:pt x="32429" y="3813278"/>
                  </a:lnTo>
                  <a:lnTo>
                    <a:pt x="32946" y="3753087"/>
                  </a:lnTo>
                  <a:lnTo>
                    <a:pt x="33492" y="3698483"/>
                  </a:lnTo>
                  <a:lnTo>
                    <a:pt x="34667" y="3630463"/>
                  </a:lnTo>
                  <a:lnTo>
                    <a:pt x="36076" y="3573961"/>
                  </a:lnTo>
                  <a:lnTo>
                    <a:pt x="37669" y="3519519"/>
                  </a:lnTo>
                  <a:lnTo>
                    <a:pt x="39308" y="3466832"/>
                  </a:lnTo>
                  <a:lnTo>
                    <a:pt x="40850" y="3415594"/>
                  </a:lnTo>
                  <a:lnTo>
                    <a:pt x="42056" y="3369405"/>
                  </a:lnTo>
                  <a:lnTo>
                    <a:pt x="42158" y="3365498"/>
                  </a:lnTo>
                  <a:lnTo>
                    <a:pt x="43091" y="3316241"/>
                  </a:lnTo>
                  <a:lnTo>
                    <a:pt x="43508" y="3267516"/>
                  </a:lnTo>
                  <a:lnTo>
                    <a:pt x="43270" y="3219017"/>
                  </a:lnTo>
                  <a:lnTo>
                    <a:pt x="42236" y="3170440"/>
                  </a:lnTo>
                  <a:lnTo>
                    <a:pt x="40268" y="3121478"/>
                  </a:lnTo>
                  <a:lnTo>
                    <a:pt x="37224" y="3071826"/>
                  </a:lnTo>
                  <a:lnTo>
                    <a:pt x="32965" y="3021178"/>
                  </a:lnTo>
                  <a:lnTo>
                    <a:pt x="28237" y="2963905"/>
                  </a:lnTo>
                  <a:lnTo>
                    <a:pt x="25326" y="2911057"/>
                  </a:lnTo>
                  <a:lnTo>
                    <a:pt x="24026" y="2864633"/>
                  </a:lnTo>
                  <a:lnTo>
                    <a:pt x="23945" y="2861724"/>
                  </a:lnTo>
                  <a:lnTo>
                    <a:pt x="23874" y="2811281"/>
                  </a:lnTo>
                  <a:lnTo>
                    <a:pt x="24623" y="2769967"/>
                  </a:lnTo>
                  <a:lnTo>
                    <a:pt x="26109" y="2725726"/>
                  </a:lnTo>
                  <a:lnTo>
                    <a:pt x="27974" y="2681362"/>
                  </a:lnTo>
                  <a:lnTo>
                    <a:pt x="29934" y="2635969"/>
                  </a:lnTo>
                  <a:lnTo>
                    <a:pt x="31700" y="2588635"/>
                  </a:lnTo>
                  <a:lnTo>
                    <a:pt x="32985" y="2538452"/>
                  </a:lnTo>
                  <a:lnTo>
                    <a:pt x="33501" y="2484692"/>
                  </a:lnTo>
                  <a:lnTo>
                    <a:pt x="33031" y="2433122"/>
                  </a:lnTo>
                  <a:lnTo>
                    <a:pt x="31294" y="2367621"/>
                  </a:lnTo>
                  <a:lnTo>
                    <a:pt x="28824" y="2314543"/>
                  </a:lnTo>
                  <a:lnTo>
                    <a:pt x="25885" y="2265579"/>
                  </a:lnTo>
                  <a:lnTo>
                    <a:pt x="22809" y="2219643"/>
                  </a:lnTo>
                  <a:lnTo>
                    <a:pt x="21614" y="2201392"/>
                  </a:lnTo>
                  <a:close/>
                </a:path>
                <a:path w="46989" h="4481830">
                  <a:moveTo>
                    <a:pt x="32893" y="4479674"/>
                  </a:moveTo>
                  <a:lnTo>
                    <a:pt x="27535" y="4479674"/>
                  </a:lnTo>
                  <a:lnTo>
                    <a:pt x="32965" y="4480560"/>
                  </a:lnTo>
                  <a:lnTo>
                    <a:pt x="32893" y="4479674"/>
                  </a:lnTo>
                  <a:close/>
                </a:path>
                <a:path w="46989" h="4481830">
                  <a:moveTo>
                    <a:pt x="15988" y="2077995"/>
                  </a:moveTo>
                  <a:lnTo>
                    <a:pt x="16067" y="2089123"/>
                  </a:lnTo>
                  <a:lnTo>
                    <a:pt x="17569" y="2132503"/>
                  </a:lnTo>
                  <a:lnTo>
                    <a:pt x="19927" y="2175647"/>
                  </a:lnTo>
                  <a:lnTo>
                    <a:pt x="21614" y="2201392"/>
                  </a:lnTo>
                  <a:lnTo>
                    <a:pt x="21340" y="2192506"/>
                  </a:lnTo>
                  <a:lnTo>
                    <a:pt x="19488" y="2146416"/>
                  </a:lnTo>
                  <a:lnTo>
                    <a:pt x="17255" y="2100534"/>
                  </a:lnTo>
                  <a:lnTo>
                    <a:pt x="15988" y="2077995"/>
                  </a:lnTo>
                  <a:close/>
                </a:path>
                <a:path w="46989" h="4481830">
                  <a:moveTo>
                    <a:pt x="32965" y="0"/>
                  </a:moveTo>
                  <a:lnTo>
                    <a:pt x="26405" y="668"/>
                  </a:lnTo>
                  <a:lnTo>
                    <a:pt x="14699" y="668"/>
                  </a:lnTo>
                  <a:lnTo>
                    <a:pt x="16173" y="43675"/>
                  </a:lnTo>
                  <a:lnTo>
                    <a:pt x="16871" y="89648"/>
                  </a:lnTo>
                  <a:lnTo>
                    <a:pt x="16930" y="137552"/>
                  </a:lnTo>
                  <a:lnTo>
                    <a:pt x="16609" y="175110"/>
                  </a:lnTo>
                  <a:lnTo>
                    <a:pt x="16507" y="187021"/>
                  </a:lnTo>
                  <a:lnTo>
                    <a:pt x="15759" y="237690"/>
                  </a:lnTo>
                  <a:lnTo>
                    <a:pt x="13920" y="341167"/>
                  </a:lnTo>
                  <a:lnTo>
                    <a:pt x="13144" y="393244"/>
                  </a:lnTo>
                  <a:lnTo>
                    <a:pt x="12675" y="445058"/>
                  </a:lnTo>
                  <a:lnTo>
                    <a:pt x="12668" y="496245"/>
                  </a:lnTo>
                  <a:lnTo>
                    <a:pt x="13283" y="546439"/>
                  </a:lnTo>
                  <a:lnTo>
                    <a:pt x="14677" y="595274"/>
                  </a:lnTo>
                  <a:lnTo>
                    <a:pt x="16413" y="637980"/>
                  </a:lnTo>
                  <a:lnTo>
                    <a:pt x="20486" y="731557"/>
                  </a:lnTo>
                  <a:lnTo>
                    <a:pt x="22567" y="781732"/>
                  </a:lnTo>
                  <a:lnTo>
                    <a:pt x="24508" y="833704"/>
                  </a:lnTo>
                  <a:lnTo>
                    <a:pt x="26182" y="887124"/>
                  </a:lnTo>
                  <a:lnTo>
                    <a:pt x="27462" y="941645"/>
                  </a:lnTo>
                  <a:lnTo>
                    <a:pt x="28179" y="993925"/>
                  </a:lnTo>
                  <a:lnTo>
                    <a:pt x="28328" y="1052602"/>
                  </a:lnTo>
                  <a:lnTo>
                    <a:pt x="27749" y="1100938"/>
                  </a:lnTo>
                  <a:lnTo>
                    <a:pt x="27660" y="1108344"/>
                  </a:lnTo>
                  <a:lnTo>
                    <a:pt x="26108" y="1163114"/>
                  </a:lnTo>
                  <a:lnTo>
                    <a:pt x="26088" y="1163799"/>
                  </a:lnTo>
                  <a:lnTo>
                    <a:pt x="23485" y="1218619"/>
                  </a:lnTo>
                  <a:lnTo>
                    <a:pt x="19724" y="1272457"/>
                  </a:lnTo>
                  <a:lnTo>
                    <a:pt x="14677" y="1324966"/>
                  </a:lnTo>
                  <a:lnTo>
                    <a:pt x="9578" y="1377594"/>
                  </a:lnTo>
                  <a:lnTo>
                    <a:pt x="5679" y="1431752"/>
                  </a:lnTo>
                  <a:lnTo>
                    <a:pt x="2875" y="1487039"/>
                  </a:lnTo>
                  <a:lnTo>
                    <a:pt x="1062" y="1543051"/>
                  </a:lnTo>
                  <a:lnTo>
                    <a:pt x="235" y="1593450"/>
                  </a:lnTo>
                  <a:lnTo>
                    <a:pt x="138" y="1599387"/>
                  </a:lnTo>
                  <a:lnTo>
                    <a:pt x="0" y="1654863"/>
                  </a:lnTo>
                  <a:lnTo>
                    <a:pt x="538" y="1711424"/>
                  </a:lnTo>
                  <a:lnTo>
                    <a:pt x="1656" y="1766320"/>
                  </a:lnTo>
                  <a:lnTo>
                    <a:pt x="3247" y="1819931"/>
                  </a:lnTo>
                  <a:lnTo>
                    <a:pt x="5208" y="1871857"/>
                  </a:lnTo>
                  <a:lnTo>
                    <a:pt x="7435" y="1921694"/>
                  </a:lnTo>
                  <a:lnTo>
                    <a:pt x="9825" y="1969041"/>
                  </a:lnTo>
                  <a:lnTo>
                    <a:pt x="12273" y="2013496"/>
                  </a:lnTo>
                  <a:lnTo>
                    <a:pt x="14677" y="2054656"/>
                  </a:lnTo>
                  <a:lnTo>
                    <a:pt x="15988" y="2077995"/>
                  </a:lnTo>
                  <a:lnTo>
                    <a:pt x="15823" y="2054656"/>
                  </a:lnTo>
                  <a:lnTo>
                    <a:pt x="15750" y="2044421"/>
                  </a:lnTo>
                  <a:lnTo>
                    <a:pt x="16951" y="1997308"/>
                  </a:lnTo>
                  <a:lnTo>
                    <a:pt x="20000" y="1946696"/>
                  </a:lnTo>
                  <a:lnTo>
                    <a:pt x="25227" y="1891499"/>
                  </a:lnTo>
                  <a:lnTo>
                    <a:pt x="32965" y="1830628"/>
                  </a:lnTo>
                  <a:lnTo>
                    <a:pt x="39532" y="1774229"/>
                  </a:lnTo>
                  <a:lnTo>
                    <a:pt x="43839" y="1715382"/>
                  </a:lnTo>
                  <a:lnTo>
                    <a:pt x="46168" y="1655645"/>
                  </a:lnTo>
                  <a:lnTo>
                    <a:pt x="46851" y="1599387"/>
                  </a:lnTo>
                  <a:lnTo>
                    <a:pt x="46921" y="1593450"/>
                  </a:lnTo>
                  <a:lnTo>
                    <a:pt x="46430" y="1543051"/>
                  </a:lnTo>
                  <a:lnTo>
                    <a:pt x="46321" y="1531919"/>
                  </a:lnTo>
                  <a:lnTo>
                    <a:pt x="44711" y="1471045"/>
                  </a:lnTo>
                  <a:lnTo>
                    <a:pt x="42403" y="1411607"/>
                  </a:lnTo>
                  <a:lnTo>
                    <a:pt x="39710" y="1354380"/>
                  </a:lnTo>
                  <a:lnTo>
                    <a:pt x="36944" y="1300141"/>
                  </a:lnTo>
                  <a:lnTo>
                    <a:pt x="34418" y="1249666"/>
                  </a:lnTo>
                  <a:lnTo>
                    <a:pt x="32444" y="1203731"/>
                  </a:lnTo>
                  <a:lnTo>
                    <a:pt x="31354" y="1163799"/>
                  </a:lnTo>
                  <a:lnTo>
                    <a:pt x="31405" y="1128591"/>
                  </a:lnTo>
                  <a:lnTo>
                    <a:pt x="32965" y="1100938"/>
                  </a:lnTo>
                  <a:lnTo>
                    <a:pt x="36134" y="1066970"/>
                  </a:lnTo>
                  <a:lnTo>
                    <a:pt x="38839" y="1031582"/>
                  </a:lnTo>
                  <a:lnTo>
                    <a:pt x="40988" y="993925"/>
                  </a:lnTo>
                  <a:lnTo>
                    <a:pt x="42493" y="953147"/>
                  </a:lnTo>
                  <a:lnTo>
                    <a:pt x="43264" y="908396"/>
                  </a:lnTo>
                  <a:lnTo>
                    <a:pt x="43211" y="858822"/>
                  </a:lnTo>
                  <a:lnTo>
                    <a:pt x="42244" y="803574"/>
                  </a:lnTo>
                  <a:lnTo>
                    <a:pt x="40273" y="741801"/>
                  </a:lnTo>
                  <a:lnTo>
                    <a:pt x="37210" y="672651"/>
                  </a:lnTo>
                  <a:lnTo>
                    <a:pt x="32965" y="595274"/>
                  </a:lnTo>
                  <a:lnTo>
                    <a:pt x="29552" y="531752"/>
                  </a:lnTo>
                  <a:lnTo>
                    <a:pt x="27316" y="476357"/>
                  </a:lnTo>
                  <a:lnTo>
                    <a:pt x="26089" y="427410"/>
                  </a:lnTo>
                  <a:lnTo>
                    <a:pt x="25792" y="393244"/>
                  </a:lnTo>
                  <a:lnTo>
                    <a:pt x="25704" y="383232"/>
                  </a:lnTo>
                  <a:lnTo>
                    <a:pt x="25996" y="342145"/>
                  </a:lnTo>
                  <a:lnTo>
                    <a:pt x="26797" y="302468"/>
                  </a:lnTo>
                  <a:lnTo>
                    <a:pt x="27940" y="262522"/>
                  </a:lnTo>
                  <a:lnTo>
                    <a:pt x="29260" y="220630"/>
                  </a:lnTo>
                  <a:lnTo>
                    <a:pt x="30588" y="175110"/>
                  </a:lnTo>
                  <a:lnTo>
                    <a:pt x="31760" y="124285"/>
                  </a:lnTo>
                  <a:lnTo>
                    <a:pt x="32608" y="66474"/>
                  </a:lnTo>
                  <a:lnTo>
                    <a:pt x="32961" y="668"/>
                  </a:lnTo>
                  <a:lnTo>
                    <a:pt x="19299" y="668"/>
                  </a:lnTo>
                  <a:lnTo>
                    <a:pt x="14677" y="0"/>
                  </a:lnTo>
                  <a:lnTo>
                    <a:pt x="3296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115" y="1026915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90" y="663"/>
                  </a:moveTo>
                  <a:lnTo>
                    <a:pt x="29406" y="63648"/>
                  </a:lnTo>
                  <a:lnTo>
                    <a:pt x="28076" y="119614"/>
                  </a:lnTo>
                  <a:lnTo>
                    <a:pt x="27237" y="169934"/>
                  </a:lnTo>
                  <a:lnTo>
                    <a:pt x="26825" y="215987"/>
                  </a:lnTo>
                  <a:lnTo>
                    <a:pt x="26778" y="259148"/>
                  </a:lnTo>
                  <a:lnTo>
                    <a:pt x="27030" y="300794"/>
                  </a:lnTo>
                  <a:lnTo>
                    <a:pt x="27519" y="342301"/>
                  </a:lnTo>
                  <a:lnTo>
                    <a:pt x="28181" y="385047"/>
                  </a:lnTo>
                  <a:lnTo>
                    <a:pt x="28953" y="430407"/>
                  </a:lnTo>
                  <a:lnTo>
                    <a:pt x="29771" y="479757"/>
                  </a:lnTo>
                  <a:lnTo>
                    <a:pt x="30571" y="534475"/>
                  </a:lnTo>
                  <a:lnTo>
                    <a:pt x="31290" y="595937"/>
                  </a:lnTo>
                  <a:lnTo>
                    <a:pt x="32290" y="667157"/>
                  </a:lnTo>
                  <a:lnTo>
                    <a:pt x="33582" y="726050"/>
                  </a:lnTo>
                  <a:lnTo>
                    <a:pt x="34973" y="775518"/>
                  </a:lnTo>
                  <a:lnTo>
                    <a:pt x="36272" y="818462"/>
                  </a:lnTo>
                  <a:lnTo>
                    <a:pt x="37283" y="857783"/>
                  </a:lnTo>
                  <a:lnTo>
                    <a:pt x="37816" y="896383"/>
                  </a:lnTo>
                  <a:lnTo>
                    <a:pt x="37676" y="937164"/>
                  </a:lnTo>
                  <a:lnTo>
                    <a:pt x="36670" y="983026"/>
                  </a:lnTo>
                  <a:lnTo>
                    <a:pt x="34606" y="1036871"/>
                  </a:lnTo>
                  <a:lnTo>
                    <a:pt x="31290" y="1101601"/>
                  </a:lnTo>
                  <a:lnTo>
                    <a:pt x="28863" y="1162916"/>
                  </a:lnTo>
                  <a:lnTo>
                    <a:pt x="28513" y="1218330"/>
                  </a:lnTo>
                  <a:lnTo>
                    <a:pt x="29709" y="1269058"/>
                  </a:lnTo>
                  <a:lnTo>
                    <a:pt x="31920" y="1316316"/>
                  </a:lnTo>
                  <a:lnTo>
                    <a:pt x="34616" y="1361319"/>
                  </a:lnTo>
                  <a:lnTo>
                    <a:pt x="37268" y="1405283"/>
                  </a:lnTo>
                  <a:lnTo>
                    <a:pt x="39344" y="1449424"/>
                  </a:lnTo>
                  <a:lnTo>
                    <a:pt x="40315" y="1494957"/>
                  </a:lnTo>
                  <a:lnTo>
                    <a:pt x="39650" y="1543098"/>
                  </a:lnTo>
                  <a:lnTo>
                    <a:pt x="36818" y="1595064"/>
                  </a:lnTo>
                  <a:lnTo>
                    <a:pt x="31290" y="1652069"/>
                  </a:lnTo>
                  <a:lnTo>
                    <a:pt x="26173" y="1700335"/>
                  </a:lnTo>
                  <a:lnTo>
                    <a:pt x="21897" y="1750636"/>
                  </a:lnTo>
                  <a:lnTo>
                    <a:pt x="18447" y="1802489"/>
                  </a:lnTo>
                  <a:lnTo>
                    <a:pt x="15812" y="1855410"/>
                  </a:lnTo>
                  <a:lnTo>
                    <a:pt x="13978" y="1908914"/>
                  </a:lnTo>
                  <a:lnTo>
                    <a:pt x="12930" y="1962519"/>
                  </a:lnTo>
                  <a:lnTo>
                    <a:pt x="12657" y="2015742"/>
                  </a:lnTo>
                  <a:lnTo>
                    <a:pt x="13144" y="2068098"/>
                  </a:lnTo>
                  <a:lnTo>
                    <a:pt x="14378" y="2119103"/>
                  </a:lnTo>
                  <a:lnTo>
                    <a:pt x="16346" y="2168275"/>
                  </a:lnTo>
                  <a:lnTo>
                    <a:pt x="19035" y="2215130"/>
                  </a:lnTo>
                  <a:lnTo>
                    <a:pt x="22431" y="2259184"/>
                  </a:lnTo>
                  <a:lnTo>
                    <a:pt x="26520" y="2299953"/>
                  </a:lnTo>
                  <a:lnTo>
                    <a:pt x="31290" y="2336955"/>
                  </a:lnTo>
                  <a:lnTo>
                    <a:pt x="35758" y="2378906"/>
                  </a:lnTo>
                  <a:lnTo>
                    <a:pt x="37609" y="2423040"/>
                  </a:lnTo>
                  <a:lnTo>
                    <a:pt x="37384" y="2469118"/>
                  </a:lnTo>
                  <a:lnTo>
                    <a:pt x="35625" y="2516903"/>
                  </a:lnTo>
                  <a:lnTo>
                    <a:pt x="32873" y="2566159"/>
                  </a:lnTo>
                  <a:lnTo>
                    <a:pt x="29670" y="2616649"/>
                  </a:lnTo>
                  <a:lnTo>
                    <a:pt x="26557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7"/>
                  </a:lnTo>
                  <a:lnTo>
                    <a:pt x="25832" y="2879311"/>
                  </a:lnTo>
                  <a:lnTo>
                    <a:pt x="31290" y="2932229"/>
                  </a:lnTo>
                  <a:lnTo>
                    <a:pt x="37025" y="2989032"/>
                  </a:lnTo>
                  <a:lnTo>
                    <a:pt x="39375" y="3044386"/>
                  </a:lnTo>
                  <a:lnTo>
                    <a:pt x="39086" y="3098323"/>
                  </a:lnTo>
                  <a:lnTo>
                    <a:pt x="36904" y="3150875"/>
                  </a:lnTo>
                  <a:lnTo>
                    <a:pt x="33574" y="3202075"/>
                  </a:lnTo>
                  <a:lnTo>
                    <a:pt x="29844" y="3251955"/>
                  </a:lnTo>
                  <a:lnTo>
                    <a:pt x="26458" y="3300548"/>
                  </a:lnTo>
                  <a:lnTo>
                    <a:pt x="24164" y="3347886"/>
                  </a:lnTo>
                  <a:lnTo>
                    <a:pt x="23707" y="3394002"/>
                  </a:lnTo>
                  <a:lnTo>
                    <a:pt x="25834" y="3438928"/>
                  </a:lnTo>
                  <a:lnTo>
                    <a:pt x="31290" y="3482698"/>
                  </a:lnTo>
                  <a:lnTo>
                    <a:pt x="35092" y="3508043"/>
                  </a:lnTo>
                  <a:lnTo>
                    <a:pt x="38400" y="3536501"/>
                  </a:lnTo>
                  <a:lnTo>
                    <a:pt x="43598" y="3602400"/>
                  </a:lnTo>
                  <a:lnTo>
                    <a:pt x="47009" y="3679699"/>
                  </a:lnTo>
                  <a:lnTo>
                    <a:pt x="48083" y="3722403"/>
                  </a:lnTo>
                  <a:lnTo>
                    <a:pt x="48758" y="3767696"/>
                  </a:lnTo>
                  <a:lnTo>
                    <a:pt x="49047" y="3815488"/>
                  </a:lnTo>
                  <a:lnTo>
                    <a:pt x="48968" y="3865693"/>
                  </a:lnTo>
                  <a:lnTo>
                    <a:pt x="48535" y="3918224"/>
                  </a:lnTo>
                  <a:lnTo>
                    <a:pt x="47763" y="3972992"/>
                  </a:lnTo>
                  <a:lnTo>
                    <a:pt x="46670" y="4029911"/>
                  </a:lnTo>
                  <a:lnTo>
                    <a:pt x="45269" y="4088893"/>
                  </a:lnTo>
                  <a:lnTo>
                    <a:pt x="43577" y="4149851"/>
                  </a:lnTo>
                  <a:lnTo>
                    <a:pt x="41610" y="4212698"/>
                  </a:lnTo>
                  <a:lnTo>
                    <a:pt x="39381" y="4277346"/>
                  </a:lnTo>
                  <a:lnTo>
                    <a:pt x="36908" y="4343707"/>
                  </a:lnTo>
                  <a:lnTo>
                    <a:pt x="34206" y="4411695"/>
                  </a:lnTo>
                  <a:lnTo>
                    <a:pt x="31290" y="4481223"/>
                  </a:lnTo>
                  <a:lnTo>
                    <a:pt x="23861" y="4481621"/>
                  </a:lnTo>
                  <a:lnTo>
                    <a:pt x="20468" y="4481203"/>
                  </a:lnTo>
                  <a:lnTo>
                    <a:pt x="13002" y="4481223"/>
                  </a:lnTo>
                  <a:lnTo>
                    <a:pt x="13363" y="4440797"/>
                  </a:lnTo>
                  <a:lnTo>
                    <a:pt x="13012" y="4396728"/>
                  </a:lnTo>
                  <a:lnTo>
                    <a:pt x="12126" y="4349609"/>
                  </a:lnTo>
                  <a:lnTo>
                    <a:pt x="10883" y="4300033"/>
                  </a:lnTo>
                  <a:lnTo>
                    <a:pt x="9462" y="4248593"/>
                  </a:lnTo>
                  <a:lnTo>
                    <a:pt x="8040" y="4195882"/>
                  </a:lnTo>
                  <a:lnTo>
                    <a:pt x="6795" y="4142494"/>
                  </a:lnTo>
                  <a:lnTo>
                    <a:pt x="5905" y="4089021"/>
                  </a:lnTo>
                  <a:lnTo>
                    <a:pt x="5548" y="4036056"/>
                  </a:lnTo>
                  <a:lnTo>
                    <a:pt x="5901" y="3984193"/>
                  </a:lnTo>
                  <a:lnTo>
                    <a:pt x="7142" y="3934024"/>
                  </a:lnTo>
                  <a:lnTo>
                    <a:pt x="9450" y="3886143"/>
                  </a:lnTo>
                  <a:lnTo>
                    <a:pt x="13002" y="3841143"/>
                  </a:lnTo>
                  <a:lnTo>
                    <a:pt x="17485" y="3791776"/>
                  </a:lnTo>
                  <a:lnTo>
                    <a:pt x="20953" y="3745460"/>
                  </a:lnTo>
                  <a:lnTo>
                    <a:pt x="23446" y="3701132"/>
                  </a:lnTo>
                  <a:lnTo>
                    <a:pt x="25004" y="3657732"/>
                  </a:lnTo>
                  <a:lnTo>
                    <a:pt x="25665" y="3614196"/>
                  </a:lnTo>
                  <a:lnTo>
                    <a:pt x="25468" y="3569464"/>
                  </a:lnTo>
                  <a:lnTo>
                    <a:pt x="24454" y="3522472"/>
                  </a:lnTo>
                  <a:lnTo>
                    <a:pt x="22661" y="3472159"/>
                  </a:lnTo>
                  <a:lnTo>
                    <a:pt x="20128" y="3417463"/>
                  </a:lnTo>
                  <a:lnTo>
                    <a:pt x="16896" y="3357322"/>
                  </a:lnTo>
                  <a:lnTo>
                    <a:pt x="13002" y="3290674"/>
                  </a:lnTo>
                  <a:lnTo>
                    <a:pt x="10285" y="3236277"/>
                  </a:lnTo>
                  <a:lnTo>
                    <a:pt x="8643" y="3183308"/>
                  </a:lnTo>
                  <a:lnTo>
                    <a:pt x="7910" y="3131499"/>
                  </a:lnTo>
                  <a:lnTo>
                    <a:pt x="7924" y="3080578"/>
                  </a:lnTo>
                  <a:lnTo>
                    <a:pt x="8519" y="3030277"/>
                  </a:lnTo>
                  <a:lnTo>
                    <a:pt x="9533" y="2980327"/>
                  </a:lnTo>
                  <a:lnTo>
                    <a:pt x="10800" y="2930457"/>
                  </a:lnTo>
                  <a:lnTo>
                    <a:pt x="12158" y="2880398"/>
                  </a:lnTo>
                  <a:lnTo>
                    <a:pt x="13441" y="2829881"/>
                  </a:lnTo>
                  <a:lnTo>
                    <a:pt x="14486" y="2778635"/>
                  </a:lnTo>
                  <a:lnTo>
                    <a:pt x="15129" y="2726392"/>
                  </a:lnTo>
                  <a:lnTo>
                    <a:pt x="15205" y="2672882"/>
                  </a:lnTo>
                  <a:lnTo>
                    <a:pt x="14551" y="2617836"/>
                  </a:lnTo>
                  <a:lnTo>
                    <a:pt x="13002" y="2560983"/>
                  </a:lnTo>
                  <a:lnTo>
                    <a:pt x="11213" y="2496045"/>
                  </a:lnTo>
                  <a:lnTo>
                    <a:pt x="10482" y="2435821"/>
                  </a:lnTo>
                  <a:lnTo>
                    <a:pt x="10591" y="2379733"/>
                  </a:lnTo>
                  <a:lnTo>
                    <a:pt x="11318" y="2327203"/>
                  </a:lnTo>
                  <a:lnTo>
                    <a:pt x="12444" y="2277654"/>
                  </a:lnTo>
                  <a:lnTo>
                    <a:pt x="13749" y="2230506"/>
                  </a:lnTo>
                  <a:lnTo>
                    <a:pt x="15012" y="2185183"/>
                  </a:lnTo>
                  <a:lnTo>
                    <a:pt x="16013" y="2141106"/>
                  </a:lnTo>
                  <a:lnTo>
                    <a:pt x="16533" y="2097699"/>
                  </a:lnTo>
                  <a:lnTo>
                    <a:pt x="16351" y="2054382"/>
                  </a:lnTo>
                  <a:lnTo>
                    <a:pt x="15248" y="2010577"/>
                  </a:lnTo>
                  <a:lnTo>
                    <a:pt x="13002" y="1965709"/>
                  </a:lnTo>
                  <a:lnTo>
                    <a:pt x="9588" y="1913454"/>
                  </a:lnTo>
                  <a:lnTo>
                    <a:pt x="6413" y="1865206"/>
                  </a:lnTo>
                  <a:lnTo>
                    <a:pt x="3672" y="1819605"/>
                  </a:lnTo>
                  <a:lnTo>
                    <a:pt x="1559" y="1775286"/>
                  </a:lnTo>
                  <a:lnTo>
                    <a:pt x="270" y="1730889"/>
                  </a:lnTo>
                  <a:lnTo>
                    <a:pt x="0" y="1685051"/>
                  </a:lnTo>
                  <a:lnTo>
                    <a:pt x="942" y="1636409"/>
                  </a:lnTo>
                  <a:lnTo>
                    <a:pt x="3294" y="1583603"/>
                  </a:lnTo>
                  <a:lnTo>
                    <a:pt x="7249" y="1525268"/>
                  </a:lnTo>
                  <a:lnTo>
                    <a:pt x="13002" y="1460045"/>
                  </a:lnTo>
                  <a:lnTo>
                    <a:pt x="16881" y="1409493"/>
                  </a:lnTo>
                  <a:lnTo>
                    <a:pt x="19097" y="1356957"/>
                  </a:lnTo>
                  <a:lnTo>
                    <a:pt x="19917" y="1302995"/>
                  </a:lnTo>
                  <a:lnTo>
                    <a:pt x="19609" y="1248166"/>
                  </a:lnTo>
                  <a:lnTo>
                    <a:pt x="18437" y="1193030"/>
                  </a:lnTo>
                  <a:lnTo>
                    <a:pt x="16668" y="1138145"/>
                  </a:lnTo>
                  <a:lnTo>
                    <a:pt x="14569" y="1084070"/>
                  </a:lnTo>
                  <a:lnTo>
                    <a:pt x="12406" y="1031363"/>
                  </a:lnTo>
                  <a:lnTo>
                    <a:pt x="10446" y="980584"/>
                  </a:lnTo>
                  <a:lnTo>
                    <a:pt x="8954" y="932291"/>
                  </a:lnTo>
                  <a:lnTo>
                    <a:pt x="8198" y="887043"/>
                  </a:lnTo>
                  <a:lnTo>
                    <a:pt x="8443" y="845399"/>
                  </a:lnTo>
                  <a:lnTo>
                    <a:pt x="9955" y="807919"/>
                  </a:lnTo>
                  <a:lnTo>
                    <a:pt x="13002" y="775160"/>
                  </a:lnTo>
                  <a:lnTo>
                    <a:pt x="16541" y="745226"/>
                  </a:lnTo>
                  <a:lnTo>
                    <a:pt x="19833" y="711872"/>
                  </a:lnTo>
                  <a:lnTo>
                    <a:pt x="25436" y="635196"/>
                  </a:lnTo>
                  <a:lnTo>
                    <a:pt x="27629" y="592023"/>
                  </a:lnTo>
                  <a:lnTo>
                    <a:pt x="29336" y="545725"/>
                  </a:lnTo>
                  <a:lnTo>
                    <a:pt x="30497" y="496376"/>
                  </a:lnTo>
                  <a:lnTo>
                    <a:pt x="31054" y="444051"/>
                  </a:lnTo>
                  <a:lnTo>
                    <a:pt x="30946" y="388824"/>
                  </a:lnTo>
                  <a:lnTo>
                    <a:pt x="30114" y="330768"/>
                  </a:lnTo>
                  <a:lnTo>
                    <a:pt x="28498" y="269958"/>
                  </a:lnTo>
                  <a:lnTo>
                    <a:pt x="26038" y="206469"/>
                  </a:lnTo>
                  <a:lnTo>
                    <a:pt x="22676" y="140374"/>
                  </a:lnTo>
                  <a:lnTo>
                    <a:pt x="18350" y="71747"/>
                  </a:lnTo>
                  <a:lnTo>
                    <a:pt x="13002" y="663"/>
                  </a:lnTo>
                  <a:lnTo>
                    <a:pt x="18085" y="72"/>
                  </a:lnTo>
                  <a:lnTo>
                    <a:pt x="24961" y="0"/>
                  </a:lnTo>
                  <a:lnTo>
                    <a:pt x="31290" y="663"/>
                  </a:lnTo>
                  <a:close/>
                </a:path>
              </a:pathLst>
            </a:custGeom>
            <a:ln w="412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5157" y="2316988"/>
            <a:ext cx="4570095" cy="17354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General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Species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identification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Bacterial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subtyping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(MLST,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serotyping)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Practical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1123378"/>
            <a:ext cx="91757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0" spc="-20" dirty="0">
                <a:latin typeface="Calibri Light"/>
                <a:cs typeface="Calibri Light"/>
              </a:rPr>
              <a:t>MLST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009" y="1989835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Platform: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8665" y="1989835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CLI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(Linux/OS</a:t>
            </a:r>
            <a:r>
              <a:rPr sz="1800" spc="-25" dirty="0">
                <a:latin typeface="Calibri"/>
                <a:cs typeface="Calibri"/>
              </a:rPr>
              <a:t> 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009" y="272745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8665" y="2727452"/>
            <a:ext cx="2150745" cy="2778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Assembled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and/or annotated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genomes (fasta/GenBank/EMBL)</a:t>
            </a:r>
            <a:endParaRPr sz="1800">
              <a:latin typeface="Calibri"/>
              <a:cs typeface="Calibri"/>
            </a:endParaRPr>
          </a:p>
          <a:p>
            <a:pPr marL="12700" marR="110489">
              <a:lnSpc>
                <a:spcPts val="2110"/>
              </a:lnSpc>
              <a:spcBef>
                <a:spcPts val="855"/>
              </a:spcBef>
            </a:pPr>
            <a:r>
              <a:rPr sz="1800" spc="-10" dirty="0">
                <a:latin typeface="Calibri"/>
                <a:cs typeface="Calibri"/>
              </a:rPr>
              <a:t>https://github.com/ts eemann/mlst</a:t>
            </a:r>
            <a:endParaRPr sz="1800">
              <a:latin typeface="Calibri"/>
              <a:cs typeface="Calibri"/>
            </a:endParaRPr>
          </a:p>
          <a:p>
            <a:pPr marL="12700" marR="71120">
              <a:lnSpc>
                <a:spcPct val="100000"/>
              </a:lnSpc>
              <a:spcBef>
                <a:spcPts val="1500"/>
              </a:spcBef>
            </a:pPr>
            <a:r>
              <a:rPr sz="1800" spc="-10" dirty="0">
                <a:latin typeface="Calibri"/>
                <a:cs typeface="Calibri"/>
              </a:rPr>
              <a:t>Preferred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large </a:t>
            </a:r>
            <a:r>
              <a:rPr sz="1800" spc="-10" dirty="0">
                <a:latin typeface="Calibri"/>
                <a:cs typeface="Calibri"/>
              </a:rPr>
              <a:t>datasets;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manually </a:t>
            </a:r>
            <a:r>
              <a:rPr sz="1800" dirty="0">
                <a:latin typeface="Calibri"/>
                <a:cs typeface="Calibri"/>
              </a:rPr>
              <a:t>update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once </a:t>
            </a:r>
            <a:r>
              <a:rPr sz="1800" spc="-10" dirty="0">
                <a:latin typeface="Calibri"/>
                <a:cs typeface="Calibri"/>
              </a:rPr>
              <a:t>installed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009" y="3641852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09" y="4382516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9374" y="1229717"/>
            <a:ext cx="6394425" cy="488402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28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dirty="0"/>
              <a:t>E.</a:t>
            </a:r>
            <a:r>
              <a:rPr spc="-35" dirty="0"/>
              <a:t> </a:t>
            </a:r>
            <a:r>
              <a:rPr dirty="0"/>
              <a:t>coli</a:t>
            </a:r>
            <a:r>
              <a:rPr spc="-45" dirty="0"/>
              <a:t> </a:t>
            </a:r>
            <a:r>
              <a:rPr i="0" spc="-10" dirty="0">
                <a:latin typeface="Calibri"/>
                <a:cs typeface="Calibri"/>
              </a:rPr>
              <a:t>serotyping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4684"/>
            <a:ext cx="10252075" cy="4222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marR="688975" indent="-227329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Serological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lipopolysaccharide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antigen</a:t>
            </a:r>
            <a:r>
              <a:rPr sz="2400" spc="-10" dirty="0">
                <a:latin typeface="Calibri"/>
                <a:cs typeface="Calibri"/>
              </a:rPr>
              <a:t>, 	</a:t>
            </a:r>
            <a:r>
              <a:rPr sz="2400" dirty="0">
                <a:latin typeface="Calibri"/>
                <a:cs typeface="Calibri"/>
              </a:rPr>
              <a:t>capsular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antigen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flagellar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antigen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230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Serotype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useful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epidemiologically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antigenic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</a:t>
            </a:r>
            <a:endParaRPr sz="2400">
              <a:latin typeface="Calibri"/>
              <a:cs typeface="Calibri"/>
            </a:endParaRPr>
          </a:p>
          <a:p>
            <a:pPr marL="240029" marR="133350" indent="-227329">
              <a:lnSpc>
                <a:spcPct val="792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Poor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phylogenetic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propensity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recombination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	genes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WGS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serotyping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845"/>
              </a:lnSpc>
              <a:spcBef>
                <a:spcPts val="409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O:H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(standard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serotyping)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data: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group: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ts val="2135"/>
              </a:lnSpc>
              <a:spcBef>
                <a:spcPts val="12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spc="-10" dirty="0">
                <a:latin typeface="Calibri"/>
                <a:cs typeface="Calibri"/>
              </a:rPr>
              <a:t>O-</a:t>
            </a:r>
            <a:r>
              <a:rPr sz="1800" dirty="0">
                <a:latin typeface="Calibri"/>
                <a:cs typeface="Calibri"/>
              </a:rPr>
              <a:t>antigen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genes: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wzx,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wzy,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wzm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wzt</a:t>
            </a:r>
            <a:endParaRPr sz="1800">
              <a:latin typeface="Calibri"/>
              <a:cs typeface="Calibri"/>
            </a:endParaRPr>
          </a:p>
          <a:p>
            <a:pPr marL="697230" lvl="1" indent="-227329">
              <a:lnSpc>
                <a:spcPts val="285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group: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buFont typeface="Arial MT"/>
              <a:buChar char="•"/>
              <a:tabLst>
                <a:tab pos="1155065" algn="l"/>
              </a:tabLst>
            </a:pPr>
            <a:r>
              <a:rPr sz="1800" spc="-10" dirty="0">
                <a:latin typeface="Calibri"/>
                <a:cs typeface="Calibri"/>
              </a:rPr>
              <a:t>Flagellin-</a:t>
            </a:r>
            <a:r>
              <a:rPr sz="1800" dirty="0">
                <a:latin typeface="Calibri"/>
                <a:cs typeface="Calibri"/>
              </a:rPr>
              <a:t>encoding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fliC,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flkA,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fllA,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flmA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flnA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52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dirty="0"/>
              <a:t>Salmonella</a:t>
            </a:r>
            <a:r>
              <a:rPr spc="-60" dirty="0"/>
              <a:t> </a:t>
            </a:r>
            <a:r>
              <a:rPr i="0" spc="-10" dirty="0">
                <a:latin typeface="Calibri"/>
                <a:cs typeface="Calibri"/>
              </a:rPr>
              <a:t>serotyping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Phenotypic</a:t>
            </a:r>
            <a:r>
              <a:rPr spc="-65" dirty="0"/>
              <a:t> </a:t>
            </a:r>
            <a:r>
              <a:rPr spc="-10" dirty="0"/>
              <a:t>serotyping</a:t>
            </a:r>
          </a:p>
          <a:p>
            <a:pPr marL="697865" lvl="1" indent="-22796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25" dirty="0">
                <a:latin typeface="Calibri"/>
                <a:cs typeface="Calibri"/>
              </a:rPr>
              <a:t>Labor-</a:t>
            </a:r>
            <a:r>
              <a:rPr sz="2000" spc="-10" dirty="0">
                <a:latin typeface="Calibri"/>
                <a:cs typeface="Calibri"/>
              </a:rPr>
              <a:t>intensive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0" dirty="0">
                <a:latin typeface="Calibri"/>
                <a:cs typeface="Calibri"/>
              </a:rPr>
              <a:t>expensive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procurement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antisera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029" algn="l"/>
              </a:tabLst>
            </a:pPr>
            <a:r>
              <a:rPr spc="-10" dirty="0"/>
              <a:t>Serovars</a:t>
            </a:r>
            <a:r>
              <a:rPr spc="-70" dirty="0"/>
              <a:t> </a:t>
            </a:r>
            <a:r>
              <a:rPr spc="-10" dirty="0"/>
              <a:t>designated</a:t>
            </a:r>
            <a:r>
              <a:rPr spc="-6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dirty="0"/>
              <a:t>names</a:t>
            </a:r>
            <a:r>
              <a:rPr spc="-70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antigenic</a:t>
            </a:r>
            <a:r>
              <a:rPr spc="-70" dirty="0"/>
              <a:t> </a:t>
            </a:r>
            <a:r>
              <a:rPr dirty="0"/>
              <a:t>formula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format:</a:t>
            </a:r>
            <a:r>
              <a:rPr spc="-65" dirty="0"/>
              <a:t> </a:t>
            </a:r>
            <a:r>
              <a:rPr b="1" spc="-10" dirty="0">
                <a:latin typeface="Calibri"/>
                <a:cs typeface="Calibri"/>
              </a:rPr>
              <a:t>O:H1:H2</a:t>
            </a: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Over</a:t>
            </a:r>
            <a:r>
              <a:rPr spc="-30" dirty="0"/>
              <a:t> </a:t>
            </a:r>
            <a:r>
              <a:rPr dirty="0"/>
              <a:t>2500</a:t>
            </a:r>
            <a:r>
              <a:rPr spc="-30" dirty="0"/>
              <a:t> </a:t>
            </a:r>
            <a:r>
              <a:rPr dirty="0"/>
              <a:t>serotypes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20" dirty="0"/>
              <a:t>White-</a:t>
            </a:r>
            <a:r>
              <a:rPr spc="-25" dirty="0"/>
              <a:t>Kauffmann-</a:t>
            </a:r>
            <a:r>
              <a:rPr dirty="0"/>
              <a:t>Le</a:t>
            </a:r>
            <a:r>
              <a:rPr spc="-20" dirty="0"/>
              <a:t> </a:t>
            </a:r>
            <a:r>
              <a:rPr dirty="0"/>
              <a:t>Minor</a:t>
            </a:r>
            <a:r>
              <a:rPr spc="-25" dirty="0"/>
              <a:t> </a:t>
            </a:r>
            <a:r>
              <a:rPr spc="-10" dirty="0"/>
              <a:t>scheme</a:t>
            </a: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Specific</a:t>
            </a:r>
            <a:r>
              <a:rPr spc="-60" dirty="0"/>
              <a:t> </a:t>
            </a:r>
            <a:r>
              <a:rPr dirty="0"/>
              <a:t>combinations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O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H</a:t>
            </a:r>
            <a:r>
              <a:rPr spc="-55" dirty="0"/>
              <a:t> </a:t>
            </a:r>
            <a:r>
              <a:rPr dirty="0"/>
              <a:t>antigenic</a:t>
            </a:r>
            <a:r>
              <a:rPr spc="-60" dirty="0"/>
              <a:t> </a:t>
            </a:r>
            <a:r>
              <a:rPr dirty="0"/>
              <a:t>types</a:t>
            </a:r>
            <a:r>
              <a:rPr spc="-55" dirty="0"/>
              <a:t> </a:t>
            </a:r>
            <a:r>
              <a:rPr spc="-10" dirty="0"/>
              <a:t>represent</a:t>
            </a:r>
            <a:r>
              <a:rPr spc="-60" dirty="0"/>
              <a:t> </a:t>
            </a:r>
            <a:r>
              <a:rPr spc="-10" dirty="0"/>
              <a:t>serotypes/serovars</a:t>
            </a: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pc="-10" dirty="0"/>
              <a:t>Genome-</a:t>
            </a:r>
            <a:r>
              <a:rPr dirty="0"/>
              <a:t>based</a:t>
            </a:r>
            <a:r>
              <a:rPr spc="-60" dirty="0"/>
              <a:t> </a:t>
            </a:r>
            <a:r>
              <a:rPr spc="-10" dirty="0"/>
              <a:t>serotyping</a:t>
            </a:r>
            <a:r>
              <a:rPr spc="-65" dirty="0"/>
              <a:t> </a:t>
            </a:r>
            <a:r>
              <a:rPr spc="-10" dirty="0"/>
              <a:t>targets</a:t>
            </a:r>
            <a:r>
              <a:rPr spc="-60" dirty="0"/>
              <a:t> </a:t>
            </a:r>
            <a:r>
              <a:rPr dirty="0"/>
              <a:t>same</a:t>
            </a:r>
            <a:r>
              <a:rPr spc="-55" dirty="0"/>
              <a:t> </a:t>
            </a:r>
            <a:r>
              <a:rPr dirty="0"/>
              <a:t>antigens</a:t>
            </a:r>
            <a:r>
              <a:rPr spc="-60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phenotypic</a:t>
            </a:r>
            <a:r>
              <a:rPr spc="-60" dirty="0"/>
              <a:t> </a:t>
            </a:r>
            <a:r>
              <a:rPr spc="-10" dirty="0"/>
              <a:t>assays:</a:t>
            </a: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Somatic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antigen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rfb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wzx,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wzy,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Flagellar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antigens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fliC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fljB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/>
              <a:t>Zhang</a:t>
            </a:r>
            <a:r>
              <a:rPr sz="1800" spc="60" dirty="0"/>
              <a:t> </a:t>
            </a:r>
            <a:r>
              <a:rPr sz="1800" dirty="0"/>
              <a:t>et</a:t>
            </a:r>
            <a:r>
              <a:rPr sz="1800" spc="55" dirty="0"/>
              <a:t> </a:t>
            </a:r>
            <a:r>
              <a:rPr sz="1800" dirty="0"/>
              <a:t>al</a:t>
            </a:r>
            <a:r>
              <a:rPr sz="1800" spc="65" dirty="0"/>
              <a:t> </a:t>
            </a:r>
            <a:r>
              <a:rPr sz="1800" dirty="0"/>
              <a:t>(2015)</a:t>
            </a:r>
            <a:r>
              <a:rPr sz="1800" spc="60" dirty="0"/>
              <a:t> </a:t>
            </a:r>
            <a:r>
              <a:rPr sz="1800" u="sng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https://doi.org/10.1128/JCM.00323-</a:t>
            </a:r>
            <a:r>
              <a:rPr sz="1800" u="sng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15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1123378"/>
            <a:ext cx="235585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0" dirty="0">
                <a:latin typeface="Calibri Light"/>
                <a:cs typeface="Calibri Light"/>
              </a:rPr>
              <a:t>SeqSero</a:t>
            </a:r>
            <a:r>
              <a:rPr sz="3100" i="0" spc="260" dirty="0">
                <a:latin typeface="Calibri Light"/>
                <a:cs typeface="Calibri Light"/>
              </a:rPr>
              <a:t> </a:t>
            </a:r>
            <a:r>
              <a:rPr sz="3100" i="0" spc="-20" dirty="0">
                <a:latin typeface="Calibri Light"/>
                <a:cs typeface="Calibri Light"/>
              </a:rPr>
              <a:t>(CGE)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36" y="1989835"/>
            <a:ext cx="233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2540" algn="l"/>
              </a:tabLst>
            </a:pPr>
            <a:r>
              <a:rPr sz="1800" spc="-10" dirty="0">
                <a:latin typeface="Calibri"/>
                <a:cs typeface="Calibri"/>
              </a:rPr>
              <a:t>Platform: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35" dirty="0">
                <a:latin typeface="Calibri"/>
                <a:cs typeface="Calibri"/>
              </a:rPr>
              <a:t>Web-</a:t>
            </a:r>
            <a:r>
              <a:rPr sz="1800" spc="-20" dirty="0">
                <a:latin typeface="Calibri"/>
                <a:cs typeface="Calibri"/>
              </a:rPr>
              <a:t>based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036" y="272745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1966" y="2727452"/>
            <a:ext cx="21939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(.fastq)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assemblies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(.fasta)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036" y="3641852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1966" y="3641852"/>
            <a:ext cx="2363470" cy="1040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https://cge.food.dtu.dk/s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ervices/SeqSero/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i="1" dirty="0">
                <a:latin typeface="Calibri"/>
                <a:cs typeface="Calibri"/>
              </a:rPr>
              <a:t>Salmonella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serotyping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036" y="4382516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6447" y="1263751"/>
            <a:ext cx="7498314" cy="451713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1123378"/>
            <a:ext cx="90487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0" spc="-10" dirty="0">
                <a:latin typeface="Calibri Light"/>
                <a:cs typeface="Calibri Light"/>
              </a:rPr>
              <a:t>SISTR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009" y="1989835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Platform: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8665" y="1989835"/>
            <a:ext cx="1939289" cy="10375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Web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(Linux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/ </a:t>
            </a:r>
            <a:r>
              <a:rPr sz="1800" dirty="0">
                <a:latin typeface="Calibri"/>
                <a:cs typeface="Calibri"/>
              </a:rPr>
              <a:t>OS </a:t>
            </a:r>
            <a:r>
              <a:rPr sz="1800" spc="-25" dirty="0">
                <a:latin typeface="Calibri"/>
                <a:cs typeface="Calibri"/>
              </a:rPr>
              <a:t>X)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latin typeface="Calibri"/>
                <a:cs typeface="Calibri"/>
              </a:rPr>
              <a:t>Assemblies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(fasta)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5009" y="272745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009" y="3468116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8665" y="3468116"/>
            <a:ext cx="21209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https://github.com/ph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ac-nml/sistr_cmd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https://sistr-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app.herokuapp.com/</a:t>
            </a:r>
            <a:endParaRPr sz="1800">
              <a:latin typeface="Calibri"/>
              <a:cs typeface="Calibri"/>
            </a:endParaRPr>
          </a:p>
          <a:p>
            <a:pPr marL="12700" marR="12700">
              <a:lnSpc>
                <a:spcPct val="100000"/>
              </a:lnSpc>
              <a:spcBef>
                <a:spcPts val="720"/>
              </a:spcBef>
            </a:pPr>
            <a:r>
              <a:rPr sz="1800" i="1" dirty="0">
                <a:latin typeface="Calibri"/>
                <a:cs typeface="Calibri"/>
              </a:rPr>
              <a:t>Salmonella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typing: serovar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serogroup </a:t>
            </a:r>
            <a:r>
              <a:rPr sz="1800" dirty="0">
                <a:latin typeface="Calibri"/>
                <a:cs typeface="Calibri"/>
              </a:rPr>
              <a:t>prediction,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cgMLST,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009" y="4656835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6147" y="1988226"/>
            <a:ext cx="6913864" cy="263534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1123378"/>
            <a:ext cx="13468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0" spc="-10" dirty="0">
                <a:latin typeface="Calibri Light"/>
                <a:cs typeface="Calibri Light"/>
              </a:rPr>
              <a:t>ECTyper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87" y="1989835"/>
            <a:ext cx="270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z="1800" spc="-10" dirty="0">
                <a:latin typeface="Calibri"/>
                <a:cs typeface="Calibri"/>
              </a:rPr>
              <a:t>Platform:</a:t>
            </a:r>
            <a:r>
              <a:rPr sz="1800" dirty="0">
                <a:latin typeface="Calibri"/>
                <a:cs typeface="Calibri"/>
              </a:rPr>
              <a:t>	Web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787" y="272745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581" y="2727452"/>
            <a:ext cx="2397760" cy="13055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461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Assemblies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(fasta)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raw </a:t>
            </a:r>
            <a:r>
              <a:rPr sz="1800" dirty="0">
                <a:latin typeface="Calibri"/>
                <a:cs typeface="Calibri"/>
              </a:rPr>
              <a:t>reads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(fastq)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090"/>
              </a:lnSpc>
              <a:spcBef>
                <a:spcPts val="163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https://github.com/phac-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nml/ecoli_serotyping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787" y="3468116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URL: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581" y="4291076"/>
            <a:ext cx="23990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https://usegalaxy.eu/root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?tool_id=ectyper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i="1" dirty="0">
                <a:latin typeface="Calibri"/>
                <a:cs typeface="Calibri"/>
              </a:rPr>
              <a:t>E.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coli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serotyping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87" y="4931155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Comments: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8506" y="1597152"/>
            <a:ext cx="7039211" cy="39700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01059"/>
            <a:ext cx="28600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-30" dirty="0">
                <a:solidFill>
                  <a:srgbClr val="000000"/>
                </a:solidFill>
                <a:latin typeface="Calibri Light"/>
                <a:cs typeface="Calibri Light"/>
              </a:rPr>
              <a:t>Practical</a:t>
            </a:r>
            <a:endParaRPr sz="6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992" y="4681568"/>
            <a:ext cx="5453380" cy="81915"/>
            <a:chOff x="816992" y="4681568"/>
            <a:chExt cx="5453380" cy="81915"/>
          </a:xfrm>
        </p:grpSpPr>
        <p:sp>
          <p:nvSpPr>
            <p:cNvPr id="4" name="object 4"/>
            <p:cNvSpPr/>
            <p:nvPr/>
          </p:nvSpPr>
          <p:spPr>
            <a:xfrm>
              <a:off x="837544" y="4702929"/>
              <a:ext cx="5411470" cy="46355"/>
            </a:xfrm>
            <a:custGeom>
              <a:avLst/>
              <a:gdLst/>
              <a:ahLst/>
              <a:cxnLst/>
              <a:rect l="l" t="t" r="r" b="b"/>
              <a:pathLst>
                <a:path w="5411470" h="46354">
                  <a:moveTo>
                    <a:pt x="2808524" y="0"/>
                  </a:moveTo>
                  <a:lnTo>
                    <a:pt x="2761539" y="597"/>
                  </a:lnTo>
                  <a:lnTo>
                    <a:pt x="2716496" y="2038"/>
                  </a:lnTo>
                  <a:lnTo>
                    <a:pt x="2672779" y="4293"/>
                  </a:lnTo>
                  <a:lnTo>
                    <a:pt x="2629776" y="7334"/>
                  </a:lnTo>
                  <a:lnTo>
                    <a:pt x="2586870" y="11134"/>
                  </a:lnTo>
                  <a:lnTo>
                    <a:pt x="2543449" y="15664"/>
                  </a:lnTo>
                  <a:lnTo>
                    <a:pt x="2501183" y="19582"/>
                  </a:lnTo>
                  <a:lnTo>
                    <a:pt x="2461325" y="21765"/>
                  </a:lnTo>
                  <a:lnTo>
                    <a:pt x="2422630" y="22522"/>
                  </a:lnTo>
                  <a:lnTo>
                    <a:pt x="2383853" y="22157"/>
                  </a:lnTo>
                  <a:lnTo>
                    <a:pt x="2343749" y="20978"/>
                  </a:lnTo>
                  <a:lnTo>
                    <a:pt x="2254579" y="17402"/>
                  </a:lnTo>
                  <a:lnTo>
                    <a:pt x="2203023" y="15618"/>
                  </a:lnTo>
                  <a:lnTo>
                    <a:pt x="2145160" y="14246"/>
                  </a:lnTo>
                  <a:lnTo>
                    <a:pt x="2079744" y="13592"/>
                  </a:lnTo>
                  <a:lnTo>
                    <a:pt x="2005531" y="13963"/>
                  </a:lnTo>
                  <a:lnTo>
                    <a:pt x="1850079" y="17295"/>
                  </a:lnTo>
                  <a:lnTo>
                    <a:pt x="1780207" y="18298"/>
                  </a:lnTo>
                  <a:lnTo>
                    <a:pt x="1711979" y="18763"/>
                  </a:lnTo>
                  <a:lnTo>
                    <a:pt x="1645709" y="18783"/>
                  </a:lnTo>
                  <a:lnTo>
                    <a:pt x="1581717" y="18448"/>
                  </a:lnTo>
                  <a:lnTo>
                    <a:pt x="1520319" y="17850"/>
                  </a:lnTo>
                  <a:lnTo>
                    <a:pt x="1307009" y="14647"/>
                  </a:lnTo>
                  <a:lnTo>
                    <a:pt x="1224164" y="13837"/>
                  </a:lnTo>
                  <a:lnTo>
                    <a:pt x="1189805" y="13949"/>
                  </a:lnTo>
                  <a:lnTo>
                    <a:pt x="1160576" y="14528"/>
                  </a:lnTo>
                  <a:lnTo>
                    <a:pt x="1136797" y="15664"/>
                  </a:lnTo>
                  <a:lnTo>
                    <a:pt x="1103586" y="16819"/>
                  </a:lnTo>
                  <a:lnTo>
                    <a:pt x="1066709" y="16302"/>
                  </a:lnTo>
                  <a:lnTo>
                    <a:pt x="1026025" y="14643"/>
                  </a:lnTo>
                  <a:lnTo>
                    <a:pt x="932675" y="10024"/>
                  </a:lnTo>
                  <a:lnTo>
                    <a:pt x="879727" y="8126"/>
                  </a:lnTo>
                  <a:lnTo>
                    <a:pt x="822408" y="7210"/>
                  </a:lnTo>
                  <a:lnTo>
                    <a:pt x="760580" y="7807"/>
                  </a:lnTo>
                  <a:lnTo>
                    <a:pt x="694100" y="10448"/>
                  </a:lnTo>
                  <a:lnTo>
                    <a:pt x="622828" y="15664"/>
                  </a:lnTo>
                  <a:lnTo>
                    <a:pt x="564413" y="20248"/>
                  </a:lnTo>
                  <a:lnTo>
                    <a:pt x="511221" y="23054"/>
                  </a:lnTo>
                  <a:lnTo>
                    <a:pt x="462043" y="24366"/>
                  </a:lnTo>
                  <a:lnTo>
                    <a:pt x="415671" y="24467"/>
                  </a:lnTo>
                  <a:lnTo>
                    <a:pt x="370895" y="23640"/>
                  </a:lnTo>
                  <a:lnTo>
                    <a:pt x="326508" y="22168"/>
                  </a:lnTo>
                  <a:lnTo>
                    <a:pt x="234064" y="18424"/>
                  </a:lnTo>
                  <a:lnTo>
                    <a:pt x="183590" y="16718"/>
                  </a:lnTo>
                  <a:lnTo>
                    <a:pt x="128669" y="15501"/>
                  </a:lnTo>
                  <a:lnTo>
                    <a:pt x="68094" y="15055"/>
                  </a:lnTo>
                  <a:lnTo>
                    <a:pt x="655" y="15664"/>
                  </a:lnTo>
                  <a:lnTo>
                    <a:pt x="0" y="23415"/>
                  </a:lnTo>
                  <a:lnTo>
                    <a:pt x="348" y="26725"/>
                  </a:lnTo>
                  <a:lnTo>
                    <a:pt x="655" y="33952"/>
                  </a:lnTo>
                  <a:lnTo>
                    <a:pt x="70724" y="30762"/>
                  </a:lnTo>
                  <a:lnTo>
                    <a:pt x="136907" y="28943"/>
                  </a:lnTo>
                  <a:lnTo>
                    <a:pt x="199487" y="28276"/>
                  </a:lnTo>
                  <a:lnTo>
                    <a:pt x="258747" y="28539"/>
                  </a:lnTo>
                  <a:lnTo>
                    <a:pt x="314971" y="29513"/>
                  </a:lnTo>
                  <a:lnTo>
                    <a:pt x="368441" y="30978"/>
                  </a:lnTo>
                  <a:lnTo>
                    <a:pt x="515159" y="36117"/>
                  </a:lnTo>
                  <a:lnTo>
                    <a:pt x="560444" y="37344"/>
                  </a:lnTo>
                  <a:lnTo>
                    <a:pt x="604391" y="37961"/>
                  </a:lnTo>
                  <a:lnTo>
                    <a:pt x="647283" y="37748"/>
                  </a:lnTo>
                  <a:lnTo>
                    <a:pt x="689402" y="36485"/>
                  </a:lnTo>
                  <a:lnTo>
                    <a:pt x="731032" y="33952"/>
                  </a:lnTo>
                  <a:lnTo>
                    <a:pt x="777277" y="30762"/>
                  </a:lnTo>
                  <a:lnTo>
                    <a:pt x="826335" y="28160"/>
                  </a:lnTo>
                  <a:lnTo>
                    <a:pt x="877701" y="26133"/>
                  </a:lnTo>
                  <a:lnTo>
                    <a:pt x="930871" y="24664"/>
                  </a:lnTo>
                  <a:lnTo>
                    <a:pt x="985341" y="23737"/>
                  </a:lnTo>
                  <a:lnTo>
                    <a:pt x="1040605" y="23337"/>
                  </a:lnTo>
                  <a:lnTo>
                    <a:pt x="1096159" y="23447"/>
                  </a:lnTo>
                  <a:lnTo>
                    <a:pt x="1151498" y="24053"/>
                  </a:lnTo>
                  <a:lnTo>
                    <a:pt x="1206117" y="25137"/>
                  </a:lnTo>
                  <a:lnTo>
                    <a:pt x="1259512" y="26685"/>
                  </a:lnTo>
                  <a:lnTo>
                    <a:pt x="1311179" y="28681"/>
                  </a:lnTo>
                  <a:lnTo>
                    <a:pt x="1360612" y="31109"/>
                  </a:lnTo>
                  <a:lnTo>
                    <a:pt x="1459472" y="37264"/>
                  </a:lnTo>
                  <a:lnTo>
                    <a:pt x="1509651" y="39983"/>
                  </a:lnTo>
                  <a:lnTo>
                    <a:pt x="1558471" y="42086"/>
                  </a:lnTo>
                  <a:lnTo>
                    <a:pt x="1606558" y="43550"/>
                  </a:lnTo>
                  <a:lnTo>
                    <a:pt x="1654542" y="44351"/>
                  </a:lnTo>
                  <a:lnTo>
                    <a:pt x="1703048" y="44467"/>
                  </a:lnTo>
                  <a:lnTo>
                    <a:pt x="1752704" y="43875"/>
                  </a:lnTo>
                  <a:lnTo>
                    <a:pt x="1804137" y="42550"/>
                  </a:lnTo>
                  <a:lnTo>
                    <a:pt x="1857976" y="40470"/>
                  </a:lnTo>
                  <a:lnTo>
                    <a:pt x="1914847" y="37612"/>
                  </a:lnTo>
                  <a:lnTo>
                    <a:pt x="1975378" y="33952"/>
                  </a:lnTo>
                  <a:lnTo>
                    <a:pt x="2018538" y="31870"/>
                  </a:lnTo>
                  <a:lnTo>
                    <a:pt x="2062048" y="31073"/>
                  </a:lnTo>
                  <a:lnTo>
                    <a:pt x="2106000" y="31345"/>
                  </a:lnTo>
                  <a:lnTo>
                    <a:pt x="2150488" y="32470"/>
                  </a:lnTo>
                  <a:lnTo>
                    <a:pt x="2195604" y="34232"/>
                  </a:lnTo>
                  <a:lnTo>
                    <a:pt x="2335647" y="41186"/>
                  </a:lnTo>
                  <a:lnTo>
                    <a:pt x="2384202" y="43339"/>
                  </a:lnTo>
                  <a:lnTo>
                    <a:pt x="2433850" y="45051"/>
                  </a:lnTo>
                  <a:lnTo>
                    <a:pt x="2484682" y="46105"/>
                  </a:lnTo>
                  <a:lnTo>
                    <a:pt x="2536791" y="46285"/>
                  </a:lnTo>
                  <a:lnTo>
                    <a:pt x="2590270" y="45376"/>
                  </a:lnTo>
                  <a:lnTo>
                    <a:pt x="2645212" y="43161"/>
                  </a:lnTo>
                  <a:lnTo>
                    <a:pt x="2701710" y="39425"/>
                  </a:lnTo>
                  <a:lnTo>
                    <a:pt x="2817608" y="28612"/>
                  </a:lnTo>
                  <a:lnTo>
                    <a:pt x="2873027" y="25239"/>
                  </a:lnTo>
                  <a:lnTo>
                    <a:pt x="2926364" y="23564"/>
                  </a:lnTo>
                  <a:lnTo>
                    <a:pt x="2977870" y="23319"/>
                  </a:lnTo>
                  <a:lnTo>
                    <a:pt x="3027795" y="24233"/>
                  </a:lnTo>
                  <a:lnTo>
                    <a:pt x="3076390" y="26039"/>
                  </a:lnTo>
                  <a:lnTo>
                    <a:pt x="3123905" y="28468"/>
                  </a:lnTo>
                  <a:lnTo>
                    <a:pt x="3262483" y="36798"/>
                  </a:lnTo>
                  <a:lnTo>
                    <a:pt x="3308188" y="39026"/>
                  </a:lnTo>
                  <a:lnTo>
                    <a:pt x="3354067" y="40532"/>
                  </a:lnTo>
                  <a:lnTo>
                    <a:pt x="3400370" y="41046"/>
                  </a:lnTo>
                  <a:lnTo>
                    <a:pt x="3447349" y="40301"/>
                  </a:lnTo>
                  <a:lnTo>
                    <a:pt x="3495254" y="38026"/>
                  </a:lnTo>
                  <a:lnTo>
                    <a:pt x="3602606" y="28953"/>
                  </a:lnTo>
                  <a:lnTo>
                    <a:pt x="3655593" y="26167"/>
                  </a:lnTo>
                  <a:lnTo>
                    <a:pt x="3704265" y="25216"/>
                  </a:lnTo>
                  <a:lnTo>
                    <a:pt x="3749588" y="25725"/>
                  </a:lnTo>
                  <a:lnTo>
                    <a:pt x="3792531" y="27318"/>
                  </a:lnTo>
                  <a:lnTo>
                    <a:pt x="3834061" y="29618"/>
                  </a:lnTo>
                  <a:lnTo>
                    <a:pt x="3916755" y="34839"/>
                  </a:lnTo>
                  <a:lnTo>
                    <a:pt x="3959854" y="37007"/>
                  </a:lnTo>
                  <a:lnTo>
                    <a:pt x="4005411" y="38378"/>
                  </a:lnTo>
                  <a:lnTo>
                    <a:pt x="4054394" y="38577"/>
                  </a:lnTo>
                  <a:lnTo>
                    <a:pt x="4107770" y="37227"/>
                  </a:lnTo>
                  <a:lnTo>
                    <a:pt x="4227776" y="30360"/>
                  </a:lnTo>
                  <a:lnTo>
                    <a:pt x="4288003" y="28162"/>
                  </a:lnTo>
                  <a:lnTo>
                    <a:pt x="4347054" y="27142"/>
                  </a:lnTo>
                  <a:lnTo>
                    <a:pt x="4404792" y="27083"/>
                  </a:lnTo>
                  <a:lnTo>
                    <a:pt x="4461080" y="27767"/>
                  </a:lnTo>
                  <a:lnTo>
                    <a:pt x="4515781" y="28977"/>
                  </a:lnTo>
                  <a:lnTo>
                    <a:pt x="4668998" y="33595"/>
                  </a:lnTo>
                  <a:lnTo>
                    <a:pt x="4715986" y="34740"/>
                  </a:lnTo>
                  <a:lnTo>
                    <a:pt x="4760704" y="35326"/>
                  </a:lnTo>
                  <a:lnTo>
                    <a:pt x="4803016" y="35136"/>
                  </a:lnTo>
                  <a:lnTo>
                    <a:pt x="4888005" y="32764"/>
                  </a:lnTo>
                  <a:lnTo>
                    <a:pt x="4933100" y="33062"/>
                  </a:lnTo>
                  <a:lnTo>
                    <a:pt x="4978539" y="34432"/>
                  </a:lnTo>
                  <a:lnTo>
                    <a:pt x="5072328" y="38717"/>
                  </a:lnTo>
                  <a:lnTo>
                    <a:pt x="5121619" y="40799"/>
                  </a:lnTo>
                  <a:lnTo>
                    <a:pt x="5173135" y="42287"/>
                  </a:lnTo>
                  <a:lnTo>
                    <a:pt x="5227346" y="42762"/>
                  </a:lnTo>
                  <a:lnTo>
                    <a:pt x="5284723" y="41809"/>
                  </a:lnTo>
                  <a:lnTo>
                    <a:pt x="5345736" y="39012"/>
                  </a:lnTo>
                  <a:lnTo>
                    <a:pt x="5410855" y="33952"/>
                  </a:lnTo>
                  <a:lnTo>
                    <a:pt x="5410134" y="28174"/>
                  </a:lnTo>
                  <a:lnTo>
                    <a:pt x="5410171" y="21078"/>
                  </a:lnTo>
                  <a:lnTo>
                    <a:pt x="5410855" y="15664"/>
                  </a:lnTo>
                  <a:lnTo>
                    <a:pt x="5366160" y="16868"/>
                  </a:lnTo>
                  <a:lnTo>
                    <a:pt x="5319162" y="17612"/>
                  </a:lnTo>
                  <a:lnTo>
                    <a:pt x="5270186" y="17958"/>
                  </a:lnTo>
                  <a:lnTo>
                    <a:pt x="5219554" y="17963"/>
                  </a:lnTo>
                  <a:lnTo>
                    <a:pt x="5114618" y="17192"/>
                  </a:lnTo>
                  <a:lnTo>
                    <a:pt x="4793749" y="12909"/>
                  </a:lnTo>
                  <a:lnTo>
                    <a:pt x="4693404" y="12411"/>
                  </a:lnTo>
                  <a:lnTo>
                    <a:pt x="4645928" y="12604"/>
                  </a:lnTo>
                  <a:lnTo>
                    <a:pt x="4600682" y="13171"/>
                  </a:lnTo>
                  <a:lnTo>
                    <a:pt x="4557988" y="14171"/>
                  </a:lnTo>
                  <a:lnTo>
                    <a:pt x="4518172" y="15664"/>
                  </a:lnTo>
                  <a:lnTo>
                    <a:pt x="4469703" y="17786"/>
                  </a:lnTo>
                  <a:lnTo>
                    <a:pt x="4429008" y="19319"/>
                  </a:lnTo>
                  <a:lnTo>
                    <a:pt x="4394184" y="20329"/>
                  </a:lnTo>
                  <a:lnTo>
                    <a:pt x="4363326" y="20879"/>
                  </a:lnTo>
                  <a:lnTo>
                    <a:pt x="4334533" y="21033"/>
                  </a:lnTo>
                  <a:lnTo>
                    <a:pt x="4305900" y="20854"/>
                  </a:lnTo>
                  <a:lnTo>
                    <a:pt x="4098535" y="17212"/>
                  </a:lnTo>
                  <a:lnTo>
                    <a:pt x="3950101" y="15664"/>
                  </a:lnTo>
                  <a:lnTo>
                    <a:pt x="3881716" y="15453"/>
                  </a:lnTo>
                  <a:lnTo>
                    <a:pt x="3819124" y="15782"/>
                  </a:lnTo>
                  <a:lnTo>
                    <a:pt x="3761637" y="16542"/>
                  </a:lnTo>
                  <a:lnTo>
                    <a:pt x="3708566" y="17623"/>
                  </a:lnTo>
                  <a:lnTo>
                    <a:pt x="3485363" y="24001"/>
                  </a:lnTo>
                  <a:lnTo>
                    <a:pt x="3444334" y="24703"/>
                  </a:lnTo>
                  <a:lnTo>
                    <a:pt x="3402903" y="24956"/>
                  </a:lnTo>
                  <a:lnTo>
                    <a:pt x="3360381" y="24652"/>
                  </a:lnTo>
                  <a:lnTo>
                    <a:pt x="3316081" y="23681"/>
                  </a:lnTo>
                  <a:lnTo>
                    <a:pt x="3269313" y="21932"/>
                  </a:lnTo>
                  <a:lnTo>
                    <a:pt x="3219389" y="19297"/>
                  </a:lnTo>
                  <a:lnTo>
                    <a:pt x="3094082" y="10622"/>
                  </a:lnTo>
                  <a:lnTo>
                    <a:pt x="3028171" y="6589"/>
                  </a:lnTo>
                  <a:lnTo>
                    <a:pt x="2967274" y="3539"/>
                  </a:lnTo>
                  <a:lnTo>
                    <a:pt x="2910777" y="1442"/>
                  </a:lnTo>
                  <a:lnTo>
                    <a:pt x="2858065" y="272"/>
                  </a:lnTo>
                  <a:lnTo>
                    <a:pt x="280852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629" y="4702206"/>
              <a:ext cx="5412105" cy="40640"/>
            </a:xfrm>
            <a:custGeom>
              <a:avLst/>
              <a:gdLst/>
              <a:ahLst/>
              <a:cxnLst/>
              <a:rect l="l" t="t" r="r" b="b"/>
              <a:pathLst>
                <a:path w="5412105" h="40639">
                  <a:moveTo>
                    <a:pt x="570" y="16388"/>
                  </a:moveTo>
                  <a:lnTo>
                    <a:pt x="44944" y="11803"/>
                  </a:lnTo>
                  <a:lnTo>
                    <a:pt x="89430" y="8230"/>
                  </a:lnTo>
                  <a:lnTo>
                    <a:pt x="134475" y="5637"/>
                  </a:lnTo>
                  <a:lnTo>
                    <a:pt x="180526" y="3993"/>
                  </a:lnTo>
                  <a:lnTo>
                    <a:pt x="228030" y="3266"/>
                  </a:lnTo>
                  <a:lnTo>
                    <a:pt x="277436" y="3425"/>
                  </a:lnTo>
                  <a:lnTo>
                    <a:pt x="329190" y="4437"/>
                  </a:lnTo>
                  <a:lnTo>
                    <a:pt x="383740" y="6271"/>
                  </a:lnTo>
                  <a:lnTo>
                    <a:pt x="441534" y="8895"/>
                  </a:lnTo>
                  <a:lnTo>
                    <a:pt x="503018" y="12278"/>
                  </a:lnTo>
                  <a:lnTo>
                    <a:pt x="568641" y="16388"/>
                  </a:lnTo>
                  <a:lnTo>
                    <a:pt x="621194" y="19308"/>
                  </a:lnTo>
                  <a:lnTo>
                    <a:pt x="672454" y="21159"/>
                  </a:lnTo>
                  <a:lnTo>
                    <a:pt x="722729" y="22096"/>
                  </a:lnTo>
                  <a:lnTo>
                    <a:pt x="772328" y="22273"/>
                  </a:lnTo>
                  <a:lnTo>
                    <a:pt x="821558" y="21846"/>
                  </a:lnTo>
                  <a:lnTo>
                    <a:pt x="870730" y="20970"/>
                  </a:lnTo>
                  <a:lnTo>
                    <a:pt x="920151" y="19799"/>
                  </a:lnTo>
                  <a:lnTo>
                    <a:pt x="970131" y="18489"/>
                  </a:lnTo>
                  <a:lnTo>
                    <a:pt x="1020977" y="17196"/>
                  </a:lnTo>
                  <a:lnTo>
                    <a:pt x="1072999" y="16072"/>
                  </a:lnTo>
                  <a:lnTo>
                    <a:pt x="1126506" y="15275"/>
                  </a:lnTo>
                  <a:lnTo>
                    <a:pt x="1181805" y="14959"/>
                  </a:lnTo>
                  <a:lnTo>
                    <a:pt x="1239206" y="15278"/>
                  </a:lnTo>
                  <a:lnTo>
                    <a:pt x="1299018" y="16388"/>
                  </a:lnTo>
                  <a:lnTo>
                    <a:pt x="1365659" y="17851"/>
                  </a:lnTo>
                  <a:lnTo>
                    <a:pt x="1424077" y="18678"/>
                  </a:lnTo>
                  <a:lnTo>
                    <a:pt x="1475933" y="18981"/>
                  </a:lnTo>
                  <a:lnTo>
                    <a:pt x="1522886" y="18870"/>
                  </a:lnTo>
                  <a:lnTo>
                    <a:pt x="1566595" y="18457"/>
                  </a:lnTo>
                  <a:lnTo>
                    <a:pt x="1608722" y="17851"/>
                  </a:lnTo>
                  <a:lnTo>
                    <a:pt x="1650925" y="17164"/>
                  </a:lnTo>
                  <a:lnTo>
                    <a:pt x="1694865" y="16507"/>
                  </a:lnTo>
                  <a:lnTo>
                    <a:pt x="1742202" y="15990"/>
                  </a:lnTo>
                  <a:lnTo>
                    <a:pt x="1794595" y="15724"/>
                  </a:lnTo>
                  <a:lnTo>
                    <a:pt x="1853705" y="15820"/>
                  </a:lnTo>
                  <a:lnTo>
                    <a:pt x="1921191" y="16388"/>
                  </a:lnTo>
                  <a:lnTo>
                    <a:pt x="1996739" y="16715"/>
                  </a:lnTo>
                  <a:lnTo>
                    <a:pt x="2066108" y="16061"/>
                  </a:lnTo>
                  <a:lnTo>
                    <a:pt x="2129764" y="14732"/>
                  </a:lnTo>
                  <a:lnTo>
                    <a:pt x="2188172" y="13033"/>
                  </a:lnTo>
                  <a:lnTo>
                    <a:pt x="2241799" y="11268"/>
                  </a:lnTo>
                  <a:lnTo>
                    <a:pt x="2291111" y="9743"/>
                  </a:lnTo>
                  <a:lnTo>
                    <a:pt x="2336574" y="8763"/>
                  </a:lnTo>
                  <a:lnTo>
                    <a:pt x="2378655" y="8633"/>
                  </a:lnTo>
                  <a:lnTo>
                    <a:pt x="2417819" y="9657"/>
                  </a:lnTo>
                  <a:lnTo>
                    <a:pt x="2454532" y="12140"/>
                  </a:lnTo>
                  <a:lnTo>
                    <a:pt x="2489262" y="16388"/>
                  </a:lnTo>
                  <a:lnTo>
                    <a:pt x="2517782" y="19300"/>
                  </a:lnTo>
                  <a:lnTo>
                    <a:pt x="2553040" y="20551"/>
                  </a:lnTo>
                  <a:lnTo>
                    <a:pt x="2594147" y="20431"/>
                  </a:lnTo>
                  <a:lnTo>
                    <a:pt x="2640212" y="19224"/>
                  </a:lnTo>
                  <a:lnTo>
                    <a:pt x="2690346" y="17220"/>
                  </a:lnTo>
                  <a:lnTo>
                    <a:pt x="2743658" y="14703"/>
                  </a:lnTo>
                  <a:lnTo>
                    <a:pt x="2799258" y="11962"/>
                  </a:lnTo>
                  <a:lnTo>
                    <a:pt x="2856256" y="9284"/>
                  </a:lnTo>
                  <a:lnTo>
                    <a:pt x="2913763" y="6954"/>
                  </a:lnTo>
                  <a:lnTo>
                    <a:pt x="2970888" y="5262"/>
                  </a:lnTo>
                  <a:lnTo>
                    <a:pt x="3026742" y="4492"/>
                  </a:lnTo>
                  <a:lnTo>
                    <a:pt x="3080433" y="4933"/>
                  </a:lnTo>
                  <a:lnTo>
                    <a:pt x="3131073" y="6872"/>
                  </a:lnTo>
                  <a:lnTo>
                    <a:pt x="3177772" y="10594"/>
                  </a:lnTo>
                  <a:lnTo>
                    <a:pt x="3219639" y="16388"/>
                  </a:lnTo>
                  <a:lnTo>
                    <a:pt x="3265614" y="23591"/>
                  </a:lnTo>
                  <a:lnTo>
                    <a:pt x="3313094" y="29275"/>
                  </a:lnTo>
                  <a:lnTo>
                    <a:pt x="3361943" y="33528"/>
                  </a:lnTo>
                  <a:lnTo>
                    <a:pt x="3412026" y="36436"/>
                  </a:lnTo>
                  <a:lnTo>
                    <a:pt x="3463207" y="38085"/>
                  </a:lnTo>
                  <a:lnTo>
                    <a:pt x="3515350" y="38563"/>
                  </a:lnTo>
                  <a:lnTo>
                    <a:pt x="3568320" y="37956"/>
                  </a:lnTo>
                  <a:lnTo>
                    <a:pt x="3621981" y="36351"/>
                  </a:lnTo>
                  <a:lnTo>
                    <a:pt x="3676198" y="33834"/>
                  </a:lnTo>
                  <a:lnTo>
                    <a:pt x="3730836" y="30493"/>
                  </a:lnTo>
                  <a:lnTo>
                    <a:pt x="3785758" y="26414"/>
                  </a:lnTo>
                  <a:lnTo>
                    <a:pt x="3840829" y="21683"/>
                  </a:lnTo>
                  <a:lnTo>
                    <a:pt x="3895914" y="16388"/>
                  </a:lnTo>
                  <a:lnTo>
                    <a:pt x="3951296" y="11340"/>
                  </a:lnTo>
                  <a:lnTo>
                    <a:pt x="4007159" y="7267"/>
                  </a:lnTo>
                  <a:lnTo>
                    <a:pt x="4063221" y="4133"/>
                  </a:lnTo>
                  <a:lnTo>
                    <a:pt x="4119195" y="1902"/>
                  </a:lnTo>
                  <a:lnTo>
                    <a:pt x="4174799" y="536"/>
                  </a:lnTo>
                  <a:lnTo>
                    <a:pt x="4229748" y="0"/>
                  </a:lnTo>
                  <a:lnTo>
                    <a:pt x="4283758" y="256"/>
                  </a:lnTo>
                  <a:lnTo>
                    <a:pt x="4336545" y="1268"/>
                  </a:lnTo>
                  <a:lnTo>
                    <a:pt x="4387825" y="2999"/>
                  </a:lnTo>
                  <a:lnTo>
                    <a:pt x="4437313" y="5414"/>
                  </a:lnTo>
                  <a:lnTo>
                    <a:pt x="4484726" y="8474"/>
                  </a:lnTo>
                  <a:lnTo>
                    <a:pt x="4529779" y="12145"/>
                  </a:lnTo>
                  <a:lnTo>
                    <a:pt x="4572189" y="16388"/>
                  </a:lnTo>
                  <a:lnTo>
                    <a:pt x="4606070" y="19387"/>
                  </a:lnTo>
                  <a:lnTo>
                    <a:pt x="4644652" y="21538"/>
                  </a:lnTo>
                  <a:lnTo>
                    <a:pt x="4687379" y="22934"/>
                  </a:lnTo>
                  <a:lnTo>
                    <a:pt x="4733699" y="23672"/>
                  </a:lnTo>
                  <a:lnTo>
                    <a:pt x="4783057" y="23845"/>
                  </a:lnTo>
                  <a:lnTo>
                    <a:pt x="4834899" y="23548"/>
                  </a:lnTo>
                  <a:lnTo>
                    <a:pt x="4888672" y="22877"/>
                  </a:lnTo>
                  <a:lnTo>
                    <a:pt x="4943822" y="21925"/>
                  </a:lnTo>
                  <a:lnTo>
                    <a:pt x="4999796" y="20789"/>
                  </a:lnTo>
                  <a:lnTo>
                    <a:pt x="5056039" y="19561"/>
                  </a:lnTo>
                  <a:lnTo>
                    <a:pt x="5111997" y="18338"/>
                  </a:lnTo>
                  <a:lnTo>
                    <a:pt x="5167118" y="17213"/>
                  </a:lnTo>
                  <a:lnTo>
                    <a:pt x="5220847" y="16282"/>
                  </a:lnTo>
                  <a:lnTo>
                    <a:pt x="5272630" y="15639"/>
                  </a:lnTo>
                  <a:lnTo>
                    <a:pt x="5321914" y="15380"/>
                  </a:lnTo>
                  <a:lnTo>
                    <a:pt x="5368145" y="15598"/>
                  </a:lnTo>
                  <a:lnTo>
                    <a:pt x="5410770" y="16388"/>
                  </a:lnTo>
                  <a:lnTo>
                    <a:pt x="5411300" y="23342"/>
                  </a:lnTo>
                  <a:lnTo>
                    <a:pt x="5411504" y="29227"/>
                  </a:lnTo>
                  <a:lnTo>
                    <a:pt x="5410770" y="34676"/>
                  </a:lnTo>
                  <a:lnTo>
                    <a:pt x="5342724" y="32363"/>
                  </a:lnTo>
                  <a:lnTo>
                    <a:pt x="5284933" y="31498"/>
                  </a:lnTo>
                  <a:lnTo>
                    <a:pt x="5235072" y="31752"/>
                  </a:lnTo>
                  <a:lnTo>
                    <a:pt x="5190816" y="32797"/>
                  </a:lnTo>
                  <a:lnTo>
                    <a:pt x="5149840" y="34305"/>
                  </a:lnTo>
                  <a:lnTo>
                    <a:pt x="5109820" y="35947"/>
                  </a:lnTo>
                  <a:lnTo>
                    <a:pt x="5068431" y="37395"/>
                  </a:lnTo>
                  <a:lnTo>
                    <a:pt x="5023349" y="38320"/>
                  </a:lnTo>
                  <a:lnTo>
                    <a:pt x="4972250" y="38395"/>
                  </a:lnTo>
                  <a:lnTo>
                    <a:pt x="4912808" y="37289"/>
                  </a:lnTo>
                  <a:lnTo>
                    <a:pt x="4842699" y="34676"/>
                  </a:lnTo>
                  <a:lnTo>
                    <a:pt x="4763641" y="31341"/>
                  </a:lnTo>
                  <a:lnTo>
                    <a:pt x="4693462" y="28937"/>
                  </a:lnTo>
                  <a:lnTo>
                    <a:pt x="4631139" y="27391"/>
                  </a:lnTo>
                  <a:lnTo>
                    <a:pt x="4575646" y="26635"/>
                  </a:lnTo>
                  <a:lnTo>
                    <a:pt x="4525957" y="26596"/>
                  </a:lnTo>
                  <a:lnTo>
                    <a:pt x="4481050" y="27203"/>
                  </a:lnTo>
                  <a:lnTo>
                    <a:pt x="4439898" y="28386"/>
                  </a:lnTo>
                  <a:lnTo>
                    <a:pt x="4401477" y="30073"/>
                  </a:lnTo>
                  <a:lnTo>
                    <a:pt x="4364763" y="32193"/>
                  </a:lnTo>
                  <a:lnTo>
                    <a:pt x="4328730" y="34676"/>
                  </a:lnTo>
                  <a:lnTo>
                    <a:pt x="4298209" y="36363"/>
                  </a:lnTo>
                  <a:lnTo>
                    <a:pt x="4259013" y="37672"/>
                  </a:lnTo>
                  <a:lnTo>
                    <a:pt x="4212480" y="38632"/>
                  </a:lnTo>
                  <a:lnTo>
                    <a:pt x="4159944" y="39274"/>
                  </a:lnTo>
                  <a:lnTo>
                    <a:pt x="4102742" y="39626"/>
                  </a:lnTo>
                  <a:lnTo>
                    <a:pt x="4042209" y="39718"/>
                  </a:lnTo>
                  <a:lnTo>
                    <a:pt x="3979681" y="39581"/>
                  </a:lnTo>
                  <a:lnTo>
                    <a:pt x="3916495" y="39244"/>
                  </a:lnTo>
                  <a:lnTo>
                    <a:pt x="3853985" y="38736"/>
                  </a:lnTo>
                  <a:lnTo>
                    <a:pt x="3793489" y="38087"/>
                  </a:lnTo>
                  <a:lnTo>
                    <a:pt x="3736342" y="37327"/>
                  </a:lnTo>
                  <a:lnTo>
                    <a:pt x="3683879" y="36485"/>
                  </a:lnTo>
                  <a:lnTo>
                    <a:pt x="3637438" y="35592"/>
                  </a:lnTo>
                  <a:lnTo>
                    <a:pt x="3598353" y="34676"/>
                  </a:lnTo>
                  <a:lnTo>
                    <a:pt x="3554434" y="34048"/>
                  </a:lnTo>
                  <a:lnTo>
                    <a:pt x="3511179" y="34325"/>
                  </a:lnTo>
                  <a:lnTo>
                    <a:pt x="3467852" y="35247"/>
                  </a:lnTo>
                  <a:lnTo>
                    <a:pt x="3423717" y="36554"/>
                  </a:lnTo>
                  <a:lnTo>
                    <a:pt x="3378036" y="37986"/>
                  </a:lnTo>
                  <a:lnTo>
                    <a:pt x="3330075" y="39285"/>
                  </a:lnTo>
                  <a:lnTo>
                    <a:pt x="3279096" y="40190"/>
                  </a:lnTo>
                  <a:lnTo>
                    <a:pt x="3224364" y="40441"/>
                  </a:lnTo>
                  <a:lnTo>
                    <a:pt x="3165142" y="39779"/>
                  </a:lnTo>
                  <a:lnTo>
                    <a:pt x="3100693" y="37944"/>
                  </a:lnTo>
                  <a:lnTo>
                    <a:pt x="3030282" y="34676"/>
                  </a:lnTo>
                  <a:lnTo>
                    <a:pt x="2974591" y="32048"/>
                  </a:lnTo>
                  <a:lnTo>
                    <a:pt x="2922693" y="30455"/>
                  </a:lnTo>
                  <a:lnTo>
                    <a:pt x="2873775" y="29739"/>
                  </a:lnTo>
                  <a:lnTo>
                    <a:pt x="2827025" y="29742"/>
                  </a:lnTo>
                  <a:lnTo>
                    <a:pt x="2781629" y="30308"/>
                  </a:lnTo>
                  <a:lnTo>
                    <a:pt x="2736775" y="31278"/>
                  </a:lnTo>
                  <a:lnTo>
                    <a:pt x="2691650" y="32494"/>
                  </a:lnTo>
                  <a:lnTo>
                    <a:pt x="2645441" y="33800"/>
                  </a:lnTo>
                  <a:lnTo>
                    <a:pt x="2597335" y="35037"/>
                  </a:lnTo>
                  <a:lnTo>
                    <a:pt x="2546519" y="36048"/>
                  </a:lnTo>
                  <a:lnTo>
                    <a:pt x="2492181" y="36675"/>
                  </a:lnTo>
                  <a:lnTo>
                    <a:pt x="2433508" y="36760"/>
                  </a:lnTo>
                  <a:lnTo>
                    <a:pt x="2369687" y="36147"/>
                  </a:lnTo>
                  <a:lnTo>
                    <a:pt x="2299905" y="34676"/>
                  </a:lnTo>
                  <a:lnTo>
                    <a:pt x="2234094" y="33223"/>
                  </a:lnTo>
                  <a:lnTo>
                    <a:pt x="2172621" y="32435"/>
                  </a:lnTo>
                  <a:lnTo>
                    <a:pt x="2114930" y="32206"/>
                  </a:lnTo>
                  <a:lnTo>
                    <a:pt x="2060466" y="32432"/>
                  </a:lnTo>
                  <a:lnTo>
                    <a:pt x="2008673" y="33006"/>
                  </a:lnTo>
                  <a:lnTo>
                    <a:pt x="1958995" y="33823"/>
                  </a:lnTo>
                  <a:lnTo>
                    <a:pt x="1910877" y="34777"/>
                  </a:lnTo>
                  <a:lnTo>
                    <a:pt x="1863764" y="35763"/>
                  </a:lnTo>
                  <a:lnTo>
                    <a:pt x="1817099" y="36675"/>
                  </a:lnTo>
                  <a:lnTo>
                    <a:pt x="1770328" y="37407"/>
                  </a:lnTo>
                  <a:lnTo>
                    <a:pt x="1722894" y="37854"/>
                  </a:lnTo>
                  <a:lnTo>
                    <a:pt x="1674243" y="37910"/>
                  </a:lnTo>
                  <a:lnTo>
                    <a:pt x="1623818" y="37469"/>
                  </a:lnTo>
                  <a:lnTo>
                    <a:pt x="1571064" y="36427"/>
                  </a:lnTo>
                  <a:lnTo>
                    <a:pt x="1515426" y="34676"/>
                  </a:lnTo>
                  <a:lnTo>
                    <a:pt x="1446297" y="31979"/>
                  </a:lnTo>
                  <a:lnTo>
                    <a:pt x="1381781" y="29324"/>
                  </a:lnTo>
                  <a:lnTo>
                    <a:pt x="1321438" y="26846"/>
                  </a:lnTo>
                  <a:lnTo>
                    <a:pt x="1264825" y="24679"/>
                  </a:lnTo>
                  <a:lnTo>
                    <a:pt x="1211501" y="22958"/>
                  </a:lnTo>
                  <a:lnTo>
                    <a:pt x="1161025" y="21818"/>
                  </a:lnTo>
                  <a:lnTo>
                    <a:pt x="1112955" y="21391"/>
                  </a:lnTo>
                  <a:lnTo>
                    <a:pt x="1066850" y="21813"/>
                  </a:lnTo>
                  <a:lnTo>
                    <a:pt x="1022269" y="23219"/>
                  </a:lnTo>
                  <a:lnTo>
                    <a:pt x="978770" y="25741"/>
                  </a:lnTo>
                  <a:lnTo>
                    <a:pt x="935912" y="29516"/>
                  </a:lnTo>
                  <a:lnTo>
                    <a:pt x="893253" y="34676"/>
                  </a:lnTo>
                  <a:lnTo>
                    <a:pt x="861532" y="37841"/>
                  </a:lnTo>
                  <a:lnTo>
                    <a:pt x="823803" y="39600"/>
                  </a:lnTo>
                  <a:lnTo>
                    <a:pt x="780796" y="40147"/>
                  </a:lnTo>
                  <a:lnTo>
                    <a:pt x="733244" y="39676"/>
                  </a:lnTo>
                  <a:lnTo>
                    <a:pt x="681880" y="38380"/>
                  </a:lnTo>
                  <a:lnTo>
                    <a:pt x="627437" y="36454"/>
                  </a:lnTo>
                  <a:lnTo>
                    <a:pt x="570647" y="34091"/>
                  </a:lnTo>
                  <a:lnTo>
                    <a:pt x="512242" y="31485"/>
                  </a:lnTo>
                  <a:lnTo>
                    <a:pt x="452956" y="28829"/>
                  </a:lnTo>
                  <a:lnTo>
                    <a:pt x="393520" y="26318"/>
                  </a:lnTo>
                  <a:lnTo>
                    <a:pt x="334668" y="24145"/>
                  </a:lnTo>
                  <a:lnTo>
                    <a:pt x="277131" y="22504"/>
                  </a:lnTo>
                  <a:lnTo>
                    <a:pt x="221643" y="21588"/>
                  </a:lnTo>
                  <a:lnTo>
                    <a:pt x="168936" y="21592"/>
                  </a:lnTo>
                  <a:lnTo>
                    <a:pt x="119743" y="22709"/>
                  </a:lnTo>
                  <a:lnTo>
                    <a:pt x="74795" y="25133"/>
                  </a:lnTo>
                  <a:lnTo>
                    <a:pt x="34827" y="29057"/>
                  </a:lnTo>
                  <a:lnTo>
                    <a:pt x="570" y="34676"/>
                  </a:lnTo>
                  <a:lnTo>
                    <a:pt x="0" y="25667"/>
                  </a:lnTo>
                  <a:lnTo>
                    <a:pt x="702" y="21488"/>
                  </a:lnTo>
                  <a:lnTo>
                    <a:pt x="570" y="16388"/>
                  </a:lnTo>
                  <a:close/>
                </a:path>
              </a:pathLst>
            </a:custGeom>
            <a:ln w="412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48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16939" y="276859"/>
            <a:ext cx="10150476" cy="4044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 sz="2400" dirty="0">
                <a:latin typeface="Calibri"/>
                <a:cs typeface="Calibri"/>
              </a:rPr>
              <a:t>Use the genomes provided for the following interactive tasks </a:t>
            </a:r>
          </a:p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CGE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https://cge.food.dtu.dk/services/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839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Species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identification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MLST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determination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Serotyping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applicable)</a:t>
            </a:r>
            <a:endParaRPr sz="20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209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analyses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tools: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72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Pathogenwatch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Kleborate]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https://pathogen.watch/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Enterobase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https://enterobase.warwick.ac.uk/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549798"/>
            <a:ext cx="4081106" cy="3209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A5142-8FDC-B9E9-85AC-A1259F6B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0" y="3912056"/>
            <a:ext cx="7520155" cy="2891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74165-3521-CCDA-6D32-7DF6844C5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40105" y="6321286"/>
            <a:ext cx="4135971" cy="495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5656A-6F4B-3F96-81B2-E297F744DA7E}"/>
              </a:ext>
            </a:extLst>
          </p:cNvPr>
          <p:cNvSpPr txBox="1"/>
          <p:nvPr/>
        </p:nvSpPr>
        <p:spPr>
          <a:xfrm>
            <a:off x="0" y="4703587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01059"/>
            <a:ext cx="58820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dirty="0">
                <a:solidFill>
                  <a:srgbClr val="000000"/>
                </a:solidFill>
                <a:latin typeface="Calibri Light"/>
                <a:cs typeface="Calibri Light"/>
              </a:rPr>
              <a:t>General</a:t>
            </a:r>
            <a:r>
              <a:rPr sz="6600" i="0" spc="-2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600" i="0" spc="-10" dirty="0">
                <a:solidFill>
                  <a:srgbClr val="000000"/>
                </a:solidFill>
                <a:latin typeface="Calibri Light"/>
                <a:cs typeface="Calibri Light"/>
              </a:rPr>
              <a:t>concepts</a:t>
            </a:r>
            <a:endParaRPr sz="6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992" y="4681568"/>
            <a:ext cx="5453380" cy="81915"/>
            <a:chOff x="816992" y="4681568"/>
            <a:chExt cx="5453380" cy="81915"/>
          </a:xfrm>
        </p:grpSpPr>
        <p:sp>
          <p:nvSpPr>
            <p:cNvPr id="4" name="object 4"/>
            <p:cNvSpPr/>
            <p:nvPr/>
          </p:nvSpPr>
          <p:spPr>
            <a:xfrm>
              <a:off x="837544" y="4702929"/>
              <a:ext cx="5411470" cy="46355"/>
            </a:xfrm>
            <a:custGeom>
              <a:avLst/>
              <a:gdLst/>
              <a:ahLst/>
              <a:cxnLst/>
              <a:rect l="l" t="t" r="r" b="b"/>
              <a:pathLst>
                <a:path w="5411470" h="46354">
                  <a:moveTo>
                    <a:pt x="2808524" y="0"/>
                  </a:moveTo>
                  <a:lnTo>
                    <a:pt x="2761539" y="597"/>
                  </a:lnTo>
                  <a:lnTo>
                    <a:pt x="2716496" y="2038"/>
                  </a:lnTo>
                  <a:lnTo>
                    <a:pt x="2672779" y="4293"/>
                  </a:lnTo>
                  <a:lnTo>
                    <a:pt x="2629776" y="7334"/>
                  </a:lnTo>
                  <a:lnTo>
                    <a:pt x="2586870" y="11134"/>
                  </a:lnTo>
                  <a:lnTo>
                    <a:pt x="2543449" y="15664"/>
                  </a:lnTo>
                  <a:lnTo>
                    <a:pt x="2501183" y="19582"/>
                  </a:lnTo>
                  <a:lnTo>
                    <a:pt x="2461325" y="21765"/>
                  </a:lnTo>
                  <a:lnTo>
                    <a:pt x="2422630" y="22522"/>
                  </a:lnTo>
                  <a:lnTo>
                    <a:pt x="2383853" y="22157"/>
                  </a:lnTo>
                  <a:lnTo>
                    <a:pt x="2343749" y="20978"/>
                  </a:lnTo>
                  <a:lnTo>
                    <a:pt x="2254579" y="17402"/>
                  </a:lnTo>
                  <a:lnTo>
                    <a:pt x="2203023" y="15618"/>
                  </a:lnTo>
                  <a:lnTo>
                    <a:pt x="2145160" y="14246"/>
                  </a:lnTo>
                  <a:lnTo>
                    <a:pt x="2079744" y="13592"/>
                  </a:lnTo>
                  <a:lnTo>
                    <a:pt x="2005531" y="13963"/>
                  </a:lnTo>
                  <a:lnTo>
                    <a:pt x="1850079" y="17295"/>
                  </a:lnTo>
                  <a:lnTo>
                    <a:pt x="1780207" y="18298"/>
                  </a:lnTo>
                  <a:lnTo>
                    <a:pt x="1711979" y="18763"/>
                  </a:lnTo>
                  <a:lnTo>
                    <a:pt x="1645709" y="18783"/>
                  </a:lnTo>
                  <a:lnTo>
                    <a:pt x="1581717" y="18448"/>
                  </a:lnTo>
                  <a:lnTo>
                    <a:pt x="1520319" y="17850"/>
                  </a:lnTo>
                  <a:lnTo>
                    <a:pt x="1307009" y="14647"/>
                  </a:lnTo>
                  <a:lnTo>
                    <a:pt x="1224164" y="13837"/>
                  </a:lnTo>
                  <a:lnTo>
                    <a:pt x="1189805" y="13949"/>
                  </a:lnTo>
                  <a:lnTo>
                    <a:pt x="1160576" y="14528"/>
                  </a:lnTo>
                  <a:lnTo>
                    <a:pt x="1136797" y="15664"/>
                  </a:lnTo>
                  <a:lnTo>
                    <a:pt x="1103586" y="16819"/>
                  </a:lnTo>
                  <a:lnTo>
                    <a:pt x="1066709" y="16302"/>
                  </a:lnTo>
                  <a:lnTo>
                    <a:pt x="1026025" y="14643"/>
                  </a:lnTo>
                  <a:lnTo>
                    <a:pt x="932675" y="10024"/>
                  </a:lnTo>
                  <a:lnTo>
                    <a:pt x="879727" y="8126"/>
                  </a:lnTo>
                  <a:lnTo>
                    <a:pt x="822408" y="7210"/>
                  </a:lnTo>
                  <a:lnTo>
                    <a:pt x="760580" y="7807"/>
                  </a:lnTo>
                  <a:lnTo>
                    <a:pt x="694100" y="10448"/>
                  </a:lnTo>
                  <a:lnTo>
                    <a:pt x="622828" y="15664"/>
                  </a:lnTo>
                  <a:lnTo>
                    <a:pt x="564413" y="20248"/>
                  </a:lnTo>
                  <a:lnTo>
                    <a:pt x="511221" y="23054"/>
                  </a:lnTo>
                  <a:lnTo>
                    <a:pt x="462043" y="24366"/>
                  </a:lnTo>
                  <a:lnTo>
                    <a:pt x="415671" y="24467"/>
                  </a:lnTo>
                  <a:lnTo>
                    <a:pt x="370895" y="23640"/>
                  </a:lnTo>
                  <a:lnTo>
                    <a:pt x="326508" y="22168"/>
                  </a:lnTo>
                  <a:lnTo>
                    <a:pt x="234064" y="18424"/>
                  </a:lnTo>
                  <a:lnTo>
                    <a:pt x="183590" y="16718"/>
                  </a:lnTo>
                  <a:lnTo>
                    <a:pt x="128669" y="15501"/>
                  </a:lnTo>
                  <a:lnTo>
                    <a:pt x="68094" y="15055"/>
                  </a:lnTo>
                  <a:lnTo>
                    <a:pt x="655" y="15664"/>
                  </a:lnTo>
                  <a:lnTo>
                    <a:pt x="0" y="23415"/>
                  </a:lnTo>
                  <a:lnTo>
                    <a:pt x="348" y="26725"/>
                  </a:lnTo>
                  <a:lnTo>
                    <a:pt x="655" y="33952"/>
                  </a:lnTo>
                  <a:lnTo>
                    <a:pt x="70724" y="30762"/>
                  </a:lnTo>
                  <a:lnTo>
                    <a:pt x="136907" y="28943"/>
                  </a:lnTo>
                  <a:lnTo>
                    <a:pt x="199487" y="28276"/>
                  </a:lnTo>
                  <a:lnTo>
                    <a:pt x="258747" y="28539"/>
                  </a:lnTo>
                  <a:lnTo>
                    <a:pt x="314971" y="29513"/>
                  </a:lnTo>
                  <a:lnTo>
                    <a:pt x="368441" y="30978"/>
                  </a:lnTo>
                  <a:lnTo>
                    <a:pt x="515159" y="36117"/>
                  </a:lnTo>
                  <a:lnTo>
                    <a:pt x="560444" y="37344"/>
                  </a:lnTo>
                  <a:lnTo>
                    <a:pt x="604391" y="37961"/>
                  </a:lnTo>
                  <a:lnTo>
                    <a:pt x="647283" y="37748"/>
                  </a:lnTo>
                  <a:lnTo>
                    <a:pt x="689402" y="36485"/>
                  </a:lnTo>
                  <a:lnTo>
                    <a:pt x="731032" y="33952"/>
                  </a:lnTo>
                  <a:lnTo>
                    <a:pt x="777277" y="30762"/>
                  </a:lnTo>
                  <a:lnTo>
                    <a:pt x="826335" y="28160"/>
                  </a:lnTo>
                  <a:lnTo>
                    <a:pt x="877701" y="26133"/>
                  </a:lnTo>
                  <a:lnTo>
                    <a:pt x="930871" y="24664"/>
                  </a:lnTo>
                  <a:lnTo>
                    <a:pt x="985341" y="23737"/>
                  </a:lnTo>
                  <a:lnTo>
                    <a:pt x="1040605" y="23337"/>
                  </a:lnTo>
                  <a:lnTo>
                    <a:pt x="1096159" y="23447"/>
                  </a:lnTo>
                  <a:lnTo>
                    <a:pt x="1151498" y="24053"/>
                  </a:lnTo>
                  <a:lnTo>
                    <a:pt x="1206117" y="25137"/>
                  </a:lnTo>
                  <a:lnTo>
                    <a:pt x="1259512" y="26685"/>
                  </a:lnTo>
                  <a:lnTo>
                    <a:pt x="1311179" y="28681"/>
                  </a:lnTo>
                  <a:lnTo>
                    <a:pt x="1360612" y="31109"/>
                  </a:lnTo>
                  <a:lnTo>
                    <a:pt x="1459472" y="37264"/>
                  </a:lnTo>
                  <a:lnTo>
                    <a:pt x="1509651" y="39983"/>
                  </a:lnTo>
                  <a:lnTo>
                    <a:pt x="1558471" y="42086"/>
                  </a:lnTo>
                  <a:lnTo>
                    <a:pt x="1606558" y="43550"/>
                  </a:lnTo>
                  <a:lnTo>
                    <a:pt x="1654542" y="44351"/>
                  </a:lnTo>
                  <a:lnTo>
                    <a:pt x="1703048" y="44467"/>
                  </a:lnTo>
                  <a:lnTo>
                    <a:pt x="1752704" y="43875"/>
                  </a:lnTo>
                  <a:lnTo>
                    <a:pt x="1804137" y="42550"/>
                  </a:lnTo>
                  <a:lnTo>
                    <a:pt x="1857976" y="40470"/>
                  </a:lnTo>
                  <a:lnTo>
                    <a:pt x="1914847" y="37612"/>
                  </a:lnTo>
                  <a:lnTo>
                    <a:pt x="1975378" y="33952"/>
                  </a:lnTo>
                  <a:lnTo>
                    <a:pt x="2018538" y="31870"/>
                  </a:lnTo>
                  <a:lnTo>
                    <a:pt x="2062048" y="31073"/>
                  </a:lnTo>
                  <a:lnTo>
                    <a:pt x="2106000" y="31345"/>
                  </a:lnTo>
                  <a:lnTo>
                    <a:pt x="2150488" y="32470"/>
                  </a:lnTo>
                  <a:lnTo>
                    <a:pt x="2195604" y="34232"/>
                  </a:lnTo>
                  <a:lnTo>
                    <a:pt x="2335647" y="41186"/>
                  </a:lnTo>
                  <a:lnTo>
                    <a:pt x="2384202" y="43339"/>
                  </a:lnTo>
                  <a:lnTo>
                    <a:pt x="2433850" y="45051"/>
                  </a:lnTo>
                  <a:lnTo>
                    <a:pt x="2484682" y="46105"/>
                  </a:lnTo>
                  <a:lnTo>
                    <a:pt x="2536791" y="46285"/>
                  </a:lnTo>
                  <a:lnTo>
                    <a:pt x="2590270" y="45376"/>
                  </a:lnTo>
                  <a:lnTo>
                    <a:pt x="2645212" y="43161"/>
                  </a:lnTo>
                  <a:lnTo>
                    <a:pt x="2701710" y="39425"/>
                  </a:lnTo>
                  <a:lnTo>
                    <a:pt x="2817608" y="28612"/>
                  </a:lnTo>
                  <a:lnTo>
                    <a:pt x="2873027" y="25239"/>
                  </a:lnTo>
                  <a:lnTo>
                    <a:pt x="2926364" y="23564"/>
                  </a:lnTo>
                  <a:lnTo>
                    <a:pt x="2977870" y="23319"/>
                  </a:lnTo>
                  <a:lnTo>
                    <a:pt x="3027795" y="24233"/>
                  </a:lnTo>
                  <a:lnTo>
                    <a:pt x="3076390" y="26039"/>
                  </a:lnTo>
                  <a:lnTo>
                    <a:pt x="3123905" y="28468"/>
                  </a:lnTo>
                  <a:lnTo>
                    <a:pt x="3262483" y="36798"/>
                  </a:lnTo>
                  <a:lnTo>
                    <a:pt x="3308188" y="39026"/>
                  </a:lnTo>
                  <a:lnTo>
                    <a:pt x="3354067" y="40532"/>
                  </a:lnTo>
                  <a:lnTo>
                    <a:pt x="3400370" y="41046"/>
                  </a:lnTo>
                  <a:lnTo>
                    <a:pt x="3447349" y="40301"/>
                  </a:lnTo>
                  <a:lnTo>
                    <a:pt x="3495254" y="38026"/>
                  </a:lnTo>
                  <a:lnTo>
                    <a:pt x="3602606" y="28953"/>
                  </a:lnTo>
                  <a:lnTo>
                    <a:pt x="3655593" y="26167"/>
                  </a:lnTo>
                  <a:lnTo>
                    <a:pt x="3704265" y="25216"/>
                  </a:lnTo>
                  <a:lnTo>
                    <a:pt x="3749588" y="25725"/>
                  </a:lnTo>
                  <a:lnTo>
                    <a:pt x="3792531" y="27318"/>
                  </a:lnTo>
                  <a:lnTo>
                    <a:pt x="3834061" y="29618"/>
                  </a:lnTo>
                  <a:lnTo>
                    <a:pt x="3916755" y="34839"/>
                  </a:lnTo>
                  <a:lnTo>
                    <a:pt x="3959854" y="37007"/>
                  </a:lnTo>
                  <a:lnTo>
                    <a:pt x="4005411" y="38378"/>
                  </a:lnTo>
                  <a:lnTo>
                    <a:pt x="4054394" y="38577"/>
                  </a:lnTo>
                  <a:lnTo>
                    <a:pt x="4107770" y="37227"/>
                  </a:lnTo>
                  <a:lnTo>
                    <a:pt x="4227776" y="30360"/>
                  </a:lnTo>
                  <a:lnTo>
                    <a:pt x="4288003" y="28162"/>
                  </a:lnTo>
                  <a:lnTo>
                    <a:pt x="4347054" y="27142"/>
                  </a:lnTo>
                  <a:lnTo>
                    <a:pt x="4404792" y="27083"/>
                  </a:lnTo>
                  <a:lnTo>
                    <a:pt x="4461080" y="27767"/>
                  </a:lnTo>
                  <a:lnTo>
                    <a:pt x="4515781" y="28977"/>
                  </a:lnTo>
                  <a:lnTo>
                    <a:pt x="4668998" y="33595"/>
                  </a:lnTo>
                  <a:lnTo>
                    <a:pt x="4715986" y="34740"/>
                  </a:lnTo>
                  <a:lnTo>
                    <a:pt x="4760704" y="35326"/>
                  </a:lnTo>
                  <a:lnTo>
                    <a:pt x="4803016" y="35136"/>
                  </a:lnTo>
                  <a:lnTo>
                    <a:pt x="4888005" y="32764"/>
                  </a:lnTo>
                  <a:lnTo>
                    <a:pt x="4933100" y="33062"/>
                  </a:lnTo>
                  <a:lnTo>
                    <a:pt x="4978539" y="34432"/>
                  </a:lnTo>
                  <a:lnTo>
                    <a:pt x="5072328" y="38717"/>
                  </a:lnTo>
                  <a:lnTo>
                    <a:pt x="5121619" y="40799"/>
                  </a:lnTo>
                  <a:lnTo>
                    <a:pt x="5173135" y="42287"/>
                  </a:lnTo>
                  <a:lnTo>
                    <a:pt x="5227346" y="42762"/>
                  </a:lnTo>
                  <a:lnTo>
                    <a:pt x="5284723" y="41809"/>
                  </a:lnTo>
                  <a:lnTo>
                    <a:pt x="5345736" y="39012"/>
                  </a:lnTo>
                  <a:lnTo>
                    <a:pt x="5410855" y="33952"/>
                  </a:lnTo>
                  <a:lnTo>
                    <a:pt x="5410134" y="28174"/>
                  </a:lnTo>
                  <a:lnTo>
                    <a:pt x="5410171" y="21078"/>
                  </a:lnTo>
                  <a:lnTo>
                    <a:pt x="5410855" y="15664"/>
                  </a:lnTo>
                  <a:lnTo>
                    <a:pt x="5366160" y="16868"/>
                  </a:lnTo>
                  <a:lnTo>
                    <a:pt x="5319162" y="17612"/>
                  </a:lnTo>
                  <a:lnTo>
                    <a:pt x="5270186" y="17958"/>
                  </a:lnTo>
                  <a:lnTo>
                    <a:pt x="5219554" y="17963"/>
                  </a:lnTo>
                  <a:lnTo>
                    <a:pt x="5114618" y="17192"/>
                  </a:lnTo>
                  <a:lnTo>
                    <a:pt x="4793749" y="12909"/>
                  </a:lnTo>
                  <a:lnTo>
                    <a:pt x="4693404" y="12411"/>
                  </a:lnTo>
                  <a:lnTo>
                    <a:pt x="4645928" y="12604"/>
                  </a:lnTo>
                  <a:lnTo>
                    <a:pt x="4600682" y="13171"/>
                  </a:lnTo>
                  <a:lnTo>
                    <a:pt x="4557988" y="14171"/>
                  </a:lnTo>
                  <a:lnTo>
                    <a:pt x="4518172" y="15664"/>
                  </a:lnTo>
                  <a:lnTo>
                    <a:pt x="4469703" y="17786"/>
                  </a:lnTo>
                  <a:lnTo>
                    <a:pt x="4429008" y="19319"/>
                  </a:lnTo>
                  <a:lnTo>
                    <a:pt x="4394184" y="20329"/>
                  </a:lnTo>
                  <a:lnTo>
                    <a:pt x="4363326" y="20879"/>
                  </a:lnTo>
                  <a:lnTo>
                    <a:pt x="4334533" y="21033"/>
                  </a:lnTo>
                  <a:lnTo>
                    <a:pt x="4305900" y="20854"/>
                  </a:lnTo>
                  <a:lnTo>
                    <a:pt x="4098535" y="17212"/>
                  </a:lnTo>
                  <a:lnTo>
                    <a:pt x="3950101" y="15664"/>
                  </a:lnTo>
                  <a:lnTo>
                    <a:pt x="3881716" y="15453"/>
                  </a:lnTo>
                  <a:lnTo>
                    <a:pt x="3819124" y="15782"/>
                  </a:lnTo>
                  <a:lnTo>
                    <a:pt x="3761637" y="16542"/>
                  </a:lnTo>
                  <a:lnTo>
                    <a:pt x="3708566" y="17623"/>
                  </a:lnTo>
                  <a:lnTo>
                    <a:pt x="3485363" y="24001"/>
                  </a:lnTo>
                  <a:lnTo>
                    <a:pt x="3444334" y="24703"/>
                  </a:lnTo>
                  <a:lnTo>
                    <a:pt x="3402903" y="24956"/>
                  </a:lnTo>
                  <a:lnTo>
                    <a:pt x="3360381" y="24652"/>
                  </a:lnTo>
                  <a:lnTo>
                    <a:pt x="3316081" y="23681"/>
                  </a:lnTo>
                  <a:lnTo>
                    <a:pt x="3269313" y="21932"/>
                  </a:lnTo>
                  <a:lnTo>
                    <a:pt x="3219389" y="19297"/>
                  </a:lnTo>
                  <a:lnTo>
                    <a:pt x="3094082" y="10622"/>
                  </a:lnTo>
                  <a:lnTo>
                    <a:pt x="3028171" y="6589"/>
                  </a:lnTo>
                  <a:lnTo>
                    <a:pt x="2967274" y="3539"/>
                  </a:lnTo>
                  <a:lnTo>
                    <a:pt x="2910777" y="1442"/>
                  </a:lnTo>
                  <a:lnTo>
                    <a:pt x="2858065" y="272"/>
                  </a:lnTo>
                  <a:lnTo>
                    <a:pt x="280852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629" y="4702206"/>
              <a:ext cx="5412105" cy="40640"/>
            </a:xfrm>
            <a:custGeom>
              <a:avLst/>
              <a:gdLst/>
              <a:ahLst/>
              <a:cxnLst/>
              <a:rect l="l" t="t" r="r" b="b"/>
              <a:pathLst>
                <a:path w="5412105" h="40639">
                  <a:moveTo>
                    <a:pt x="570" y="16388"/>
                  </a:moveTo>
                  <a:lnTo>
                    <a:pt x="44944" y="11803"/>
                  </a:lnTo>
                  <a:lnTo>
                    <a:pt x="89430" y="8230"/>
                  </a:lnTo>
                  <a:lnTo>
                    <a:pt x="134475" y="5637"/>
                  </a:lnTo>
                  <a:lnTo>
                    <a:pt x="180526" y="3993"/>
                  </a:lnTo>
                  <a:lnTo>
                    <a:pt x="228030" y="3266"/>
                  </a:lnTo>
                  <a:lnTo>
                    <a:pt x="277436" y="3425"/>
                  </a:lnTo>
                  <a:lnTo>
                    <a:pt x="329190" y="4437"/>
                  </a:lnTo>
                  <a:lnTo>
                    <a:pt x="383740" y="6271"/>
                  </a:lnTo>
                  <a:lnTo>
                    <a:pt x="441534" y="8895"/>
                  </a:lnTo>
                  <a:lnTo>
                    <a:pt x="503018" y="12278"/>
                  </a:lnTo>
                  <a:lnTo>
                    <a:pt x="568641" y="16388"/>
                  </a:lnTo>
                  <a:lnTo>
                    <a:pt x="621194" y="19308"/>
                  </a:lnTo>
                  <a:lnTo>
                    <a:pt x="672454" y="21159"/>
                  </a:lnTo>
                  <a:lnTo>
                    <a:pt x="722729" y="22096"/>
                  </a:lnTo>
                  <a:lnTo>
                    <a:pt x="772328" y="22273"/>
                  </a:lnTo>
                  <a:lnTo>
                    <a:pt x="821558" y="21846"/>
                  </a:lnTo>
                  <a:lnTo>
                    <a:pt x="870730" y="20970"/>
                  </a:lnTo>
                  <a:lnTo>
                    <a:pt x="920151" y="19799"/>
                  </a:lnTo>
                  <a:lnTo>
                    <a:pt x="970131" y="18489"/>
                  </a:lnTo>
                  <a:lnTo>
                    <a:pt x="1020977" y="17196"/>
                  </a:lnTo>
                  <a:lnTo>
                    <a:pt x="1072999" y="16072"/>
                  </a:lnTo>
                  <a:lnTo>
                    <a:pt x="1126506" y="15275"/>
                  </a:lnTo>
                  <a:lnTo>
                    <a:pt x="1181805" y="14959"/>
                  </a:lnTo>
                  <a:lnTo>
                    <a:pt x="1239206" y="15278"/>
                  </a:lnTo>
                  <a:lnTo>
                    <a:pt x="1299018" y="16388"/>
                  </a:lnTo>
                  <a:lnTo>
                    <a:pt x="1365659" y="17851"/>
                  </a:lnTo>
                  <a:lnTo>
                    <a:pt x="1424077" y="18678"/>
                  </a:lnTo>
                  <a:lnTo>
                    <a:pt x="1475933" y="18981"/>
                  </a:lnTo>
                  <a:lnTo>
                    <a:pt x="1522886" y="18870"/>
                  </a:lnTo>
                  <a:lnTo>
                    <a:pt x="1566595" y="18457"/>
                  </a:lnTo>
                  <a:lnTo>
                    <a:pt x="1608722" y="17851"/>
                  </a:lnTo>
                  <a:lnTo>
                    <a:pt x="1650925" y="17164"/>
                  </a:lnTo>
                  <a:lnTo>
                    <a:pt x="1694865" y="16507"/>
                  </a:lnTo>
                  <a:lnTo>
                    <a:pt x="1742202" y="15990"/>
                  </a:lnTo>
                  <a:lnTo>
                    <a:pt x="1794595" y="15724"/>
                  </a:lnTo>
                  <a:lnTo>
                    <a:pt x="1853705" y="15820"/>
                  </a:lnTo>
                  <a:lnTo>
                    <a:pt x="1921191" y="16388"/>
                  </a:lnTo>
                  <a:lnTo>
                    <a:pt x="1996739" y="16715"/>
                  </a:lnTo>
                  <a:lnTo>
                    <a:pt x="2066108" y="16061"/>
                  </a:lnTo>
                  <a:lnTo>
                    <a:pt x="2129764" y="14732"/>
                  </a:lnTo>
                  <a:lnTo>
                    <a:pt x="2188172" y="13033"/>
                  </a:lnTo>
                  <a:lnTo>
                    <a:pt x="2241799" y="11268"/>
                  </a:lnTo>
                  <a:lnTo>
                    <a:pt x="2291111" y="9743"/>
                  </a:lnTo>
                  <a:lnTo>
                    <a:pt x="2336574" y="8763"/>
                  </a:lnTo>
                  <a:lnTo>
                    <a:pt x="2378655" y="8633"/>
                  </a:lnTo>
                  <a:lnTo>
                    <a:pt x="2417819" y="9657"/>
                  </a:lnTo>
                  <a:lnTo>
                    <a:pt x="2454532" y="12140"/>
                  </a:lnTo>
                  <a:lnTo>
                    <a:pt x="2489262" y="16388"/>
                  </a:lnTo>
                  <a:lnTo>
                    <a:pt x="2517782" y="19300"/>
                  </a:lnTo>
                  <a:lnTo>
                    <a:pt x="2553040" y="20551"/>
                  </a:lnTo>
                  <a:lnTo>
                    <a:pt x="2594147" y="20431"/>
                  </a:lnTo>
                  <a:lnTo>
                    <a:pt x="2640212" y="19224"/>
                  </a:lnTo>
                  <a:lnTo>
                    <a:pt x="2690346" y="17220"/>
                  </a:lnTo>
                  <a:lnTo>
                    <a:pt x="2743658" y="14703"/>
                  </a:lnTo>
                  <a:lnTo>
                    <a:pt x="2799258" y="11962"/>
                  </a:lnTo>
                  <a:lnTo>
                    <a:pt x="2856256" y="9284"/>
                  </a:lnTo>
                  <a:lnTo>
                    <a:pt x="2913763" y="6954"/>
                  </a:lnTo>
                  <a:lnTo>
                    <a:pt x="2970888" y="5262"/>
                  </a:lnTo>
                  <a:lnTo>
                    <a:pt x="3026742" y="4492"/>
                  </a:lnTo>
                  <a:lnTo>
                    <a:pt x="3080433" y="4933"/>
                  </a:lnTo>
                  <a:lnTo>
                    <a:pt x="3131073" y="6872"/>
                  </a:lnTo>
                  <a:lnTo>
                    <a:pt x="3177772" y="10594"/>
                  </a:lnTo>
                  <a:lnTo>
                    <a:pt x="3219639" y="16388"/>
                  </a:lnTo>
                  <a:lnTo>
                    <a:pt x="3265614" y="23591"/>
                  </a:lnTo>
                  <a:lnTo>
                    <a:pt x="3313094" y="29275"/>
                  </a:lnTo>
                  <a:lnTo>
                    <a:pt x="3361943" y="33528"/>
                  </a:lnTo>
                  <a:lnTo>
                    <a:pt x="3412026" y="36436"/>
                  </a:lnTo>
                  <a:lnTo>
                    <a:pt x="3463207" y="38085"/>
                  </a:lnTo>
                  <a:lnTo>
                    <a:pt x="3515350" y="38563"/>
                  </a:lnTo>
                  <a:lnTo>
                    <a:pt x="3568320" y="37956"/>
                  </a:lnTo>
                  <a:lnTo>
                    <a:pt x="3621981" y="36351"/>
                  </a:lnTo>
                  <a:lnTo>
                    <a:pt x="3676198" y="33834"/>
                  </a:lnTo>
                  <a:lnTo>
                    <a:pt x="3730836" y="30493"/>
                  </a:lnTo>
                  <a:lnTo>
                    <a:pt x="3785758" y="26414"/>
                  </a:lnTo>
                  <a:lnTo>
                    <a:pt x="3840829" y="21683"/>
                  </a:lnTo>
                  <a:lnTo>
                    <a:pt x="3895914" y="16388"/>
                  </a:lnTo>
                  <a:lnTo>
                    <a:pt x="3951296" y="11340"/>
                  </a:lnTo>
                  <a:lnTo>
                    <a:pt x="4007159" y="7267"/>
                  </a:lnTo>
                  <a:lnTo>
                    <a:pt x="4063221" y="4133"/>
                  </a:lnTo>
                  <a:lnTo>
                    <a:pt x="4119195" y="1902"/>
                  </a:lnTo>
                  <a:lnTo>
                    <a:pt x="4174799" y="536"/>
                  </a:lnTo>
                  <a:lnTo>
                    <a:pt x="4229748" y="0"/>
                  </a:lnTo>
                  <a:lnTo>
                    <a:pt x="4283758" y="256"/>
                  </a:lnTo>
                  <a:lnTo>
                    <a:pt x="4336545" y="1268"/>
                  </a:lnTo>
                  <a:lnTo>
                    <a:pt x="4387825" y="2999"/>
                  </a:lnTo>
                  <a:lnTo>
                    <a:pt x="4437313" y="5414"/>
                  </a:lnTo>
                  <a:lnTo>
                    <a:pt x="4484726" y="8474"/>
                  </a:lnTo>
                  <a:lnTo>
                    <a:pt x="4529779" y="12145"/>
                  </a:lnTo>
                  <a:lnTo>
                    <a:pt x="4572189" y="16388"/>
                  </a:lnTo>
                  <a:lnTo>
                    <a:pt x="4606070" y="19387"/>
                  </a:lnTo>
                  <a:lnTo>
                    <a:pt x="4644652" y="21538"/>
                  </a:lnTo>
                  <a:lnTo>
                    <a:pt x="4687379" y="22934"/>
                  </a:lnTo>
                  <a:lnTo>
                    <a:pt x="4733699" y="23672"/>
                  </a:lnTo>
                  <a:lnTo>
                    <a:pt x="4783057" y="23845"/>
                  </a:lnTo>
                  <a:lnTo>
                    <a:pt x="4834899" y="23548"/>
                  </a:lnTo>
                  <a:lnTo>
                    <a:pt x="4888672" y="22877"/>
                  </a:lnTo>
                  <a:lnTo>
                    <a:pt x="4943822" y="21925"/>
                  </a:lnTo>
                  <a:lnTo>
                    <a:pt x="4999796" y="20789"/>
                  </a:lnTo>
                  <a:lnTo>
                    <a:pt x="5056039" y="19561"/>
                  </a:lnTo>
                  <a:lnTo>
                    <a:pt x="5111997" y="18338"/>
                  </a:lnTo>
                  <a:lnTo>
                    <a:pt x="5167118" y="17213"/>
                  </a:lnTo>
                  <a:lnTo>
                    <a:pt x="5220847" y="16282"/>
                  </a:lnTo>
                  <a:lnTo>
                    <a:pt x="5272630" y="15639"/>
                  </a:lnTo>
                  <a:lnTo>
                    <a:pt x="5321914" y="15380"/>
                  </a:lnTo>
                  <a:lnTo>
                    <a:pt x="5368145" y="15598"/>
                  </a:lnTo>
                  <a:lnTo>
                    <a:pt x="5410770" y="16388"/>
                  </a:lnTo>
                  <a:lnTo>
                    <a:pt x="5411300" y="23342"/>
                  </a:lnTo>
                  <a:lnTo>
                    <a:pt x="5411504" y="29227"/>
                  </a:lnTo>
                  <a:lnTo>
                    <a:pt x="5410770" y="34676"/>
                  </a:lnTo>
                  <a:lnTo>
                    <a:pt x="5342724" y="32363"/>
                  </a:lnTo>
                  <a:lnTo>
                    <a:pt x="5284933" y="31498"/>
                  </a:lnTo>
                  <a:lnTo>
                    <a:pt x="5235072" y="31752"/>
                  </a:lnTo>
                  <a:lnTo>
                    <a:pt x="5190816" y="32797"/>
                  </a:lnTo>
                  <a:lnTo>
                    <a:pt x="5149840" y="34305"/>
                  </a:lnTo>
                  <a:lnTo>
                    <a:pt x="5109820" y="35947"/>
                  </a:lnTo>
                  <a:lnTo>
                    <a:pt x="5068431" y="37395"/>
                  </a:lnTo>
                  <a:lnTo>
                    <a:pt x="5023349" y="38320"/>
                  </a:lnTo>
                  <a:lnTo>
                    <a:pt x="4972250" y="38395"/>
                  </a:lnTo>
                  <a:lnTo>
                    <a:pt x="4912808" y="37289"/>
                  </a:lnTo>
                  <a:lnTo>
                    <a:pt x="4842699" y="34676"/>
                  </a:lnTo>
                  <a:lnTo>
                    <a:pt x="4763641" y="31341"/>
                  </a:lnTo>
                  <a:lnTo>
                    <a:pt x="4693462" y="28937"/>
                  </a:lnTo>
                  <a:lnTo>
                    <a:pt x="4631139" y="27391"/>
                  </a:lnTo>
                  <a:lnTo>
                    <a:pt x="4575646" y="26635"/>
                  </a:lnTo>
                  <a:lnTo>
                    <a:pt x="4525957" y="26596"/>
                  </a:lnTo>
                  <a:lnTo>
                    <a:pt x="4481050" y="27203"/>
                  </a:lnTo>
                  <a:lnTo>
                    <a:pt x="4439898" y="28386"/>
                  </a:lnTo>
                  <a:lnTo>
                    <a:pt x="4401477" y="30073"/>
                  </a:lnTo>
                  <a:lnTo>
                    <a:pt x="4364763" y="32193"/>
                  </a:lnTo>
                  <a:lnTo>
                    <a:pt x="4328730" y="34676"/>
                  </a:lnTo>
                  <a:lnTo>
                    <a:pt x="4298209" y="36363"/>
                  </a:lnTo>
                  <a:lnTo>
                    <a:pt x="4259013" y="37672"/>
                  </a:lnTo>
                  <a:lnTo>
                    <a:pt x="4212480" y="38632"/>
                  </a:lnTo>
                  <a:lnTo>
                    <a:pt x="4159944" y="39274"/>
                  </a:lnTo>
                  <a:lnTo>
                    <a:pt x="4102742" y="39626"/>
                  </a:lnTo>
                  <a:lnTo>
                    <a:pt x="4042209" y="39718"/>
                  </a:lnTo>
                  <a:lnTo>
                    <a:pt x="3979681" y="39581"/>
                  </a:lnTo>
                  <a:lnTo>
                    <a:pt x="3916495" y="39244"/>
                  </a:lnTo>
                  <a:lnTo>
                    <a:pt x="3853985" y="38736"/>
                  </a:lnTo>
                  <a:lnTo>
                    <a:pt x="3793489" y="38087"/>
                  </a:lnTo>
                  <a:lnTo>
                    <a:pt x="3736342" y="37327"/>
                  </a:lnTo>
                  <a:lnTo>
                    <a:pt x="3683879" y="36485"/>
                  </a:lnTo>
                  <a:lnTo>
                    <a:pt x="3637438" y="35592"/>
                  </a:lnTo>
                  <a:lnTo>
                    <a:pt x="3598353" y="34676"/>
                  </a:lnTo>
                  <a:lnTo>
                    <a:pt x="3554434" y="34048"/>
                  </a:lnTo>
                  <a:lnTo>
                    <a:pt x="3511179" y="34325"/>
                  </a:lnTo>
                  <a:lnTo>
                    <a:pt x="3467852" y="35247"/>
                  </a:lnTo>
                  <a:lnTo>
                    <a:pt x="3423717" y="36554"/>
                  </a:lnTo>
                  <a:lnTo>
                    <a:pt x="3378036" y="37986"/>
                  </a:lnTo>
                  <a:lnTo>
                    <a:pt x="3330075" y="39285"/>
                  </a:lnTo>
                  <a:lnTo>
                    <a:pt x="3279096" y="40190"/>
                  </a:lnTo>
                  <a:lnTo>
                    <a:pt x="3224364" y="40441"/>
                  </a:lnTo>
                  <a:lnTo>
                    <a:pt x="3165142" y="39779"/>
                  </a:lnTo>
                  <a:lnTo>
                    <a:pt x="3100693" y="37944"/>
                  </a:lnTo>
                  <a:lnTo>
                    <a:pt x="3030282" y="34676"/>
                  </a:lnTo>
                  <a:lnTo>
                    <a:pt x="2974591" y="32048"/>
                  </a:lnTo>
                  <a:lnTo>
                    <a:pt x="2922693" y="30455"/>
                  </a:lnTo>
                  <a:lnTo>
                    <a:pt x="2873775" y="29739"/>
                  </a:lnTo>
                  <a:lnTo>
                    <a:pt x="2827025" y="29742"/>
                  </a:lnTo>
                  <a:lnTo>
                    <a:pt x="2781629" y="30308"/>
                  </a:lnTo>
                  <a:lnTo>
                    <a:pt x="2736775" y="31278"/>
                  </a:lnTo>
                  <a:lnTo>
                    <a:pt x="2691650" y="32494"/>
                  </a:lnTo>
                  <a:lnTo>
                    <a:pt x="2645441" y="33800"/>
                  </a:lnTo>
                  <a:lnTo>
                    <a:pt x="2597335" y="35037"/>
                  </a:lnTo>
                  <a:lnTo>
                    <a:pt x="2546519" y="36048"/>
                  </a:lnTo>
                  <a:lnTo>
                    <a:pt x="2492181" y="36675"/>
                  </a:lnTo>
                  <a:lnTo>
                    <a:pt x="2433508" y="36760"/>
                  </a:lnTo>
                  <a:lnTo>
                    <a:pt x="2369687" y="36147"/>
                  </a:lnTo>
                  <a:lnTo>
                    <a:pt x="2299905" y="34676"/>
                  </a:lnTo>
                  <a:lnTo>
                    <a:pt x="2234094" y="33223"/>
                  </a:lnTo>
                  <a:lnTo>
                    <a:pt x="2172621" y="32435"/>
                  </a:lnTo>
                  <a:lnTo>
                    <a:pt x="2114930" y="32206"/>
                  </a:lnTo>
                  <a:lnTo>
                    <a:pt x="2060466" y="32432"/>
                  </a:lnTo>
                  <a:lnTo>
                    <a:pt x="2008673" y="33006"/>
                  </a:lnTo>
                  <a:lnTo>
                    <a:pt x="1958995" y="33823"/>
                  </a:lnTo>
                  <a:lnTo>
                    <a:pt x="1910877" y="34777"/>
                  </a:lnTo>
                  <a:lnTo>
                    <a:pt x="1863764" y="35763"/>
                  </a:lnTo>
                  <a:lnTo>
                    <a:pt x="1817099" y="36675"/>
                  </a:lnTo>
                  <a:lnTo>
                    <a:pt x="1770328" y="37407"/>
                  </a:lnTo>
                  <a:lnTo>
                    <a:pt x="1722894" y="37854"/>
                  </a:lnTo>
                  <a:lnTo>
                    <a:pt x="1674243" y="37910"/>
                  </a:lnTo>
                  <a:lnTo>
                    <a:pt x="1623818" y="37469"/>
                  </a:lnTo>
                  <a:lnTo>
                    <a:pt x="1571064" y="36427"/>
                  </a:lnTo>
                  <a:lnTo>
                    <a:pt x="1515426" y="34676"/>
                  </a:lnTo>
                  <a:lnTo>
                    <a:pt x="1446297" y="31979"/>
                  </a:lnTo>
                  <a:lnTo>
                    <a:pt x="1381781" y="29324"/>
                  </a:lnTo>
                  <a:lnTo>
                    <a:pt x="1321438" y="26846"/>
                  </a:lnTo>
                  <a:lnTo>
                    <a:pt x="1264825" y="24679"/>
                  </a:lnTo>
                  <a:lnTo>
                    <a:pt x="1211501" y="22958"/>
                  </a:lnTo>
                  <a:lnTo>
                    <a:pt x="1161025" y="21818"/>
                  </a:lnTo>
                  <a:lnTo>
                    <a:pt x="1112955" y="21391"/>
                  </a:lnTo>
                  <a:lnTo>
                    <a:pt x="1066850" y="21813"/>
                  </a:lnTo>
                  <a:lnTo>
                    <a:pt x="1022269" y="23219"/>
                  </a:lnTo>
                  <a:lnTo>
                    <a:pt x="978770" y="25741"/>
                  </a:lnTo>
                  <a:lnTo>
                    <a:pt x="935912" y="29516"/>
                  </a:lnTo>
                  <a:lnTo>
                    <a:pt x="893253" y="34676"/>
                  </a:lnTo>
                  <a:lnTo>
                    <a:pt x="861532" y="37841"/>
                  </a:lnTo>
                  <a:lnTo>
                    <a:pt x="823803" y="39600"/>
                  </a:lnTo>
                  <a:lnTo>
                    <a:pt x="780796" y="40147"/>
                  </a:lnTo>
                  <a:lnTo>
                    <a:pt x="733244" y="39676"/>
                  </a:lnTo>
                  <a:lnTo>
                    <a:pt x="681880" y="38380"/>
                  </a:lnTo>
                  <a:lnTo>
                    <a:pt x="627437" y="36454"/>
                  </a:lnTo>
                  <a:lnTo>
                    <a:pt x="570647" y="34091"/>
                  </a:lnTo>
                  <a:lnTo>
                    <a:pt x="512242" y="31485"/>
                  </a:lnTo>
                  <a:lnTo>
                    <a:pt x="452956" y="28829"/>
                  </a:lnTo>
                  <a:lnTo>
                    <a:pt x="393520" y="26318"/>
                  </a:lnTo>
                  <a:lnTo>
                    <a:pt x="334668" y="24145"/>
                  </a:lnTo>
                  <a:lnTo>
                    <a:pt x="277131" y="22504"/>
                  </a:lnTo>
                  <a:lnTo>
                    <a:pt x="221643" y="21588"/>
                  </a:lnTo>
                  <a:lnTo>
                    <a:pt x="168936" y="21592"/>
                  </a:lnTo>
                  <a:lnTo>
                    <a:pt x="119743" y="22709"/>
                  </a:lnTo>
                  <a:lnTo>
                    <a:pt x="74795" y="25133"/>
                  </a:lnTo>
                  <a:lnTo>
                    <a:pt x="34827" y="29057"/>
                  </a:lnTo>
                  <a:lnTo>
                    <a:pt x="570" y="34676"/>
                  </a:lnTo>
                  <a:lnTo>
                    <a:pt x="0" y="25667"/>
                  </a:lnTo>
                  <a:lnTo>
                    <a:pt x="702" y="21488"/>
                  </a:lnTo>
                  <a:lnTo>
                    <a:pt x="570" y="16388"/>
                  </a:lnTo>
                  <a:close/>
                </a:path>
              </a:pathLst>
            </a:custGeom>
            <a:ln w="412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846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dirty="0">
                <a:solidFill>
                  <a:srgbClr val="000000"/>
                </a:solidFill>
                <a:latin typeface="Calibri Light"/>
                <a:cs typeface="Calibri Light"/>
              </a:rPr>
              <a:t>Sequence</a:t>
            </a:r>
            <a:r>
              <a:rPr sz="4400" i="0" spc="-1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i="0" dirty="0">
                <a:solidFill>
                  <a:srgbClr val="000000"/>
                </a:solidFill>
                <a:latin typeface="Calibri Light"/>
                <a:cs typeface="Calibri Light"/>
              </a:rPr>
              <a:t>Alignment</a:t>
            </a:r>
            <a:r>
              <a:rPr sz="4400" i="0" spc="-1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i="0" spc="-10" dirty="0">
                <a:solidFill>
                  <a:srgbClr val="000000"/>
                </a:solidFill>
                <a:latin typeface="Calibri Light"/>
                <a:cs typeface="Calibri Light"/>
              </a:rPr>
              <a:t>(Applications)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6411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Discover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(annotation)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Predict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molecular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Predict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ancestry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Phylogenetic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identification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(speciation,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4890" y="4760301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0" y="1"/>
                </a:lnTo>
              </a:path>
            </a:pathLst>
          </a:custGeom>
          <a:ln w="1016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79964" y="5042689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0" y="1"/>
                </a:lnTo>
              </a:path>
            </a:pathLst>
          </a:custGeom>
          <a:ln w="1016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914" y="5338526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000" y="1"/>
                </a:lnTo>
              </a:path>
            </a:pathLst>
          </a:custGeom>
          <a:ln w="1016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8459" y="5022334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80">
                <a:moveTo>
                  <a:pt x="0" y="0"/>
                </a:moveTo>
                <a:lnTo>
                  <a:pt x="1440000" y="1"/>
                </a:lnTo>
              </a:path>
            </a:pathLst>
          </a:custGeom>
          <a:ln w="1016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8795" y="5580379"/>
            <a:ext cx="192405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61925" marR="5080" indent="-14986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sequences </a:t>
            </a:r>
            <a:r>
              <a:rPr sz="1800" dirty="0">
                <a:latin typeface="Calibri"/>
                <a:cs typeface="Calibri"/>
              </a:rPr>
              <a:t>(known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353" y="5559044"/>
            <a:ext cx="18656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6129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sequence </a:t>
            </a:r>
            <a:r>
              <a:rPr sz="1800" dirty="0">
                <a:latin typeface="Calibri"/>
                <a:cs typeface="Calibri"/>
              </a:rPr>
              <a:t>(unknown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79513" y="4721664"/>
            <a:ext cx="1440180" cy="451484"/>
            <a:chOff x="8679513" y="4721664"/>
            <a:chExt cx="1440180" cy="451484"/>
          </a:xfrm>
        </p:grpSpPr>
        <p:sp>
          <p:nvSpPr>
            <p:cNvPr id="11" name="object 11"/>
            <p:cNvSpPr/>
            <p:nvPr/>
          </p:nvSpPr>
          <p:spPr>
            <a:xfrm>
              <a:off x="8679513" y="5122306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79">
                  <a:moveTo>
                    <a:pt x="0" y="0"/>
                  </a:moveTo>
                  <a:lnTo>
                    <a:pt x="1440000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79513" y="4772464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79">
                  <a:moveTo>
                    <a:pt x="0" y="0"/>
                  </a:moveTo>
                  <a:lnTo>
                    <a:pt x="1440000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14411" y="4804324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6811" y="4804324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211" y="4813044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71611" y="4812262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21547" y="4812262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68652" y="4812261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10034" y="4820978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62434" y="4807661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14836" y="482097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0"/>
                  </a:moveTo>
                  <a:lnTo>
                    <a:pt x="1" y="267699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83380" y="4534915"/>
            <a:ext cx="71755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26699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Subject Query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0662" y="5363971"/>
            <a:ext cx="1815464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77825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Best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match </a:t>
            </a:r>
            <a:r>
              <a:rPr sz="1800" dirty="0">
                <a:latin typeface="Calibri"/>
                <a:cs typeface="Calibri"/>
              </a:rPr>
              <a:t>(query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sequence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5099" y="5145693"/>
            <a:ext cx="1207770" cy="123825"/>
          </a:xfrm>
          <a:custGeom>
            <a:avLst/>
            <a:gdLst/>
            <a:ahLst/>
            <a:cxnLst/>
            <a:rect l="l" t="t" r="r" b="b"/>
            <a:pathLst>
              <a:path w="1207770" h="123825">
                <a:moveTo>
                  <a:pt x="1083586" y="0"/>
                </a:moveTo>
                <a:lnTo>
                  <a:pt x="1083586" y="123825"/>
                </a:lnTo>
                <a:lnTo>
                  <a:pt x="1166136" y="82550"/>
                </a:lnTo>
                <a:lnTo>
                  <a:pt x="1104224" y="82550"/>
                </a:lnTo>
                <a:lnTo>
                  <a:pt x="1104224" y="41275"/>
                </a:lnTo>
                <a:lnTo>
                  <a:pt x="1166136" y="41275"/>
                </a:lnTo>
                <a:lnTo>
                  <a:pt x="1083586" y="0"/>
                </a:lnTo>
                <a:close/>
              </a:path>
              <a:path w="1207770" h="123825">
                <a:moveTo>
                  <a:pt x="1083586" y="41275"/>
                </a:moveTo>
                <a:lnTo>
                  <a:pt x="0" y="41275"/>
                </a:lnTo>
                <a:lnTo>
                  <a:pt x="0" y="82550"/>
                </a:lnTo>
                <a:lnTo>
                  <a:pt x="1083586" y="82550"/>
                </a:lnTo>
                <a:lnTo>
                  <a:pt x="1083586" y="41275"/>
                </a:lnTo>
                <a:close/>
              </a:path>
              <a:path w="1207770" h="123825">
                <a:moveTo>
                  <a:pt x="1166136" y="41275"/>
                </a:moveTo>
                <a:lnTo>
                  <a:pt x="1104224" y="41275"/>
                </a:lnTo>
                <a:lnTo>
                  <a:pt x="1104224" y="82550"/>
                </a:lnTo>
                <a:lnTo>
                  <a:pt x="1166136" y="82550"/>
                </a:lnTo>
                <a:lnTo>
                  <a:pt x="1207411" y="61912"/>
                </a:lnTo>
                <a:lnTo>
                  <a:pt x="1166136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1021" y="4800092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Alignment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44690" y="5121908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74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44690" y="520760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474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12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30" dirty="0">
                <a:solidFill>
                  <a:srgbClr val="000000"/>
                </a:solidFill>
                <a:latin typeface="Calibri Light"/>
                <a:cs typeface="Calibri Light"/>
              </a:rPr>
              <a:t>Kmers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980" y="1661667"/>
            <a:ext cx="490791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Contiguous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substrings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dirty="0">
                <a:latin typeface="Calibri"/>
                <a:cs typeface="Calibri"/>
              </a:rPr>
              <a:t>sequence,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k </a:t>
            </a:r>
            <a:r>
              <a:rPr sz="2800" dirty="0">
                <a:latin typeface="Calibri"/>
                <a:cs typeface="Calibri"/>
              </a:rPr>
              <a:t>(positive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integer)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980" y="3450844"/>
            <a:ext cx="46234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expected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share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kmers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06905" y="1599543"/>
            <a:ext cx="4442460" cy="4049395"/>
            <a:chOff x="6106905" y="1599543"/>
            <a:chExt cx="4442460" cy="4049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6905" y="1599543"/>
              <a:ext cx="4100295" cy="40492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38503" y="2105891"/>
              <a:ext cx="300990" cy="3435985"/>
            </a:xfrm>
            <a:custGeom>
              <a:avLst/>
              <a:gdLst/>
              <a:ahLst/>
              <a:cxnLst/>
              <a:rect l="l" t="t" r="r" b="b"/>
              <a:pathLst>
                <a:path w="300990" h="3435985">
                  <a:moveTo>
                    <a:pt x="0" y="0"/>
                  </a:moveTo>
                  <a:lnTo>
                    <a:pt x="58546" y="1969"/>
                  </a:lnTo>
                  <a:lnTo>
                    <a:pt x="106355" y="7341"/>
                  </a:lnTo>
                  <a:lnTo>
                    <a:pt x="138589" y="15309"/>
                  </a:lnTo>
                  <a:lnTo>
                    <a:pt x="150409" y="25066"/>
                  </a:lnTo>
                  <a:lnTo>
                    <a:pt x="150409" y="1692897"/>
                  </a:lnTo>
                  <a:lnTo>
                    <a:pt x="162229" y="1702654"/>
                  </a:lnTo>
                  <a:lnTo>
                    <a:pt x="194463" y="1710622"/>
                  </a:lnTo>
                  <a:lnTo>
                    <a:pt x="242272" y="1715994"/>
                  </a:lnTo>
                  <a:lnTo>
                    <a:pt x="300819" y="1717964"/>
                  </a:lnTo>
                  <a:lnTo>
                    <a:pt x="242272" y="1719933"/>
                  </a:lnTo>
                  <a:lnTo>
                    <a:pt x="194463" y="1725305"/>
                  </a:lnTo>
                  <a:lnTo>
                    <a:pt x="162229" y="1733273"/>
                  </a:lnTo>
                  <a:lnTo>
                    <a:pt x="150409" y="1743030"/>
                  </a:lnTo>
                  <a:lnTo>
                    <a:pt x="150409" y="3410860"/>
                  </a:lnTo>
                  <a:lnTo>
                    <a:pt x="138589" y="3420617"/>
                  </a:lnTo>
                  <a:lnTo>
                    <a:pt x="106355" y="3428585"/>
                  </a:lnTo>
                  <a:lnTo>
                    <a:pt x="58546" y="3433957"/>
                  </a:lnTo>
                  <a:lnTo>
                    <a:pt x="0" y="343592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18063" y="3583940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4-</a:t>
            </a:r>
            <a:r>
              <a:rPr sz="2400" spc="-20" dirty="0">
                <a:latin typeface="Calibri"/>
                <a:cs typeface="Calibri"/>
              </a:rPr>
              <a:t>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26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0" dirty="0">
                <a:solidFill>
                  <a:srgbClr val="000000"/>
                </a:solidFill>
                <a:latin typeface="Calibri Light"/>
                <a:cs typeface="Calibri Light"/>
              </a:rPr>
              <a:t>Databases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280650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Publicly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accessible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repository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[annotated]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queried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Curated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non-curated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Find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database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9417" y="4001302"/>
            <a:ext cx="4516755" cy="1844675"/>
            <a:chOff x="1579417" y="4001302"/>
            <a:chExt cx="4516755" cy="1844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417" y="4041217"/>
              <a:ext cx="4516582" cy="18045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39415" y="4001312"/>
              <a:ext cx="2365375" cy="463550"/>
            </a:xfrm>
            <a:custGeom>
              <a:avLst/>
              <a:gdLst/>
              <a:ahLst/>
              <a:cxnLst/>
              <a:rect l="l" t="t" r="r" b="b"/>
              <a:pathLst>
                <a:path w="2365375" h="463550">
                  <a:moveTo>
                    <a:pt x="593699" y="37846"/>
                  </a:moveTo>
                  <a:lnTo>
                    <a:pt x="0" y="37846"/>
                  </a:lnTo>
                  <a:lnTo>
                    <a:pt x="0" y="463105"/>
                  </a:lnTo>
                  <a:lnTo>
                    <a:pt x="593699" y="463105"/>
                  </a:lnTo>
                  <a:lnTo>
                    <a:pt x="593699" y="37846"/>
                  </a:lnTo>
                  <a:close/>
                </a:path>
                <a:path w="2365375" h="463550">
                  <a:moveTo>
                    <a:pt x="2365222" y="0"/>
                  </a:moveTo>
                  <a:lnTo>
                    <a:pt x="1771523" y="0"/>
                  </a:lnTo>
                  <a:lnTo>
                    <a:pt x="1771523" y="425259"/>
                  </a:lnTo>
                  <a:lnTo>
                    <a:pt x="2365222" y="425259"/>
                  </a:lnTo>
                  <a:lnTo>
                    <a:pt x="2365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01059"/>
            <a:ext cx="71577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dirty="0">
                <a:solidFill>
                  <a:srgbClr val="000000"/>
                </a:solidFill>
                <a:latin typeface="Calibri Light"/>
                <a:cs typeface="Calibri Light"/>
              </a:rPr>
              <a:t>Species</a:t>
            </a:r>
            <a:r>
              <a:rPr sz="6600" i="0" spc="-1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600" i="0" spc="-10" dirty="0">
                <a:solidFill>
                  <a:srgbClr val="000000"/>
                </a:solidFill>
                <a:latin typeface="Calibri Light"/>
                <a:cs typeface="Calibri Light"/>
              </a:rPr>
              <a:t>identification</a:t>
            </a:r>
            <a:endParaRPr sz="6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992" y="4681568"/>
            <a:ext cx="5453380" cy="81915"/>
            <a:chOff x="816992" y="4681568"/>
            <a:chExt cx="5453380" cy="81915"/>
          </a:xfrm>
        </p:grpSpPr>
        <p:sp>
          <p:nvSpPr>
            <p:cNvPr id="4" name="object 4"/>
            <p:cNvSpPr/>
            <p:nvPr/>
          </p:nvSpPr>
          <p:spPr>
            <a:xfrm>
              <a:off x="837544" y="4702929"/>
              <a:ext cx="5411470" cy="46355"/>
            </a:xfrm>
            <a:custGeom>
              <a:avLst/>
              <a:gdLst/>
              <a:ahLst/>
              <a:cxnLst/>
              <a:rect l="l" t="t" r="r" b="b"/>
              <a:pathLst>
                <a:path w="5411470" h="46354">
                  <a:moveTo>
                    <a:pt x="2808524" y="0"/>
                  </a:moveTo>
                  <a:lnTo>
                    <a:pt x="2761539" y="597"/>
                  </a:lnTo>
                  <a:lnTo>
                    <a:pt x="2716496" y="2038"/>
                  </a:lnTo>
                  <a:lnTo>
                    <a:pt x="2672779" y="4293"/>
                  </a:lnTo>
                  <a:lnTo>
                    <a:pt x="2629776" y="7334"/>
                  </a:lnTo>
                  <a:lnTo>
                    <a:pt x="2586870" y="11134"/>
                  </a:lnTo>
                  <a:lnTo>
                    <a:pt x="2543449" y="15664"/>
                  </a:lnTo>
                  <a:lnTo>
                    <a:pt x="2501183" y="19582"/>
                  </a:lnTo>
                  <a:lnTo>
                    <a:pt x="2461325" y="21765"/>
                  </a:lnTo>
                  <a:lnTo>
                    <a:pt x="2422630" y="22522"/>
                  </a:lnTo>
                  <a:lnTo>
                    <a:pt x="2383853" y="22157"/>
                  </a:lnTo>
                  <a:lnTo>
                    <a:pt x="2343749" y="20978"/>
                  </a:lnTo>
                  <a:lnTo>
                    <a:pt x="2254579" y="17402"/>
                  </a:lnTo>
                  <a:lnTo>
                    <a:pt x="2203023" y="15618"/>
                  </a:lnTo>
                  <a:lnTo>
                    <a:pt x="2145160" y="14246"/>
                  </a:lnTo>
                  <a:lnTo>
                    <a:pt x="2079744" y="13592"/>
                  </a:lnTo>
                  <a:lnTo>
                    <a:pt x="2005531" y="13963"/>
                  </a:lnTo>
                  <a:lnTo>
                    <a:pt x="1850079" y="17295"/>
                  </a:lnTo>
                  <a:lnTo>
                    <a:pt x="1780207" y="18298"/>
                  </a:lnTo>
                  <a:lnTo>
                    <a:pt x="1711979" y="18763"/>
                  </a:lnTo>
                  <a:lnTo>
                    <a:pt x="1645709" y="18783"/>
                  </a:lnTo>
                  <a:lnTo>
                    <a:pt x="1581717" y="18448"/>
                  </a:lnTo>
                  <a:lnTo>
                    <a:pt x="1520319" y="17850"/>
                  </a:lnTo>
                  <a:lnTo>
                    <a:pt x="1307009" y="14647"/>
                  </a:lnTo>
                  <a:lnTo>
                    <a:pt x="1224164" y="13837"/>
                  </a:lnTo>
                  <a:lnTo>
                    <a:pt x="1189805" y="13949"/>
                  </a:lnTo>
                  <a:lnTo>
                    <a:pt x="1160576" y="14528"/>
                  </a:lnTo>
                  <a:lnTo>
                    <a:pt x="1136797" y="15664"/>
                  </a:lnTo>
                  <a:lnTo>
                    <a:pt x="1103586" y="16819"/>
                  </a:lnTo>
                  <a:lnTo>
                    <a:pt x="1066709" y="16302"/>
                  </a:lnTo>
                  <a:lnTo>
                    <a:pt x="1026025" y="14643"/>
                  </a:lnTo>
                  <a:lnTo>
                    <a:pt x="932675" y="10024"/>
                  </a:lnTo>
                  <a:lnTo>
                    <a:pt x="879727" y="8126"/>
                  </a:lnTo>
                  <a:lnTo>
                    <a:pt x="822408" y="7210"/>
                  </a:lnTo>
                  <a:lnTo>
                    <a:pt x="760580" y="7807"/>
                  </a:lnTo>
                  <a:lnTo>
                    <a:pt x="694100" y="10448"/>
                  </a:lnTo>
                  <a:lnTo>
                    <a:pt x="622828" y="15664"/>
                  </a:lnTo>
                  <a:lnTo>
                    <a:pt x="564413" y="20248"/>
                  </a:lnTo>
                  <a:lnTo>
                    <a:pt x="511221" y="23054"/>
                  </a:lnTo>
                  <a:lnTo>
                    <a:pt x="462043" y="24366"/>
                  </a:lnTo>
                  <a:lnTo>
                    <a:pt x="415671" y="24467"/>
                  </a:lnTo>
                  <a:lnTo>
                    <a:pt x="370895" y="23640"/>
                  </a:lnTo>
                  <a:lnTo>
                    <a:pt x="326508" y="22168"/>
                  </a:lnTo>
                  <a:lnTo>
                    <a:pt x="234064" y="18424"/>
                  </a:lnTo>
                  <a:lnTo>
                    <a:pt x="183590" y="16718"/>
                  </a:lnTo>
                  <a:lnTo>
                    <a:pt x="128669" y="15501"/>
                  </a:lnTo>
                  <a:lnTo>
                    <a:pt x="68094" y="15055"/>
                  </a:lnTo>
                  <a:lnTo>
                    <a:pt x="655" y="15664"/>
                  </a:lnTo>
                  <a:lnTo>
                    <a:pt x="0" y="23415"/>
                  </a:lnTo>
                  <a:lnTo>
                    <a:pt x="348" y="26725"/>
                  </a:lnTo>
                  <a:lnTo>
                    <a:pt x="655" y="33952"/>
                  </a:lnTo>
                  <a:lnTo>
                    <a:pt x="70724" y="30762"/>
                  </a:lnTo>
                  <a:lnTo>
                    <a:pt x="136907" y="28943"/>
                  </a:lnTo>
                  <a:lnTo>
                    <a:pt x="199487" y="28276"/>
                  </a:lnTo>
                  <a:lnTo>
                    <a:pt x="258747" y="28539"/>
                  </a:lnTo>
                  <a:lnTo>
                    <a:pt x="314971" y="29513"/>
                  </a:lnTo>
                  <a:lnTo>
                    <a:pt x="368441" y="30978"/>
                  </a:lnTo>
                  <a:lnTo>
                    <a:pt x="515159" y="36117"/>
                  </a:lnTo>
                  <a:lnTo>
                    <a:pt x="560444" y="37344"/>
                  </a:lnTo>
                  <a:lnTo>
                    <a:pt x="604391" y="37961"/>
                  </a:lnTo>
                  <a:lnTo>
                    <a:pt x="647283" y="37748"/>
                  </a:lnTo>
                  <a:lnTo>
                    <a:pt x="689402" y="36485"/>
                  </a:lnTo>
                  <a:lnTo>
                    <a:pt x="731032" y="33952"/>
                  </a:lnTo>
                  <a:lnTo>
                    <a:pt x="777277" y="30762"/>
                  </a:lnTo>
                  <a:lnTo>
                    <a:pt x="826335" y="28160"/>
                  </a:lnTo>
                  <a:lnTo>
                    <a:pt x="877701" y="26133"/>
                  </a:lnTo>
                  <a:lnTo>
                    <a:pt x="930871" y="24664"/>
                  </a:lnTo>
                  <a:lnTo>
                    <a:pt x="985341" y="23737"/>
                  </a:lnTo>
                  <a:lnTo>
                    <a:pt x="1040605" y="23337"/>
                  </a:lnTo>
                  <a:lnTo>
                    <a:pt x="1096159" y="23447"/>
                  </a:lnTo>
                  <a:lnTo>
                    <a:pt x="1151498" y="24053"/>
                  </a:lnTo>
                  <a:lnTo>
                    <a:pt x="1206117" y="25137"/>
                  </a:lnTo>
                  <a:lnTo>
                    <a:pt x="1259512" y="26685"/>
                  </a:lnTo>
                  <a:lnTo>
                    <a:pt x="1311179" y="28681"/>
                  </a:lnTo>
                  <a:lnTo>
                    <a:pt x="1360612" y="31109"/>
                  </a:lnTo>
                  <a:lnTo>
                    <a:pt x="1459472" y="37264"/>
                  </a:lnTo>
                  <a:lnTo>
                    <a:pt x="1509651" y="39983"/>
                  </a:lnTo>
                  <a:lnTo>
                    <a:pt x="1558471" y="42086"/>
                  </a:lnTo>
                  <a:lnTo>
                    <a:pt x="1606558" y="43550"/>
                  </a:lnTo>
                  <a:lnTo>
                    <a:pt x="1654542" y="44351"/>
                  </a:lnTo>
                  <a:lnTo>
                    <a:pt x="1703048" y="44467"/>
                  </a:lnTo>
                  <a:lnTo>
                    <a:pt x="1752704" y="43875"/>
                  </a:lnTo>
                  <a:lnTo>
                    <a:pt x="1804137" y="42550"/>
                  </a:lnTo>
                  <a:lnTo>
                    <a:pt x="1857976" y="40470"/>
                  </a:lnTo>
                  <a:lnTo>
                    <a:pt x="1914847" y="37612"/>
                  </a:lnTo>
                  <a:lnTo>
                    <a:pt x="1975378" y="33952"/>
                  </a:lnTo>
                  <a:lnTo>
                    <a:pt x="2018538" y="31870"/>
                  </a:lnTo>
                  <a:lnTo>
                    <a:pt x="2062048" y="31073"/>
                  </a:lnTo>
                  <a:lnTo>
                    <a:pt x="2106000" y="31345"/>
                  </a:lnTo>
                  <a:lnTo>
                    <a:pt x="2150488" y="32470"/>
                  </a:lnTo>
                  <a:lnTo>
                    <a:pt x="2195604" y="34232"/>
                  </a:lnTo>
                  <a:lnTo>
                    <a:pt x="2335647" y="41186"/>
                  </a:lnTo>
                  <a:lnTo>
                    <a:pt x="2384202" y="43339"/>
                  </a:lnTo>
                  <a:lnTo>
                    <a:pt x="2433850" y="45051"/>
                  </a:lnTo>
                  <a:lnTo>
                    <a:pt x="2484682" y="46105"/>
                  </a:lnTo>
                  <a:lnTo>
                    <a:pt x="2536791" y="46285"/>
                  </a:lnTo>
                  <a:lnTo>
                    <a:pt x="2590270" y="45376"/>
                  </a:lnTo>
                  <a:lnTo>
                    <a:pt x="2645212" y="43161"/>
                  </a:lnTo>
                  <a:lnTo>
                    <a:pt x="2701710" y="39425"/>
                  </a:lnTo>
                  <a:lnTo>
                    <a:pt x="2817608" y="28612"/>
                  </a:lnTo>
                  <a:lnTo>
                    <a:pt x="2873027" y="25239"/>
                  </a:lnTo>
                  <a:lnTo>
                    <a:pt x="2926364" y="23564"/>
                  </a:lnTo>
                  <a:lnTo>
                    <a:pt x="2977870" y="23319"/>
                  </a:lnTo>
                  <a:lnTo>
                    <a:pt x="3027795" y="24233"/>
                  </a:lnTo>
                  <a:lnTo>
                    <a:pt x="3076390" y="26039"/>
                  </a:lnTo>
                  <a:lnTo>
                    <a:pt x="3123905" y="28468"/>
                  </a:lnTo>
                  <a:lnTo>
                    <a:pt x="3262483" y="36798"/>
                  </a:lnTo>
                  <a:lnTo>
                    <a:pt x="3308188" y="39026"/>
                  </a:lnTo>
                  <a:lnTo>
                    <a:pt x="3354067" y="40532"/>
                  </a:lnTo>
                  <a:lnTo>
                    <a:pt x="3400370" y="41046"/>
                  </a:lnTo>
                  <a:lnTo>
                    <a:pt x="3447349" y="40301"/>
                  </a:lnTo>
                  <a:lnTo>
                    <a:pt x="3495254" y="38026"/>
                  </a:lnTo>
                  <a:lnTo>
                    <a:pt x="3602606" y="28953"/>
                  </a:lnTo>
                  <a:lnTo>
                    <a:pt x="3655593" y="26167"/>
                  </a:lnTo>
                  <a:lnTo>
                    <a:pt x="3704265" y="25216"/>
                  </a:lnTo>
                  <a:lnTo>
                    <a:pt x="3749588" y="25725"/>
                  </a:lnTo>
                  <a:lnTo>
                    <a:pt x="3792531" y="27318"/>
                  </a:lnTo>
                  <a:lnTo>
                    <a:pt x="3834061" y="29618"/>
                  </a:lnTo>
                  <a:lnTo>
                    <a:pt x="3916755" y="34839"/>
                  </a:lnTo>
                  <a:lnTo>
                    <a:pt x="3959854" y="37007"/>
                  </a:lnTo>
                  <a:lnTo>
                    <a:pt x="4005411" y="38378"/>
                  </a:lnTo>
                  <a:lnTo>
                    <a:pt x="4054394" y="38577"/>
                  </a:lnTo>
                  <a:lnTo>
                    <a:pt x="4107770" y="37227"/>
                  </a:lnTo>
                  <a:lnTo>
                    <a:pt x="4227776" y="30360"/>
                  </a:lnTo>
                  <a:lnTo>
                    <a:pt x="4288003" y="28162"/>
                  </a:lnTo>
                  <a:lnTo>
                    <a:pt x="4347054" y="27142"/>
                  </a:lnTo>
                  <a:lnTo>
                    <a:pt x="4404792" y="27083"/>
                  </a:lnTo>
                  <a:lnTo>
                    <a:pt x="4461080" y="27767"/>
                  </a:lnTo>
                  <a:lnTo>
                    <a:pt x="4515781" y="28977"/>
                  </a:lnTo>
                  <a:lnTo>
                    <a:pt x="4668998" y="33595"/>
                  </a:lnTo>
                  <a:lnTo>
                    <a:pt x="4715986" y="34740"/>
                  </a:lnTo>
                  <a:lnTo>
                    <a:pt x="4760704" y="35326"/>
                  </a:lnTo>
                  <a:lnTo>
                    <a:pt x="4803016" y="35136"/>
                  </a:lnTo>
                  <a:lnTo>
                    <a:pt x="4888005" y="32764"/>
                  </a:lnTo>
                  <a:lnTo>
                    <a:pt x="4933100" y="33062"/>
                  </a:lnTo>
                  <a:lnTo>
                    <a:pt x="4978539" y="34432"/>
                  </a:lnTo>
                  <a:lnTo>
                    <a:pt x="5072328" y="38717"/>
                  </a:lnTo>
                  <a:lnTo>
                    <a:pt x="5121619" y="40799"/>
                  </a:lnTo>
                  <a:lnTo>
                    <a:pt x="5173135" y="42287"/>
                  </a:lnTo>
                  <a:lnTo>
                    <a:pt x="5227346" y="42762"/>
                  </a:lnTo>
                  <a:lnTo>
                    <a:pt x="5284723" y="41809"/>
                  </a:lnTo>
                  <a:lnTo>
                    <a:pt x="5345736" y="39012"/>
                  </a:lnTo>
                  <a:lnTo>
                    <a:pt x="5410855" y="33952"/>
                  </a:lnTo>
                  <a:lnTo>
                    <a:pt x="5410134" y="28174"/>
                  </a:lnTo>
                  <a:lnTo>
                    <a:pt x="5410171" y="21078"/>
                  </a:lnTo>
                  <a:lnTo>
                    <a:pt x="5410855" y="15664"/>
                  </a:lnTo>
                  <a:lnTo>
                    <a:pt x="5366160" y="16868"/>
                  </a:lnTo>
                  <a:lnTo>
                    <a:pt x="5319162" y="17612"/>
                  </a:lnTo>
                  <a:lnTo>
                    <a:pt x="5270186" y="17958"/>
                  </a:lnTo>
                  <a:lnTo>
                    <a:pt x="5219554" y="17963"/>
                  </a:lnTo>
                  <a:lnTo>
                    <a:pt x="5114618" y="17192"/>
                  </a:lnTo>
                  <a:lnTo>
                    <a:pt x="4793749" y="12909"/>
                  </a:lnTo>
                  <a:lnTo>
                    <a:pt x="4693404" y="12411"/>
                  </a:lnTo>
                  <a:lnTo>
                    <a:pt x="4645928" y="12604"/>
                  </a:lnTo>
                  <a:lnTo>
                    <a:pt x="4600682" y="13171"/>
                  </a:lnTo>
                  <a:lnTo>
                    <a:pt x="4557988" y="14171"/>
                  </a:lnTo>
                  <a:lnTo>
                    <a:pt x="4518172" y="15664"/>
                  </a:lnTo>
                  <a:lnTo>
                    <a:pt x="4469703" y="17786"/>
                  </a:lnTo>
                  <a:lnTo>
                    <a:pt x="4429008" y="19319"/>
                  </a:lnTo>
                  <a:lnTo>
                    <a:pt x="4394184" y="20329"/>
                  </a:lnTo>
                  <a:lnTo>
                    <a:pt x="4363326" y="20879"/>
                  </a:lnTo>
                  <a:lnTo>
                    <a:pt x="4334533" y="21033"/>
                  </a:lnTo>
                  <a:lnTo>
                    <a:pt x="4305900" y="20854"/>
                  </a:lnTo>
                  <a:lnTo>
                    <a:pt x="4098535" y="17212"/>
                  </a:lnTo>
                  <a:lnTo>
                    <a:pt x="3950101" y="15664"/>
                  </a:lnTo>
                  <a:lnTo>
                    <a:pt x="3881716" y="15453"/>
                  </a:lnTo>
                  <a:lnTo>
                    <a:pt x="3819124" y="15782"/>
                  </a:lnTo>
                  <a:lnTo>
                    <a:pt x="3761637" y="16542"/>
                  </a:lnTo>
                  <a:lnTo>
                    <a:pt x="3708566" y="17623"/>
                  </a:lnTo>
                  <a:lnTo>
                    <a:pt x="3485363" y="24001"/>
                  </a:lnTo>
                  <a:lnTo>
                    <a:pt x="3444334" y="24703"/>
                  </a:lnTo>
                  <a:lnTo>
                    <a:pt x="3402903" y="24956"/>
                  </a:lnTo>
                  <a:lnTo>
                    <a:pt x="3360381" y="24652"/>
                  </a:lnTo>
                  <a:lnTo>
                    <a:pt x="3316081" y="23681"/>
                  </a:lnTo>
                  <a:lnTo>
                    <a:pt x="3269313" y="21932"/>
                  </a:lnTo>
                  <a:lnTo>
                    <a:pt x="3219389" y="19297"/>
                  </a:lnTo>
                  <a:lnTo>
                    <a:pt x="3094082" y="10622"/>
                  </a:lnTo>
                  <a:lnTo>
                    <a:pt x="3028171" y="6589"/>
                  </a:lnTo>
                  <a:lnTo>
                    <a:pt x="2967274" y="3539"/>
                  </a:lnTo>
                  <a:lnTo>
                    <a:pt x="2910777" y="1442"/>
                  </a:lnTo>
                  <a:lnTo>
                    <a:pt x="2858065" y="272"/>
                  </a:lnTo>
                  <a:lnTo>
                    <a:pt x="280852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629" y="4702206"/>
              <a:ext cx="5412105" cy="40640"/>
            </a:xfrm>
            <a:custGeom>
              <a:avLst/>
              <a:gdLst/>
              <a:ahLst/>
              <a:cxnLst/>
              <a:rect l="l" t="t" r="r" b="b"/>
              <a:pathLst>
                <a:path w="5412105" h="40639">
                  <a:moveTo>
                    <a:pt x="570" y="16388"/>
                  </a:moveTo>
                  <a:lnTo>
                    <a:pt x="44944" y="11803"/>
                  </a:lnTo>
                  <a:lnTo>
                    <a:pt x="89430" y="8230"/>
                  </a:lnTo>
                  <a:lnTo>
                    <a:pt x="134475" y="5637"/>
                  </a:lnTo>
                  <a:lnTo>
                    <a:pt x="180526" y="3993"/>
                  </a:lnTo>
                  <a:lnTo>
                    <a:pt x="228030" y="3266"/>
                  </a:lnTo>
                  <a:lnTo>
                    <a:pt x="277436" y="3425"/>
                  </a:lnTo>
                  <a:lnTo>
                    <a:pt x="329190" y="4437"/>
                  </a:lnTo>
                  <a:lnTo>
                    <a:pt x="383740" y="6271"/>
                  </a:lnTo>
                  <a:lnTo>
                    <a:pt x="441534" y="8895"/>
                  </a:lnTo>
                  <a:lnTo>
                    <a:pt x="503018" y="12278"/>
                  </a:lnTo>
                  <a:lnTo>
                    <a:pt x="568641" y="16388"/>
                  </a:lnTo>
                  <a:lnTo>
                    <a:pt x="621194" y="19308"/>
                  </a:lnTo>
                  <a:lnTo>
                    <a:pt x="672454" y="21159"/>
                  </a:lnTo>
                  <a:lnTo>
                    <a:pt x="722729" y="22096"/>
                  </a:lnTo>
                  <a:lnTo>
                    <a:pt x="772328" y="22273"/>
                  </a:lnTo>
                  <a:lnTo>
                    <a:pt x="821558" y="21846"/>
                  </a:lnTo>
                  <a:lnTo>
                    <a:pt x="870730" y="20970"/>
                  </a:lnTo>
                  <a:lnTo>
                    <a:pt x="920151" y="19799"/>
                  </a:lnTo>
                  <a:lnTo>
                    <a:pt x="970131" y="18489"/>
                  </a:lnTo>
                  <a:lnTo>
                    <a:pt x="1020977" y="17196"/>
                  </a:lnTo>
                  <a:lnTo>
                    <a:pt x="1072999" y="16072"/>
                  </a:lnTo>
                  <a:lnTo>
                    <a:pt x="1126506" y="15275"/>
                  </a:lnTo>
                  <a:lnTo>
                    <a:pt x="1181805" y="14959"/>
                  </a:lnTo>
                  <a:lnTo>
                    <a:pt x="1239206" y="15278"/>
                  </a:lnTo>
                  <a:lnTo>
                    <a:pt x="1299018" y="16388"/>
                  </a:lnTo>
                  <a:lnTo>
                    <a:pt x="1365659" y="17851"/>
                  </a:lnTo>
                  <a:lnTo>
                    <a:pt x="1424077" y="18678"/>
                  </a:lnTo>
                  <a:lnTo>
                    <a:pt x="1475933" y="18981"/>
                  </a:lnTo>
                  <a:lnTo>
                    <a:pt x="1522886" y="18870"/>
                  </a:lnTo>
                  <a:lnTo>
                    <a:pt x="1566595" y="18457"/>
                  </a:lnTo>
                  <a:lnTo>
                    <a:pt x="1608722" y="17851"/>
                  </a:lnTo>
                  <a:lnTo>
                    <a:pt x="1650925" y="17164"/>
                  </a:lnTo>
                  <a:lnTo>
                    <a:pt x="1694865" y="16507"/>
                  </a:lnTo>
                  <a:lnTo>
                    <a:pt x="1742202" y="15990"/>
                  </a:lnTo>
                  <a:lnTo>
                    <a:pt x="1794595" y="15724"/>
                  </a:lnTo>
                  <a:lnTo>
                    <a:pt x="1853705" y="15820"/>
                  </a:lnTo>
                  <a:lnTo>
                    <a:pt x="1921191" y="16388"/>
                  </a:lnTo>
                  <a:lnTo>
                    <a:pt x="1996739" y="16715"/>
                  </a:lnTo>
                  <a:lnTo>
                    <a:pt x="2066108" y="16061"/>
                  </a:lnTo>
                  <a:lnTo>
                    <a:pt x="2129764" y="14732"/>
                  </a:lnTo>
                  <a:lnTo>
                    <a:pt x="2188172" y="13033"/>
                  </a:lnTo>
                  <a:lnTo>
                    <a:pt x="2241799" y="11268"/>
                  </a:lnTo>
                  <a:lnTo>
                    <a:pt x="2291111" y="9743"/>
                  </a:lnTo>
                  <a:lnTo>
                    <a:pt x="2336574" y="8763"/>
                  </a:lnTo>
                  <a:lnTo>
                    <a:pt x="2378655" y="8633"/>
                  </a:lnTo>
                  <a:lnTo>
                    <a:pt x="2417819" y="9657"/>
                  </a:lnTo>
                  <a:lnTo>
                    <a:pt x="2454532" y="12140"/>
                  </a:lnTo>
                  <a:lnTo>
                    <a:pt x="2489262" y="16388"/>
                  </a:lnTo>
                  <a:lnTo>
                    <a:pt x="2517782" y="19300"/>
                  </a:lnTo>
                  <a:lnTo>
                    <a:pt x="2553040" y="20551"/>
                  </a:lnTo>
                  <a:lnTo>
                    <a:pt x="2594147" y="20431"/>
                  </a:lnTo>
                  <a:lnTo>
                    <a:pt x="2640212" y="19224"/>
                  </a:lnTo>
                  <a:lnTo>
                    <a:pt x="2690346" y="17220"/>
                  </a:lnTo>
                  <a:lnTo>
                    <a:pt x="2743658" y="14703"/>
                  </a:lnTo>
                  <a:lnTo>
                    <a:pt x="2799258" y="11962"/>
                  </a:lnTo>
                  <a:lnTo>
                    <a:pt x="2856256" y="9284"/>
                  </a:lnTo>
                  <a:lnTo>
                    <a:pt x="2913763" y="6954"/>
                  </a:lnTo>
                  <a:lnTo>
                    <a:pt x="2970888" y="5262"/>
                  </a:lnTo>
                  <a:lnTo>
                    <a:pt x="3026742" y="4492"/>
                  </a:lnTo>
                  <a:lnTo>
                    <a:pt x="3080433" y="4933"/>
                  </a:lnTo>
                  <a:lnTo>
                    <a:pt x="3131073" y="6872"/>
                  </a:lnTo>
                  <a:lnTo>
                    <a:pt x="3177772" y="10594"/>
                  </a:lnTo>
                  <a:lnTo>
                    <a:pt x="3219639" y="16388"/>
                  </a:lnTo>
                  <a:lnTo>
                    <a:pt x="3265614" y="23591"/>
                  </a:lnTo>
                  <a:lnTo>
                    <a:pt x="3313094" y="29275"/>
                  </a:lnTo>
                  <a:lnTo>
                    <a:pt x="3361943" y="33528"/>
                  </a:lnTo>
                  <a:lnTo>
                    <a:pt x="3412026" y="36436"/>
                  </a:lnTo>
                  <a:lnTo>
                    <a:pt x="3463207" y="38085"/>
                  </a:lnTo>
                  <a:lnTo>
                    <a:pt x="3515350" y="38563"/>
                  </a:lnTo>
                  <a:lnTo>
                    <a:pt x="3568320" y="37956"/>
                  </a:lnTo>
                  <a:lnTo>
                    <a:pt x="3621981" y="36351"/>
                  </a:lnTo>
                  <a:lnTo>
                    <a:pt x="3676198" y="33834"/>
                  </a:lnTo>
                  <a:lnTo>
                    <a:pt x="3730836" y="30493"/>
                  </a:lnTo>
                  <a:lnTo>
                    <a:pt x="3785758" y="26414"/>
                  </a:lnTo>
                  <a:lnTo>
                    <a:pt x="3840829" y="21683"/>
                  </a:lnTo>
                  <a:lnTo>
                    <a:pt x="3895914" y="16388"/>
                  </a:lnTo>
                  <a:lnTo>
                    <a:pt x="3951296" y="11340"/>
                  </a:lnTo>
                  <a:lnTo>
                    <a:pt x="4007159" y="7267"/>
                  </a:lnTo>
                  <a:lnTo>
                    <a:pt x="4063221" y="4133"/>
                  </a:lnTo>
                  <a:lnTo>
                    <a:pt x="4119195" y="1902"/>
                  </a:lnTo>
                  <a:lnTo>
                    <a:pt x="4174799" y="536"/>
                  </a:lnTo>
                  <a:lnTo>
                    <a:pt x="4229748" y="0"/>
                  </a:lnTo>
                  <a:lnTo>
                    <a:pt x="4283758" y="256"/>
                  </a:lnTo>
                  <a:lnTo>
                    <a:pt x="4336545" y="1268"/>
                  </a:lnTo>
                  <a:lnTo>
                    <a:pt x="4387825" y="2999"/>
                  </a:lnTo>
                  <a:lnTo>
                    <a:pt x="4437313" y="5414"/>
                  </a:lnTo>
                  <a:lnTo>
                    <a:pt x="4484726" y="8474"/>
                  </a:lnTo>
                  <a:lnTo>
                    <a:pt x="4529779" y="12145"/>
                  </a:lnTo>
                  <a:lnTo>
                    <a:pt x="4572189" y="16388"/>
                  </a:lnTo>
                  <a:lnTo>
                    <a:pt x="4606070" y="19387"/>
                  </a:lnTo>
                  <a:lnTo>
                    <a:pt x="4644652" y="21538"/>
                  </a:lnTo>
                  <a:lnTo>
                    <a:pt x="4687379" y="22934"/>
                  </a:lnTo>
                  <a:lnTo>
                    <a:pt x="4733699" y="23672"/>
                  </a:lnTo>
                  <a:lnTo>
                    <a:pt x="4783057" y="23845"/>
                  </a:lnTo>
                  <a:lnTo>
                    <a:pt x="4834899" y="23548"/>
                  </a:lnTo>
                  <a:lnTo>
                    <a:pt x="4888672" y="22877"/>
                  </a:lnTo>
                  <a:lnTo>
                    <a:pt x="4943822" y="21925"/>
                  </a:lnTo>
                  <a:lnTo>
                    <a:pt x="4999796" y="20789"/>
                  </a:lnTo>
                  <a:lnTo>
                    <a:pt x="5056039" y="19561"/>
                  </a:lnTo>
                  <a:lnTo>
                    <a:pt x="5111997" y="18338"/>
                  </a:lnTo>
                  <a:lnTo>
                    <a:pt x="5167118" y="17213"/>
                  </a:lnTo>
                  <a:lnTo>
                    <a:pt x="5220847" y="16282"/>
                  </a:lnTo>
                  <a:lnTo>
                    <a:pt x="5272630" y="15639"/>
                  </a:lnTo>
                  <a:lnTo>
                    <a:pt x="5321914" y="15380"/>
                  </a:lnTo>
                  <a:lnTo>
                    <a:pt x="5368145" y="15598"/>
                  </a:lnTo>
                  <a:lnTo>
                    <a:pt x="5410770" y="16388"/>
                  </a:lnTo>
                  <a:lnTo>
                    <a:pt x="5411300" y="23342"/>
                  </a:lnTo>
                  <a:lnTo>
                    <a:pt x="5411504" y="29227"/>
                  </a:lnTo>
                  <a:lnTo>
                    <a:pt x="5410770" y="34676"/>
                  </a:lnTo>
                  <a:lnTo>
                    <a:pt x="5342724" y="32363"/>
                  </a:lnTo>
                  <a:lnTo>
                    <a:pt x="5284933" y="31498"/>
                  </a:lnTo>
                  <a:lnTo>
                    <a:pt x="5235072" y="31752"/>
                  </a:lnTo>
                  <a:lnTo>
                    <a:pt x="5190816" y="32797"/>
                  </a:lnTo>
                  <a:lnTo>
                    <a:pt x="5149840" y="34305"/>
                  </a:lnTo>
                  <a:lnTo>
                    <a:pt x="5109820" y="35947"/>
                  </a:lnTo>
                  <a:lnTo>
                    <a:pt x="5068431" y="37395"/>
                  </a:lnTo>
                  <a:lnTo>
                    <a:pt x="5023349" y="38320"/>
                  </a:lnTo>
                  <a:lnTo>
                    <a:pt x="4972250" y="38395"/>
                  </a:lnTo>
                  <a:lnTo>
                    <a:pt x="4912808" y="37289"/>
                  </a:lnTo>
                  <a:lnTo>
                    <a:pt x="4842699" y="34676"/>
                  </a:lnTo>
                  <a:lnTo>
                    <a:pt x="4763641" y="31341"/>
                  </a:lnTo>
                  <a:lnTo>
                    <a:pt x="4693462" y="28937"/>
                  </a:lnTo>
                  <a:lnTo>
                    <a:pt x="4631139" y="27391"/>
                  </a:lnTo>
                  <a:lnTo>
                    <a:pt x="4575646" y="26635"/>
                  </a:lnTo>
                  <a:lnTo>
                    <a:pt x="4525957" y="26596"/>
                  </a:lnTo>
                  <a:lnTo>
                    <a:pt x="4481050" y="27203"/>
                  </a:lnTo>
                  <a:lnTo>
                    <a:pt x="4439898" y="28386"/>
                  </a:lnTo>
                  <a:lnTo>
                    <a:pt x="4401477" y="30073"/>
                  </a:lnTo>
                  <a:lnTo>
                    <a:pt x="4364763" y="32193"/>
                  </a:lnTo>
                  <a:lnTo>
                    <a:pt x="4328730" y="34676"/>
                  </a:lnTo>
                  <a:lnTo>
                    <a:pt x="4298209" y="36363"/>
                  </a:lnTo>
                  <a:lnTo>
                    <a:pt x="4259013" y="37672"/>
                  </a:lnTo>
                  <a:lnTo>
                    <a:pt x="4212480" y="38632"/>
                  </a:lnTo>
                  <a:lnTo>
                    <a:pt x="4159944" y="39274"/>
                  </a:lnTo>
                  <a:lnTo>
                    <a:pt x="4102742" y="39626"/>
                  </a:lnTo>
                  <a:lnTo>
                    <a:pt x="4042209" y="39718"/>
                  </a:lnTo>
                  <a:lnTo>
                    <a:pt x="3979681" y="39581"/>
                  </a:lnTo>
                  <a:lnTo>
                    <a:pt x="3916495" y="39244"/>
                  </a:lnTo>
                  <a:lnTo>
                    <a:pt x="3853985" y="38736"/>
                  </a:lnTo>
                  <a:lnTo>
                    <a:pt x="3793489" y="38087"/>
                  </a:lnTo>
                  <a:lnTo>
                    <a:pt x="3736342" y="37327"/>
                  </a:lnTo>
                  <a:lnTo>
                    <a:pt x="3683879" y="36485"/>
                  </a:lnTo>
                  <a:lnTo>
                    <a:pt x="3637438" y="35592"/>
                  </a:lnTo>
                  <a:lnTo>
                    <a:pt x="3598353" y="34676"/>
                  </a:lnTo>
                  <a:lnTo>
                    <a:pt x="3554434" y="34048"/>
                  </a:lnTo>
                  <a:lnTo>
                    <a:pt x="3511179" y="34325"/>
                  </a:lnTo>
                  <a:lnTo>
                    <a:pt x="3467852" y="35247"/>
                  </a:lnTo>
                  <a:lnTo>
                    <a:pt x="3423717" y="36554"/>
                  </a:lnTo>
                  <a:lnTo>
                    <a:pt x="3378036" y="37986"/>
                  </a:lnTo>
                  <a:lnTo>
                    <a:pt x="3330075" y="39285"/>
                  </a:lnTo>
                  <a:lnTo>
                    <a:pt x="3279096" y="40190"/>
                  </a:lnTo>
                  <a:lnTo>
                    <a:pt x="3224364" y="40441"/>
                  </a:lnTo>
                  <a:lnTo>
                    <a:pt x="3165142" y="39779"/>
                  </a:lnTo>
                  <a:lnTo>
                    <a:pt x="3100693" y="37944"/>
                  </a:lnTo>
                  <a:lnTo>
                    <a:pt x="3030282" y="34676"/>
                  </a:lnTo>
                  <a:lnTo>
                    <a:pt x="2974591" y="32048"/>
                  </a:lnTo>
                  <a:lnTo>
                    <a:pt x="2922693" y="30455"/>
                  </a:lnTo>
                  <a:lnTo>
                    <a:pt x="2873775" y="29739"/>
                  </a:lnTo>
                  <a:lnTo>
                    <a:pt x="2827025" y="29742"/>
                  </a:lnTo>
                  <a:lnTo>
                    <a:pt x="2781629" y="30308"/>
                  </a:lnTo>
                  <a:lnTo>
                    <a:pt x="2736775" y="31278"/>
                  </a:lnTo>
                  <a:lnTo>
                    <a:pt x="2691650" y="32494"/>
                  </a:lnTo>
                  <a:lnTo>
                    <a:pt x="2645441" y="33800"/>
                  </a:lnTo>
                  <a:lnTo>
                    <a:pt x="2597335" y="35037"/>
                  </a:lnTo>
                  <a:lnTo>
                    <a:pt x="2546519" y="36048"/>
                  </a:lnTo>
                  <a:lnTo>
                    <a:pt x="2492181" y="36675"/>
                  </a:lnTo>
                  <a:lnTo>
                    <a:pt x="2433508" y="36760"/>
                  </a:lnTo>
                  <a:lnTo>
                    <a:pt x="2369687" y="36147"/>
                  </a:lnTo>
                  <a:lnTo>
                    <a:pt x="2299905" y="34676"/>
                  </a:lnTo>
                  <a:lnTo>
                    <a:pt x="2234094" y="33223"/>
                  </a:lnTo>
                  <a:lnTo>
                    <a:pt x="2172621" y="32435"/>
                  </a:lnTo>
                  <a:lnTo>
                    <a:pt x="2114930" y="32206"/>
                  </a:lnTo>
                  <a:lnTo>
                    <a:pt x="2060466" y="32432"/>
                  </a:lnTo>
                  <a:lnTo>
                    <a:pt x="2008673" y="33006"/>
                  </a:lnTo>
                  <a:lnTo>
                    <a:pt x="1958995" y="33823"/>
                  </a:lnTo>
                  <a:lnTo>
                    <a:pt x="1910877" y="34777"/>
                  </a:lnTo>
                  <a:lnTo>
                    <a:pt x="1863764" y="35763"/>
                  </a:lnTo>
                  <a:lnTo>
                    <a:pt x="1817099" y="36675"/>
                  </a:lnTo>
                  <a:lnTo>
                    <a:pt x="1770328" y="37407"/>
                  </a:lnTo>
                  <a:lnTo>
                    <a:pt x="1722894" y="37854"/>
                  </a:lnTo>
                  <a:lnTo>
                    <a:pt x="1674243" y="37910"/>
                  </a:lnTo>
                  <a:lnTo>
                    <a:pt x="1623818" y="37469"/>
                  </a:lnTo>
                  <a:lnTo>
                    <a:pt x="1571064" y="36427"/>
                  </a:lnTo>
                  <a:lnTo>
                    <a:pt x="1515426" y="34676"/>
                  </a:lnTo>
                  <a:lnTo>
                    <a:pt x="1446297" y="31979"/>
                  </a:lnTo>
                  <a:lnTo>
                    <a:pt x="1381781" y="29324"/>
                  </a:lnTo>
                  <a:lnTo>
                    <a:pt x="1321438" y="26846"/>
                  </a:lnTo>
                  <a:lnTo>
                    <a:pt x="1264825" y="24679"/>
                  </a:lnTo>
                  <a:lnTo>
                    <a:pt x="1211501" y="22958"/>
                  </a:lnTo>
                  <a:lnTo>
                    <a:pt x="1161025" y="21818"/>
                  </a:lnTo>
                  <a:lnTo>
                    <a:pt x="1112955" y="21391"/>
                  </a:lnTo>
                  <a:lnTo>
                    <a:pt x="1066850" y="21813"/>
                  </a:lnTo>
                  <a:lnTo>
                    <a:pt x="1022269" y="23219"/>
                  </a:lnTo>
                  <a:lnTo>
                    <a:pt x="978770" y="25741"/>
                  </a:lnTo>
                  <a:lnTo>
                    <a:pt x="935912" y="29516"/>
                  </a:lnTo>
                  <a:lnTo>
                    <a:pt x="893253" y="34676"/>
                  </a:lnTo>
                  <a:lnTo>
                    <a:pt x="861532" y="37841"/>
                  </a:lnTo>
                  <a:lnTo>
                    <a:pt x="823803" y="39600"/>
                  </a:lnTo>
                  <a:lnTo>
                    <a:pt x="780796" y="40147"/>
                  </a:lnTo>
                  <a:lnTo>
                    <a:pt x="733244" y="39676"/>
                  </a:lnTo>
                  <a:lnTo>
                    <a:pt x="681880" y="38380"/>
                  </a:lnTo>
                  <a:lnTo>
                    <a:pt x="627437" y="36454"/>
                  </a:lnTo>
                  <a:lnTo>
                    <a:pt x="570647" y="34091"/>
                  </a:lnTo>
                  <a:lnTo>
                    <a:pt x="512242" y="31485"/>
                  </a:lnTo>
                  <a:lnTo>
                    <a:pt x="452956" y="28829"/>
                  </a:lnTo>
                  <a:lnTo>
                    <a:pt x="393520" y="26318"/>
                  </a:lnTo>
                  <a:lnTo>
                    <a:pt x="334668" y="24145"/>
                  </a:lnTo>
                  <a:lnTo>
                    <a:pt x="277131" y="22504"/>
                  </a:lnTo>
                  <a:lnTo>
                    <a:pt x="221643" y="21588"/>
                  </a:lnTo>
                  <a:lnTo>
                    <a:pt x="168936" y="21592"/>
                  </a:lnTo>
                  <a:lnTo>
                    <a:pt x="119743" y="22709"/>
                  </a:lnTo>
                  <a:lnTo>
                    <a:pt x="74795" y="25133"/>
                  </a:lnTo>
                  <a:lnTo>
                    <a:pt x="34827" y="29057"/>
                  </a:lnTo>
                  <a:lnTo>
                    <a:pt x="570" y="34676"/>
                  </a:lnTo>
                  <a:lnTo>
                    <a:pt x="0" y="25667"/>
                  </a:lnTo>
                  <a:lnTo>
                    <a:pt x="702" y="21488"/>
                  </a:lnTo>
                  <a:lnTo>
                    <a:pt x="570" y="16388"/>
                  </a:lnTo>
                  <a:close/>
                </a:path>
              </a:pathLst>
            </a:custGeom>
            <a:ln w="412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755" y="1689092"/>
            <a:ext cx="3107690" cy="0"/>
          </a:xfrm>
          <a:custGeom>
            <a:avLst/>
            <a:gdLst/>
            <a:ahLst/>
            <a:cxnLst/>
            <a:rect l="l" t="t" r="r" b="b"/>
            <a:pathLst>
              <a:path w="3107690">
                <a:moveTo>
                  <a:pt x="0" y="0"/>
                </a:moveTo>
                <a:lnTo>
                  <a:pt x="3107436" y="1"/>
                </a:lnTo>
              </a:path>
            </a:pathLst>
          </a:custGeom>
          <a:ln w="1016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8720" y="1288796"/>
            <a:ext cx="154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sequence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19"/>
              </a:spcBef>
            </a:pPr>
            <a:r>
              <a:rPr i="0" dirty="0">
                <a:latin typeface="Calibri"/>
                <a:cs typeface="Calibri"/>
              </a:rPr>
              <a:t>KmerFinder</a:t>
            </a:r>
            <a:r>
              <a:rPr i="0" spc="-125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Tool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i="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https://cge.food.dtu.dk/services/KmerFinder/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3775" y="2899242"/>
            <a:ext cx="3107055" cy="481965"/>
            <a:chOff x="703775" y="2899242"/>
            <a:chExt cx="3107055" cy="481965"/>
          </a:xfrm>
        </p:grpSpPr>
        <p:sp>
          <p:nvSpPr>
            <p:cNvPr id="8" name="object 8"/>
            <p:cNvSpPr/>
            <p:nvPr/>
          </p:nvSpPr>
          <p:spPr>
            <a:xfrm>
              <a:off x="703775" y="295809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6175" y="308611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8575" y="3214126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0975" y="332995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1663" y="295809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4063" y="308611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6463" y="3214126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8863" y="332995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4480" y="2951345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6880" y="307936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9280" y="320737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1680" y="332320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4560" y="295004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6960" y="307805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19360" y="320607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760" y="332189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97039" y="295004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49439" y="307805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1839" y="320607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4239" y="332189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81575" y="6357620"/>
            <a:ext cx="2005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KmerFinder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95489" y="3880850"/>
            <a:ext cx="6828155" cy="2499995"/>
            <a:chOff x="3495489" y="3880850"/>
            <a:chExt cx="6828155" cy="2499995"/>
          </a:xfrm>
        </p:grpSpPr>
        <p:sp>
          <p:nvSpPr>
            <p:cNvPr id="30" name="object 30"/>
            <p:cNvSpPr/>
            <p:nvPr/>
          </p:nvSpPr>
          <p:spPr>
            <a:xfrm>
              <a:off x="3501839" y="3897868"/>
              <a:ext cx="6815455" cy="2476500"/>
            </a:xfrm>
            <a:custGeom>
              <a:avLst/>
              <a:gdLst/>
              <a:ahLst/>
              <a:cxnLst/>
              <a:rect l="l" t="t" r="r" b="b"/>
              <a:pathLst>
                <a:path w="6815455" h="2476500">
                  <a:moveTo>
                    <a:pt x="6247867" y="2463799"/>
                  </a:moveTo>
                  <a:lnTo>
                    <a:pt x="4081262" y="2463799"/>
                  </a:lnTo>
                  <a:lnTo>
                    <a:pt x="4133087" y="2476499"/>
                  </a:lnTo>
                  <a:lnTo>
                    <a:pt x="6205728" y="2476499"/>
                  </a:lnTo>
                  <a:lnTo>
                    <a:pt x="6247867" y="2463799"/>
                  </a:lnTo>
                  <a:close/>
                </a:path>
                <a:path w="6815455" h="2476500">
                  <a:moveTo>
                    <a:pt x="6413047" y="2438399"/>
                  </a:moveTo>
                  <a:lnTo>
                    <a:pt x="1999488" y="2438399"/>
                  </a:lnTo>
                  <a:lnTo>
                    <a:pt x="3438144" y="2451099"/>
                  </a:lnTo>
                  <a:lnTo>
                    <a:pt x="3925824" y="2463799"/>
                  </a:lnTo>
                  <a:lnTo>
                    <a:pt x="6300635" y="2463799"/>
                  </a:lnTo>
                  <a:lnTo>
                    <a:pt x="6354717" y="2451099"/>
                  </a:lnTo>
                  <a:lnTo>
                    <a:pt x="6400800" y="2451099"/>
                  </a:lnTo>
                  <a:lnTo>
                    <a:pt x="6413047" y="2438399"/>
                  </a:lnTo>
                  <a:close/>
                </a:path>
                <a:path w="6815455" h="2476500">
                  <a:moveTo>
                    <a:pt x="6480060" y="2425699"/>
                  </a:moveTo>
                  <a:lnTo>
                    <a:pt x="1901532" y="2425699"/>
                  </a:lnTo>
                  <a:lnTo>
                    <a:pt x="1954463" y="2438399"/>
                  </a:lnTo>
                  <a:lnTo>
                    <a:pt x="6449567" y="2438399"/>
                  </a:lnTo>
                  <a:lnTo>
                    <a:pt x="6480060" y="2425699"/>
                  </a:lnTo>
                  <a:close/>
                </a:path>
                <a:path w="6815455" h="2476500">
                  <a:moveTo>
                    <a:pt x="6541174" y="2412999"/>
                  </a:moveTo>
                  <a:lnTo>
                    <a:pt x="1724801" y="2412999"/>
                  </a:lnTo>
                  <a:lnTo>
                    <a:pt x="1783751" y="2425699"/>
                  </a:lnTo>
                  <a:lnTo>
                    <a:pt x="6510647" y="2425699"/>
                  </a:lnTo>
                  <a:lnTo>
                    <a:pt x="6541174" y="2412999"/>
                  </a:lnTo>
                  <a:close/>
                </a:path>
                <a:path w="6815455" h="2476500">
                  <a:moveTo>
                    <a:pt x="6609109" y="2400299"/>
                  </a:moveTo>
                  <a:lnTo>
                    <a:pt x="451103" y="2400299"/>
                  </a:lnTo>
                  <a:lnTo>
                    <a:pt x="1621535" y="2412999"/>
                  </a:lnTo>
                  <a:lnTo>
                    <a:pt x="6571487" y="2412999"/>
                  </a:lnTo>
                  <a:lnTo>
                    <a:pt x="6609109" y="2400299"/>
                  </a:lnTo>
                  <a:close/>
                </a:path>
                <a:path w="6815455" h="2476500">
                  <a:moveTo>
                    <a:pt x="6230076" y="1409699"/>
                  </a:moveTo>
                  <a:lnTo>
                    <a:pt x="85075" y="1409699"/>
                  </a:lnTo>
                  <a:lnTo>
                    <a:pt x="78704" y="1422399"/>
                  </a:lnTo>
                  <a:lnTo>
                    <a:pt x="73151" y="1435099"/>
                  </a:lnTo>
                  <a:lnTo>
                    <a:pt x="69630" y="1447799"/>
                  </a:lnTo>
                  <a:lnTo>
                    <a:pt x="64481" y="1460499"/>
                  </a:lnTo>
                  <a:lnTo>
                    <a:pt x="60959" y="1473199"/>
                  </a:lnTo>
                  <a:lnTo>
                    <a:pt x="55306" y="1485899"/>
                  </a:lnTo>
                  <a:lnTo>
                    <a:pt x="42229" y="1498599"/>
                  </a:lnTo>
                  <a:lnTo>
                    <a:pt x="36575" y="1511299"/>
                  </a:lnTo>
                  <a:lnTo>
                    <a:pt x="32743" y="1511299"/>
                  </a:lnTo>
                  <a:lnTo>
                    <a:pt x="29648" y="1523999"/>
                  </a:lnTo>
                  <a:lnTo>
                    <a:pt x="26970" y="1536699"/>
                  </a:lnTo>
                  <a:lnTo>
                    <a:pt x="24383" y="1549399"/>
                  </a:lnTo>
                  <a:lnTo>
                    <a:pt x="15032" y="1574799"/>
                  </a:lnTo>
                  <a:lnTo>
                    <a:pt x="9733" y="1612899"/>
                  </a:lnTo>
                  <a:lnTo>
                    <a:pt x="5662" y="1638299"/>
                  </a:lnTo>
                  <a:lnTo>
                    <a:pt x="0" y="1676399"/>
                  </a:lnTo>
                  <a:lnTo>
                    <a:pt x="1815" y="1727199"/>
                  </a:lnTo>
                  <a:lnTo>
                    <a:pt x="4929" y="1816099"/>
                  </a:lnTo>
                  <a:lnTo>
                    <a:pt x="6745" y="1866899"/>
                  </a:lnTo>
                  <a:lnTo>
                    <a:pt x="9079" y="1917699"/>
                  </a:lnTo>
                  <a:lnTo>
                    <a:pt x="12191" y="1955799"/>
                  </a:lnTo>
                  <a:lnTo>
                    <a:pt x="14037" y="1968499"/>
                  </a:lnTo>
                  <a:lnTo>
                    <a:pt x="17390" y="1981199"/>
                  </a:lnTo>
                  <a:lnTo>
                    <a:pt x="21191" y="1981199"/>
                  </a:lnTo>
                  <a:lnTo>
                    <a:pt x="24383" y="1993899"/>
                  </a:lnTo>
                  <a:lnTo>
                    <a:pt x="37072" y="2044699"/>
                  </a:lnTo>
                  <a:lnTo>
                    <a:pt x="44035" y="2082799"/>
                  </a:lnTo>
                  <a:lnTo>
                    <a:pt x="53364" y="2108199"/>
                  </a:lnTo>
                  <a:lnTo>
                    <a:pt x="73151" y="2146299"/>
                  </a:lnTo>
                  <a:lnTo>
                    <a:pt x="78710" y="2146299"/>
                  </a:lnTo>
                  <a:lnTo>
                    <a:pt x="84552" y="2158999"/>
                  </a:lnTo>
                  <a:lnTo>
                    <a:pt x="90791" y="2171699"/>
                  </a:lnTo>
                  <a:lnTo>
                    <a:pt x="97535" y="2171699"/>
                  </a:lnTo>
                  <a:lnTo>
                    <a:pt x="106355" y="2184399"/>
                  </a:lnTo>
                  <a:lnTo>
                    <a:pt x="125292" y="2209799"/>
                  </a:lnTo>
                  <a:lnTo>
                    <a:pt x="134111" y="2209799"/>
                  </a:lnTo>
                  <a:lnTo>
                    <a:pt x="153831" y="2235199"/>
                  </a:lnTo>
                  <a:lnTo>
                    <a:pt x="159082" y="2247899"/>
                  </a:lnTo>
                  <a:lnTo>
                    <a:pt x="167088" y="2260599"/>
                  </a:lnTo>
                  <a:lnTo>
                    <a:pt x="195071" y="2285999"/>
                  </a:lnTo>
                  <a:lnTo>
                    <a:pt x="216741" y="2298699"/>
                  </a:lnTo>
                  <a:lnTo>
                    <a:pt x="235667" y="2311399"/>
                  </a:lnTo>
                  <a:lnTo>
                    <a:pt x="255630" y="2324099"/>
                  </a:lnTo>
                  <a:lnTo>
                    <a:pt x="280415" y="2336799"/>
                  </a:lnTo>
                  <a:lnTo>
                    <a:pt x="289654" y="2336799"/>
                  </a:lnTo>
                  <a:lnTo>
                    <a:pt x="298559" y="2349499"/>
                  </a:lnTo>
                  <a:lnTo>
                    <a:pt x="307536" y="2349499"/>
                  </a:lnTo>
                  <a:lnTo>
                    <a:pt x="316991" y="2362199"/>
                  </a:lnTo>
                  <a:lnTo>
                    <a:pt x="340076" y="2374899"/>
                  </a:lnTo>
                  <a:lnTo>
                    <a:pt x="391469" y="2374899"/>
                  </a:lnTo>
                  <a:lnTo>
                    <a:pt x="414527" y="2387599"/>
                  </a:lnTo>
                  <a:lnTo>
                    <a:pt x="432673" y="2387599"/>
                  </a:lnTo>
                  <a:lnTo>
                    <a:pt x="441721" y="2400299"/>
                  </a:lnTo>
                  <a:lnTo>
                    <a:pt x="6626693" y="2400299"/>
                  </a:lnTo>
                  <a:lnTo>
                    <a:pt x="6647155" y="2387599"/>
                  </a:lnTo>
                  <a:lnTo>
                    <a:pt x="6693408" y="2374899"/>
                  </a:lnTo>
                  <a:lnTo>
                    <a:pt x="6766559" y="2349499"/>
                  </a:lnTo>
                  <a:lnTo>
                    <a:pt x="6783457" y="2336799"/>
                  </a:lnTo>
                  <a:lnTo>
                    <a:pt x="6799190" y="2311399"/>
                  </a:lnTo>
                  <a:lnTo>
                    <a:pt x="6810800" y="2298699"/>
                  </a:lnTo>
                  <a:lnTo>
                    <a:pt x="6815328" y="2273299"/>
                  </a:lnTo>
                  <a:lnTo>
                    <a:pt x="6813629" y="2235199"/>
                  </a:lnTo>
                  <a:lnTo>
                    <a:pt x="6808766" y="2209799"/>
                  </a:lnTo>
                  <a:lnTo>
                    <a:pt x="6801088" y="2184399"/>
                  </a:lnTo>
                  <a:lnTo>
                    <a:pt x="6790944" y="2158999"/>
                  </a:lnTo>
                  <a:lnTo>
                    <a:pt x="6787744" y="2146299"/>
                  </a:lnTo>
                  <a:lnTo>
                    <a:pt x="6781951" y="2120899"/>
                  </a:lnTo>
                  <a:lnTo>
                    <a:pt x="6778752" y="2108199"/>
                  </a:lnTo>
                  <a:lnTo>
                    <a:pt x="6775854" y="2095499"/>
                  </a:lnTo>
                  <a:lnTo>
                    <a:pt x="6769457" y="2082799"/>
                  </a:lnTo>
                  <a:lnTo>
                    <a:pt x="6766559" y="2070099"/>
                  </a:lnTo>
                  <a:lnTo>
                    <a:pt x="6763540" y="2057399"/>
                  </a:lnTo>
                  <a:lnTo>
                    <a:pt x="6754367" y="2019299"/>
                  </a:lnTo>
                  <a:lnTo>
                    <a:pt x="6735744" y="1981199"/>
                  </a:lnTo>
                  <a:lnTo>
                    <a:pt x="6729983" y="1968499"/>
                  </a:lnTo>
                  <a:lnTo>
                    <a:pt x="6724151" y="1955799"/>
                  </a:lnTo>
                  <a:lnTo>
                    <a:pt x="6719558" y="1930399"/>
                  </a:lnTo>
                  <a:lnTo>
                    <a:pt x="6714082" y="1917699"/>
                  </a:lnTo>
                  <a:lnTo>
                    <a:pt x="6705600" y="1892299"/>
                  </a:lnTo>
                  <a:lnTo>
                    <a:pt x="6699453" y="1892299"/>
                  </a:lnTo>
                  <a:lnTo>
                    <a:pt x="6693272" y="1879599"/>
                  </a:lnTo>
                  <a:lnTo>
                    <a:pt x="6687159" y="1866899"/>
                  </a:lnTo>
                  <a:lnTo>
                    <a:pt x="6681215" y="1866899"/>
                  </a:lnTo>
                  <a:lnTo>
                    <a:pt x="6653313" y="1816099"/>
                  </a:lnTo>
                  <a:lnTo>
                    <a:pt x="6628749" y="1777999"/>
                  </a:lnTo>
                  <a:lnTo>
                    <a:pt x="6599939" y="1739899"/>
                  </a:lnTo>
                  <a:lnTo>
                    <a:pt x="6559296" y="1689099"/>
                  </a:lnTo>
                  <a:lnTo>
                    <a:pt x="6449567" y="1574799"/>
                  </a:lnTo>
                  <a:lnTo>
                    <a:pt x="6440726" y="1574799"/>
                  </a:lnTo>
                  <a:lnTo>
                    <a:pt x="6432087" y="1562099"/>
                  </a:lnTo>
                  <a:lnTo>
                    <a:pt x="6423044" y="1549399"/>
                  </a:lnTo>
                  <a:lnTo>
                    <a:pt x="6412991" y="1549399"/>
                  </a:lnTo>
                  <a:lnTo>
                    <a:pt x="6403716" y="1536699"/>
                  </a:lnTo>
                  <a:lnTo>
                    <a:pt x="6394353" y="1536699"/>
                  </a:lnTo>
                  <a:lnTo>
                    <a:pt x="6385165" y="1523999"/>
                  </a:lnTo>
                  <a:lnTo>
                    <a:pt x="6376415" y="1523999"/>
                  </a:lnTo>
                  <a:lnTo>
                    <a:pt x="6346870" y="1485899"/>
                  </a:lnTo>
                  <a:lnTo>
                    <a:pt x="6333640" y="1473199"/>
                  </a:lnTo>
                  <a:lnTo>
                    <a:pt x="6314365" y="1460499"/>
                  </a:lnTo>
                  <a:lnTo>
                    <a:pt x="6266687" y="1435099"/>
                  </a:lnTo>
                  <a:lnTo>
                    <a:pt x="6230076" y="1409699"/>
                  </a:lnTo>
                  <a:close/>
                </a:path>
                <a:path w="6815455" h="2476500">
                  <a:moveTo>
                    <a:pt x="4730496" y="419099"/>
                  </a:moveTo>
                  <a:lnTo>
                    <a:pt x="865631" y="419099"/>
                  </a:lnTo>
                  <a:lnTo>
                    <a:pt x="846823" y="431799"/>
                  </a:lnTo>
                  <a:lnTo>
                    <a:pt x="719327" y="520699"/>
                  </a:lnTo>
                  <a:lnTo>
                    <a:pt x="646176" y="634999"/>
                  </a:lnTo>
                  <a:lnTo>
                    <a:pt x="639588" y="634999"/>
                  </a:lnTo>
                  <a:lnTo>
                    <a:pt x="632673" y="647699"/>
                  </a:lnTo>
                  <a:lnTo>
                    <a:pt x="626414" y="660399"/>
                  </a:lnTo>
                  <a:lnTo>
                    <a:pt x="621791" y="660399"/>
                  </a:lnTo>
                  <a:lnTo>
                    <a:pt x="619050" y="673099"/>
                  </a:lnTo>
                  <a:lnTo>
                    <a:pt x="616512" y="685799"/>
                  </a:lnTo>
                  <a:lnTo>
                    <a:pt x="613566" y="698499"/>
                  </a:lnTo>
                  <a:lnTo>
                    <a:pt x="609600" y="698499"/>
                  </a:lnTo>
                  <a:lnTo>
                    <a:pt x="512063" y="850899"/>
                  </a:lnTo>
                  <a:lnTo>
                    <a:pt x="506281" y="863599"/>
                  </a:lnTo>
                  <a:lnTo>
                    <a:pt x="500709" y="863599"/>
                  </a:lnTo>
                  <a:lnTo>
                    <a:pt x="494717" y="876299"/>
                  </a:lnTo>
                  <a:lnTo>
                    <a:pt x="487679" y="888999"/>
                  </a:lnTo>
                  <a:lnTo>
                    <a:pt x="468652" y="901699"/>
                  </a:lnTo>
                  <a:lnTo>
                    <a:pt x="449133" y="914399"/>
                  </a:lnTo>
                  <a:lnTo>
                    <a:pt x="430598" y="939799"/>
                  </a:lnTo>
                  <a:lnTo>
                    <a:pt x="414527" y="952499"/>
                  </a:lnTo>
                  <a:lnTo>
                    <a:pt x="408608" y="965199"/>
                  </a:lnTo>
                  <a:lnTo>
                    <a:pt x="402806" y="977899"/>
                  </a:lnTo>
                  <a:lnTo>
                    <a:pt x="396768" y="990599"/>
                  </a:lnTo>
                  <a:lnTo>
                    <a:pt x="390143" y="990599"/>
                  </a:lnTo>
                  <a:lnTo>
                    <a:pt x="381181" y="1003299"/>
                  </a:lnTo>
                  <a:lnTo>
                    <a:pt x="371475" y="1015999"/>
                  </a:lnTo>
                  <a:lnTo>
                    <a:pt x="361958" y="1015999"/>
                  </a:lnTo>
                  <a:lnTo>
                    <a:pt x="353567" y="1028699"/>
                  </a:lnTo>
                  <a:lnTo>
                    <a:pt x="332551" y="1066799"/>
                  </a:lnTo>
                  <a:lnTo>
                    <a:pt x="328577" y="1079499"/>
                  </a:lnTo>
                  <a:lnTo>
                    <a:pt x="329016" y="1079499"/>
                  </a:lnTo>
                  <a:lnTo>
                    <a:pt x="321237" y="1092199"/>
                  </a:lnTo>
                  <a:lnTo>
                    <a:pt x="292607" y="1104899"/>
                  </a:lnTo>
                  <a:lnTo>
                    <a:pt x="289866" y="1117599"/>
                  </a:lnTo>
                  <a:lnTo>
                    <a:pt x="287328" y="1117599"/>
                  </a:lnTo>
                  <a:lnTo>
                    <a:pt x="284382" y="1130299"/>
                  </a:lnTo>
                  <a:lnTo>
                    <a:pt x="280415" y="1142999"/>
                  </a:lnTo>
                  <a:lnTo>
                    <a:pt x="262363" y="1168399"/>
                  </a:lnTo>
                  <a:lnTo>
                    <a:pt x="242742" y="1206499"/>
                  </a:lnTo>
                  <a:lnTo>
                    <a:pt x="220622" y="1231899"/>
                  </a:lnTo>
                  <a:lnTo>
                    <a:pt x="195071" y="1257299"/>
                  </a:lnTo>
                  <a:lnTo>
                    <a:pt x="186322" y="1257299"/>
                  </a:lnTo>
                  <a:lnTo>
                    <a:pt x="177134" y="1269999"/>
                  </a:lnTo>
                  <a:lnTo>
                    <a:pt x="158495" y="1269999"/>
                  </a:lnTo>
                  <a:lnTo>
                    <a:pt x="148668" y="1308099"/>
                  </a:lnTo>
                  <a:lnTo>
                    <a:pt x="146006" y="1308099"/>
                  </a:lnTo>
                  <a:lnTo>
                    <a:pt x="140444" y="1320799"/>
                  </a:lnTo>
                  <a:lnTo>
                    <a:pt x="121919" y="1346199"/>
                  </a:lnTo>
                  <a:lnTo>
                    <a:pt x="115573" y="1358899"/>
                  </a:lnTo>
                  <a:lnTo>
                    <a:pt x="103882" y="1384299"/>
                  </a:lnTo>
                  <a:lnTo>
                    <a:pt x="97535" y="1396999"/>
                  </a:lnTo>
                  <a:lnTo>
                    <a:pt x="91580" y="1409699"/>
                  </a:lnTo>
                  <a:lnTo>
                    <a:pt x="6212716" y="1409699"/>
                  </a:lnTo>
                  <a:lnTo>
                    <a:pt x="6191861" y="1396999"/>
                  </a:lnTo>
                  <a:lnTo>
                    <a:pt x="6144767" y="1384299"/>
                  </a:lnTo>
                  <a:lnTo>
                    <a:pt x="6108191" y="1371599"/>
                  </a:lnTo>
                  <a:lnTo>
                    <a:pt x="6090057" y="1371599"/>
                  </a:lnTo>
                  <a:lnTo>
                    <a:pt x="6080933" y="1358899"/>
                  </a:lnTo>
                  <a:lnTo>
                    <a:pt x="6031506" y="1358899"/>
                  </a:lnTo>
                  <a:lnTo>
                    <a:pt x="6013557" y="1346199"/>
                  </a:lnTo>
                  <a:lnTo>
                    <a:pt x="5997205" y="1346199"/>
                  </a:lnTo>
                  <a:lnTo>
                    <a:pt x="5961887" y="1333499"/>
                  </a:lnTo>
                  <a:lnTo>
                    <a:pt x="5952841" y="1333499"/>
                  </a:lnTo>
                  <a:lnTo>
                    <a:pt x="5943860" y="1320799"/>
                  </a:lnTo>
                  <a:lnTo>
                    <a:pt x="5934749" y="1308099"/>
                  </a:lnTo>
                  <a:lnTo>
                    <a:pt x="5925311" y="1295399"/>
                  </a:lnTo>
                  <a:lnTo>
                    <a:pt x="5907029" y="1282699"/>
                  </a:lnTo>
                  <a:lnTo>
                    <a:pt x="5869722" y="1257299"/>
                  </a:lnTo>
                  <a:lnTo>
                    <a:pt x="5852159" y="1244599"/>
                  </a:lnTo>
                  <a:lnTo>
                    <a:pt x="5842404" y="1231899"/>
                  </a:lnTo>
                  <a:lnTo>
                    <a:pt x="5825339" y="1206499"/>
                  </a:lnTo>
                  <a:lnTo>
                    <a:pt x="5815583" y="1193799"/>
                  </a:lnTo>
                  <a:lnTo>
                    <a:pt x="5800792" y="1181099"/>
                  </a:lnTo>
                  <a:lnTo>
                    <a:pt x="5769051" y="1155699"/>
                  </a:lnTo>
                  <a:lnTo>
                    <a:pt x="5754624" y="1142999"/>
                  </a:lnTo>
                  <a:lnTo>
                    <a:pt x="5725926" y="1104899"/>
                  </a:lnTo>
                  <a:lnTo>
                    <a:pt x="5698512" y="1079499"/>
                  </a:lnTo>
                  <a:lnTo>
                    <a:pt x="5644896" y="1003299"/>
                  </a:lnTo>
                  <a:lnTo>
                    <a:pt x="5624562" y="977899"/>
                  </a:lnTo>
                  <a:lnTo>
                    <a:pt x="5605270" y="952499"/>
                  </a:lnTo>
                  <a:lnTo>
                    <a:pt x="5584454" y="927099"/>
                  </a:lnTo>
                  <a:lnTo>
                    <a:pt x="5547023" y="888999"/>
                  </a:lnTo>
                  <a:lnTo>
                    <a:pt x="5534271" y="876299"/>
                  </a:lnTo>
                  <a:lnTo>
                    <a:pt x="5521967" y="876299"/>
                  </a:lnTo>
                  <a:lnTo>
                    <a:pt x="5510783" y="863599"/>
                  </a:lnTo>
                  <a:lnTo>
                    <a:pt x="5479113" y="825499"/>
                  </a:lnTo>
                  <a:lnTo>
                    <a:pt x="5448655" y="787399"/>
                  </a:lnTo>
                  <a:lnTo>
                    <a:pt x="5388863" y="711199"/>
                  </a:lnTo>
                  <a:lnTo>
                    <a:pt x="5364895" y="685799"/>
                  </a:lnTo>
                  <a:lnTo>
                    <a:pt x="5341537" y="647699"/>
                  </a:lnTo>
                  <a:lnTo>
                    <a:pt x="5317458" y="622299"/>
                  </a:lnTo>
                  <a:lnTo>
                    <a:pt x="5291328" y="596899"/>
                  </a:lnTo>
                  <a:lnTo>
                    <a:pt x="5266458" y="571499"/>
                  </a:lnTo>
                  <a:lnTo>
                    <a:pt x="5254205" y="558799"/>
                  </a:lnTo>
                  <a:lnTo>
                    <a:pt x="5242559" y="546099"/>
                  </a:lnTo>
                  <a:lnTo>
                    <a:pt x="5236183" y="533399"/>
                  </a:lnTo>
                  <a:lnTo>
                    <a:pt x="5230677" y="520699"/>
                  </a:lnTo>
                  <a:lnTo>
                    <a:pt x="5225015" y="520699"/>
                  </a:lnTo>
                  <a:lnTo>
                    <a:pt x="5218176" y="507999"/>
                  </a:lnTo>
                  <a:lnTo>
                    <a:pt x="5210126" y="495299"/>
                  </a:lnTo>
                  <a:lnTo>
                    <a:pt x="5201433" y="495299"/>
                  </a:lnTo>
                  <a:lnTo>
                    <a:pt x="5191968" y="482599"/>
                  </a:lnTo>
                  <a:lnTo>
                    <a:pt x="5181600" y="482599"/>
                  </a:lnTo>
                  <a:lnTo>
                    <a:pt x="5098662" y="469899"/>
                  </a:lnTo>
                  <a:lnTo>
                    <a:pt x="5006616" y="469899"/>
                  </a:lnTo>
                  <a:lnTo>
                    <a:pt x="4931958" y="457199"/>
                  </a:lnTo>
                  <a:lnTo>
                    <a:pt x="4876848" y="457199"/>
                  </a:lnTo>
                  <a:lnTo>
                    <a:pt x="4864662" y="444499"/>
                  </a:lnTo>
                  <a:lnTo>
                    <a:pt x="4821901" y="444499"/>
                  </a:lnTo>
                  <a:lnTo>
                    <a:pt x="4791276" y="431799"/>
                  </a:lnTo>
                  <a:lnTo>
                    <a:pt x="4760741" y="431799"/>
                  </a:lnTo>
                  <a:lnTo>
                    <a:pt x="4730496" y="419099"/>
                  </a:lnTo>
                  <a:close/>
                </a:path>
                <a:path w="6815455" h="2476500">
                  <a:moveTo>
                    <a:pt x="4699872" y="406399"/>
                  </a:moveTo>
                  <a:lnTo>
                    <a:pt x="902207" y="406399"/>
                  </a:lnTo>
                  <a:lnTo>
                    <a:pt x="893365" y="419099"/>
                  </a:lnTo>
                  <a:lnTo>
                    <a:pt x="4714969" y="419099"/>
                  </a:lnTo>
                  <a:lnTo>
                    <a:pt x="4699872" y="406399"/>
                  </a:lnTo>
                  <a:close/>
                </a:path>
                <a:path w="6815455" h="2476500">
                  <a:moveTo>
                    <a:pt x="4596467" y="368299"/>
                  </a:moveTo>
                  <a:lnTo>
                    <a:pt x="950976" y="368299"/>
                  </a:lnTo>
                  <a:lnTo>
                    <a:pt x="938567" y="380999"/>
                  </a:lnTo>
                  <a:lnTo>
                    <a:pt x="914847" y="406399"/>
                  </a:lnTo>
                  <a:lnTo>
                    <a:pt x="4684846" y="406399"/>
                  </a:lnTo>
                  <a:lnTo>
                    <a:pt x="4669535" y="393699"/>
                  </a:lnTo>
                  <a:lnTo>
                    <a:pt x="4632771" y="393699"/>
                  </a:lnTo>
                  <a:lnTo>
                    <a:pt x="4620767" y="380999"/>
                  </a:lnTo>
                  <a:lnTo>
                    <a:pt x="4608393" y="380999"/>
                  </a:lnTo>
                  <a:lnTo>
                    <a:pt x="4596467" y="368299"/>
                  </a:lnTo>
                  <a:close/>
                </a:path>
                <a:path w="6815455" h="2476500">
                  <a:moveTo>
                    <a:pt x="4572000" y="355599"/>
                  </a:moveTo>
                  <a:lnTo>
                    <a:pt x="975222" y="355599"/>
                  </a:lnTo>
                  <a:lnTo>
                    <a:pt x="962879" y="368299"/>
                  </a:lnTo>
                  <a:lnTo>
                    <a:pt x="4584500" y="368299"/>
                  </a:lnTo>
                  <a:lnTo>
                    <a:pt x="4572000" y="355599"/>
                  </a:lnTo>
                  <a:close/>
                </a:path>
                <a:path w="6815455" h="2476500">
                  <a:moveTo>
                    <a:pt x="4511039" y="342899"/>
                  </a:moveTo>
                  <a:lnTo>
                    <a:pt x="999743" y="342899"/>
                  </a:lnTo>
                  <a:lnTo>
                    <a:pt x="987634" y="355599"/>
                  </a:lnTo>
                  <a:lnTo>
                    <a:pt x="4526334" y="355599"/>
                  </a:lnTo>
                  <a:lnTo>
                    <a:pt x="4511039" y="342899"/>
                  </a:lnTo>
                  <a:close/>
                </a:path>
                <a:path w="6815455" h="2476500">
                  <a:moveTo>
                    <a:pt x="1093948" y="292592"/>
                  </a:moveTo>
                  <a:lnTo>
                    <a:pt x="1072693" y="304799"/>
                  </a:lnTo>
                  <a:lnTo>
                    <a:pt x="1036319" y="330199"/>
                  </a:lnTo>
                  <a:lnTo>
                    <a:pt x="1027027" y="330199"/>
                  </a:lnTo>
                  <a:lnTo>
                    <a:pt x="1009036" y="342899"/>
                  </a:lnTo>
                  <a:lnTo>
                    <a:pt x="4462272" y="342899"/>
                  </a:lnTo>
                  <a:lnTo>
                    <a:pt x="4389110" y="304799"/>
                  </a:lnTo>
                  <a:lnTo>
                    <a:pt x="1085337" y="304799"/>
                  </a:lnTo>
                  <a:lnTo>
                    <a:pt x="1093948" y="292592"/>
                  </a:lnTo>
                  <a:close/>
                </a:path>
                <a:path w="6815455" h="2476500">
                  <a:moveTo>
                    <a:pt x="4256246" y="266699"/>
                  </a:moveTo>
                  <a:lnTo>
                    <a:pt x="1148838" y="266699"/>
                  </a:lnTo>
                  <a:lnTo>
                    <a:pt x="1131065" y="279399"/>
                  </a:lnTo>
                  <a:lnTo>
                    <a:pt x="1121664" y="292099"/>
                  </a:lnTo>
                  <a:lnTo>
                    <a:pt x="1094642" y="304799"/>
                  </a:lnTo>
                  <a:lnTo>
                    <a:pt x="4364735" y="304799"/>
                  </a:lnTo>
                  <a:lnTo>
                    <a:pt x="4355669" y="292099"/>
                  </a:lnTo>
                  <a:lnTo>
                    <a:pt x="4328159" y="292099"/>
                  </a:lnTo>
                  <a:lnTo>
                    <a:pt x="4283096" y="279399"/>
                  </a:lnTo>
                  <a:lnTo>
                    <a:pt x="4256246" y="266699"/>
                  </a:lnTo>
                  <a:close/>
                </a:path>
                <a:path w="6815455" h="2476500">
                  <a:moveTo>
                    <a:pt x="1094806" y="292099"/>
                  </a:moveTo>
                  <a:lnTo>
                    <a:pt x="1094296" y="292099"/>
                  </a:lnTo>
                  <a:lnTo>
                    <a:pt x="1093948" y="292592"/>
                  </a:lnTo>
                  <a:lnTo>
                    <a:pt x="1094806" y="292099"/>
                  </a:lnTo>
                  <a:close/>
                </a:path>
                <a:path w="6815455" h="2476500">
                  <a:moveTo>
                    <a:pt x="1106980" y="279399"/>
                  </a:moveTo>
                  <a:lnTo>
                    <a:pt x="1102404" y="292099"/>
                  </a:lnTo>
                  <a:lnTo>
                    <a:pt x="1105341" y="292099"/>
                  </a:lnTo>
                  <a:lnTo>
                    <a:pt x="1106980" y="279399"/>
                  </a:lnTo>
                  <a:close/>
                </a:path>
                <a:path w="6815455" h="2476500">
                  <a:moveTo>
                    <a:pt x="4133136" y="241299"/>
                  </a:moveTo>
                  <a:lnTo>
                    <a:pt x="1204169" y="241299"/>
                  </a:lnTo>
                  <a:lnTo>
                    <a:pt x="1173270" y="253999"/>
                  </a:lnTo>
                  <a:lnTo>
                    <a:pt x="1158239" y="266699"/>
                  </a:lnTo>
                  <a:lnTo>
                    <a:pt x="4216639" y="266699"/>
                  </a:lnTo>
                  <a:lnTo>
                    <a:pt x="4195100" y="253999"/>
                  </a:lnTo>
                  <a:lnTo>
                    <a:pt x="4145248" y="253999"/>
                  </a:lnTo>
                  <a:lnTo>
                    <a:pt x="4133136" y="241299"/>
                  </a:lnTo>
                  <a:close/>
                </a:path>
                <a:path w="6815455" h="2476500">
                  <a:moveTo>
                    <a:pt x="4062181" y="228599"/>
                  </a:moveTo>
                  <a:lnTo>
                    <a:pt x="1228729" y="228599"/>
                  </a:lnTo>
                  <a:lnTo>
                    <a:pt x="1219200" y="241299"/>
                  </a:lnTo>
                  <a:lnTo>
                    <a:pt x="4108704" y="241299"/>
                  </a:lnTo>
                  <a:lnTo>
                    <a:pt x="4062181" y="228599"/>
                  </a:lnTo>
                  <a:close/>
                </a:path>
                <a:path w="6815455" h="2476500">
                  <a:moveTo>
                    <a:pt x="3825861" y="215899"/>
                  </a:moveTo>
                  <a:lnTo>
                    <a:pt x="1246760" y="215899"/>
                  </a:lnTo>
                  <a:lnTo>
                    <a:pt x="1237830" y="228599"/>
                  </a:lnTo>
                  <a:lnTo>
                    <a:pt x="3920180" y="228599"/>
                  </a:lnTo>
                  <a:lnTo>
                    <a:pt x="3825861" y="215899"/>
                  </a:lnTo>
                  <a:close/>
                </a:path>
                <a:path w="6815455" h="2476500">
                  <a:moveTo>
                    <a:pt x="3177450" y="152399"/>
                  </a:moveTo>
                  <a:lnTo>
                    <a:pt x="1389837" y="152399"/>
                  </a:lnTo>
                  <a:lnTo>
                    <a:pt x="1377454" y="165099"/>
                  </a:lnTo>
                  <a:lnTo>
                    <a:pt x="1353311" y="165099"/>
                  </a:lnTo>
                  <a:lnTo>
                    <a:pt x="1303303" y="190499"/>
                  </a:lnTo>
                  <a:lnTo>
                    <a:pt x="1279057" y="203199"/>
                  </a:lnTo>
                  <a:lnTo>
                    <a:pt x="1255776" y="215899"/>
                  </a:lnTo>
                  <a:lnTo>
                    <a:pt x="3728981" y="215899"/>
                  </a:lnTo>
                  <a:lnTo>
                    <a:pt x="3627877" y="203199"/>
                  </a:lnTo>
                  <a:lnTo>
                    <a:pt x="3526830" y="203199"/>
                  </a:lnTo>
                  <a:lnTo>
                    <a:pt x="3476363" y="190499"/>
                  </a:lnTo>
                  <a:lnTo>
                    <a:pt x="3372386" y="190499"/>
                  </a:lnTo>
                  <a:lnTo>
                    <a:pt x="3339020" y="177799"/>
                  </a:lnTo>
                  <a:lnTo>
                    <a:pt x="3283350" y="177799"/>
                  </a:lnTo>
                  <a:lnTo>
                    <a:pt x="3206496" y="165099"/>
                  </a:lnTo>
                  <a:lnTo>
                    <a:pt x="3177450" y="152399"/>
                  </a:lnTo>
                  <a:close/>
                </a:path>
                <a:path w="6815455" h="2476500">
                  <a:moveTo>
                    <a:pt x="3023615" y="88899"/>
                  </a:moveTo>
                  <a:lnTo>
                    <a:pt x="1633727" y="88899"/>
                  </a:lnTo>
                  <a:lnTo>
                    <a:pt x="1487423" y="126999"/>
                  </a:lnTo>
                  <a:lnTo>
                    <a:pt x="1448374" y="139699"/>
                  </a:lnTo>
                  <a:lnTo>
                    <a:pt x="1432234" y="139699"/>
                  </a:lnTo>
                  <a:lnTo>
                    <a:pt x="1402079" y="152399"/>
                  </a:lnTo>
                  <a:lnTo>
                    <a:pt x="3157526" y="152399"/>
                  </a:lnTo>
                  <a:lnTo>
                    <a:pt x="3121152" y="126999"/>
                  </a:lnTo>
                  <a:lnTo>
                    <a:pt x="3079174" y="114299"/>
                  </a:lnTo>
                  <a:lnTo>
                    <a:pt x="3064703" y="101599"/>
                  </a:lnTo>
                  <a:lnTo>
                    <a:pt x="3054073" y="101599"/>
                  </a:lnTo>
                  <a:lnTo>
                    <a:pt x="3023615" y="88899"/>
                  </a:lnTo>
                  <a:close/>
                </a:path>
                <a:path w="6815455" h="2476500">
                  <a:moveTo>
                    <a:pt x="2993369" y="76199"/>
                  </a:moveTo>
                  <a:lnTo>
                    <a:pt x="1719071" y="76199"/>
                  </a:lnTo>
                  <a:lnTo>
                    <a:pt x="1697698" y="88899"/>
                  </a:lnTo>
                  <a:lnTo>
                    <a:pt x="3008415" y="88899"/>
                  </a:lnTo>
                  <a:lnTo>
                    <a:pt x="2993369" y="76199"/>
                  </a:lnTo>
                  <a:close/>
                </a:path>
                <a:path w="6815455" h="2476500">
                  <a:moveTo>
                    <a:pt x="2962655" y="63499"/>
                  </a:moveTo>
                  <a:lnTo>
                    <a:pt x="1916828" y="63499"/>
                  </a:lnTo>
                  <a:lnTo>
                    <a:pt x="1857621" y="76199"/>
                  </a:lnTo>
                  <a:lnTo>
                    <a:pt x="2978206" y="76199"/>
                  </a:lnTo>
                  <a:lnTo>
                    <a:pt x="2962655" y="63499"/>
                  </a:lnTo>
                  <a:close/>
                </a:path>
                <a:path w="6815455" h="2476500">
                  <a:moveTo>
                    <a:pt x="2889504" y="50799"/>
                  </a:moveTo>
                  <a:lnTo>
                    <a:pt x="2060447" y="50799"/>
                  </a:lnTo>
                  <a:lnTo>
                    <a:pt x="2023461" y="63499"/>
                  </a:lnTo>
                  <a:lnTo>
                    <a:pt x="2907697" y="63499"/>
                  </a:lnTo>
                  <a:lnTo>
                    <a:pt x="2889504" y="50799"/>
                  </a:lnTo>
                  <a:close/>
                </a:path>
                <a:path w="6815455" h="2476500">
                  <a:moveTo>
                    <a:pt x="2834795" y="38099"/>
                  </a:moveTo>
                  <a:lnTo>
                    <a:pt x="2145791" y="38099"/>
                  </a:lnTo>
                  <a:lnTo>
                    <a:pt x="2124461" y="50799"/>
                  </a:lnTo>
                  <a:lnTo>
                    <a:pt x="2871060" y="50799"/>
                  </a:lnTo>
                  <a:lnTo>
                    <a:pt x="2834795" y="38099"/>
                  </a:lnTo>
                  <a:close/>
                </a:path>
                <a:path w="6815455" h="2476500">
                  <a:moveTo>
                    <a:pt x="2804139" y="25399"/>
                  </a:moveTo>
                  <a:lnTo>
                    <a:pt x="2298069" y="25399"/>
                  </a:lnTo>
                  <a:lnTo>
                    <a:pt x="2279904" y="38099"/>
                  </a:lnTo>
                  <a:lnTo>
                    <a:pt x="2816352" y="38099"/>
                  </a:lnTo>
                  <a:lnTo>
                    <a:pt x="2804139" y="25399"/>
                  </a:lnTo>
                  <a:close/>
                </a:path>
                <a:path w="6815455" h="2476500">
                  <a:moveTo>
                    <a:pt x="2737429" y="12699"/>
                  </a:moveTo>
                  <a:lnTo>
                    <a:pt x="2404350" y="12699"/>
                  </a:lnTo>
                  <a:lnTo>
                    <a:pt x="2353055" y="25399"/>
                  </a:lnTo>
                  <a:lnTo>
                    <a:pt x="2767583" y="25399"/>
                  </a:lnTo>
                  <a:lnTo>
                    <a:pt x="2737429" y="12699"/>
                  </a:lnTo>
                  <a:close/>
                </a:path>
                <a:path w="6815455" h="2476500">
                  <a:moveTo>
                    <a:pt x="2721289" y="0"/>
                  </a:moveTo>
                  <a:lnTo>
                    <a:pt x="2489383" y="0"/>
                  </a:lnTo>
                  <a:lnTo>
                    <a:pt x="2448685" y="12699"/>
                  </a:lnTo>
                  <a:lnTo>
                    <a:pt x="2740387" y="12699"/>
                  </a:lnTo>
                  <a:lnTo>
                    <a:pt x="2721289" y="0"/>
                  </a:lnTo>
                  <a:close/>
                </a:path>
              </a:pathLst>
            </a:custGeom>
            <a:solidFill>
              <a:srgbClr val="4472C4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01839" y="3887200"/>
              <a:ext cx="6815455" cy="2487295"/>
            </a:xfrm>
            <a:custGeom>
              <a:avLst/>
              <a:gdLst/>
              <a:ahLst/>
              <a:cxnLst/>
              <a:rect l="l" t="t" r="r" b="b"/>
              <a:pathLst>
                <a:path w="6815455" h="2487295">
                  <a:moveTo>
                    <a:pt x="2243328" y="36576"/>
                  </a:moveTo>
                  <a:lnTo>
                    <a:pt x="2225797" y="37872"/>
                  </a:lnTo>
                  <a:lnTo>
                    <a:pt x="2200643" y="41048"/>
                  </a:lnTo>
                  <a:lnTo>
                    <a:pt x="2172447" y="45036"/>
                  </a:lnTo>
                  <a:lnTo>
                    <a:pt x="2145792" y="48768"/>
                  </a:lnTo>
                  <a:lnTo>
                    <a:pt x="2124460" y="51873"/>
                  </a:lnTo>
                  <a:lnTo>
                    <a:pt x="2103160" y="55216"/>
                  </a:lnTo>
                  <a:lnTo>
                    <a:pt x="2081840" y="58382"/>
                  </a:lnTo>
                  <a:lnTo>
                    <a:pt x="2023461" y="64224"/>
                  </a:lnTo>
                  <a:lnTo>
                    <a:pt x="1973848" y="68039"/>
                  </a:lnTo>
                  <a:lnTo>
                    <a:pt x="1916828" y="72119"/>
                  </a:lnTo>
                  <a:lnTo>
                    <a:pt x="1857621" y="76175"/>
                  </a:lnTo>
                  <a:lnTo>
                    <a:pt x="1801446" y="79923"/>
                  </a:lnTo>
                  <a:lnTo>
                    <a:pt x="1753523" y="83075"/>
                  </a:lnTo>
                  <a:lnTo>
                    <a:pt x="1719072" y="85344"/>
                  </a:lnTo>
                  <a:lnTo>
                    <a:pt x="1697698" y="88170"/>
                  </a:lnTo>
                  <a:lnTo>
                    <a:pt x="1676299" y="90850"/>
                  </a:lnTo>
                  <a:lnTo>
                    <a:pt x="1654950" y="93824"/>
                  </a:lnTo>
                  <a:lnTo>
                    <a:pt x="1633728" y="97536"/>
                  </a:lnTo>
                  <a:lnTo>
                    <a:pt x="1487424" y="134112"/>
                  </a:lnTo>
                  <a:lnTo>
                    <a:pt x="1448374" y="143834"/>
                  </a:lnTo>
                  <a:lnTo>
                    <a:pt x="1402080" y="158496"/>
                  </a:lnTo>
                  <a:lnTo>
                    <a:pt x="1377454" y="163901"/>
                  </a:lnTo>
                  <a:lnTo>
                    <a:pt x="1365191" y="166711"/>
                  </a:lnTo>
                  <a:lnTo>
                    <a:pt x="1328170" y="181370"/>
                  </a:lnTo>
                  <a:lnTo>
                    <a:pt x="1279057" y="205295"/>
                  </a:lnTo>
                  <a:lnTo>
                    <a:pt x="1246760" y="225773"/>
                  </a:lnTo>
                  <a:lnTo>
                    <a:pt x="1237830" y="232238"/>
                  </a:lnTo>
                  <a:lnTo>
                    <a:pt x="1228729" y="238408"/>
                  </a:lnTo>
                  <a:lnTo>
                    <a:pt x="1219200" y="243840"/>
                  </a:lnTo>
                  <a:lnTo>
                    <a:pt x="1204169" y="250402"/>
                  </a:lnTo>
                  <a:lnTo>
                    <a:pt x="1188720" y="256032"/>
                  </a:lnTo>
                  <a:lnTo>
                    <a:pt x="1173270" y="261661"/>
                  </a:lnTo>
                  <a:lnTo>
                    <a:pt x="1158240" y="268224"/>
                  </a:lnTo>
                  <a:lnTo>
                    <a:pt x="1148838" y="273877"/>
                  </a:lnTo>
                  <a:lnTo>
                    <a:pt x="1139952" y="280416"/>
                  </a:lnTo>
                  <a:lnTo>
                    <a:pt x="1131065" y="286954"/>
                  </a:lnTo>
                  <a:lnTo>
                    <a:pt x="1121664" y="292608"/>
                  </a:lnTo>
                  <a:lnTo>
                    <a:pt x="1094642" y="305756"/>
                  </a:lnTo>
                  <a:lnTo>
                    <a:pt x="1080181" y="312016"/>
                  </a:lnTo>
                  <a:lnTo>
                    <a:pt x="1075598" y="312904"/>
                  </a:lnTo>
                  <a:lnTo>
                    <a:pt x="1078210" y="309935"/>
                  </a:lnTo>
                  <a:lnTo>
                    <a:pt x="1085337" y="304624"/>
                  </a:lnTo>
                  <a:lnTo>
                    <a:pt x="1094295" y="298487"/>
                  </a:lnTo>
                  <a:lnTo>
                    <a:pt x="1102403" y="293039"/>
                  </a:lnTo>
                  <a:lnTo>
                    <a:pt x="1106979" y="289797"/>
                  </a:lnTo>
                  <a:lnTo>
                    <a:pt x="1072693" y="308452"/>
                  </a:lnTo>
                  <a:lnTo>
                    <a:pt x="1036320" y="329184"/>
                  </a:lnTo>
                  <a:lnTo>
                    <a:pt x="1018032" y="341376"/>
                  </a:lnTo>
                  <a:lnTo>
                    <a:pt x="1009037" y="347713"/>
                  </a:lnTo>
                  <a:lnTo>
                    <a:pt x="999744" y="353568"/>
                  </a:lnTo>
                  <a:lnTo>
                    <a:pt x="987634" y="359827"/>
                  </a:lnTo>
                  <a:lnTo>
                    <a:pt x="975222" y="365529"/>
                  </a:lnTo>
                  <a:lnTo>
                    <a:pt x="962878" y="371346"/>
                  </a:lnTo>
                  <a:lnTo>
                    <a:pt x="950976" y="377952"/>
                  </a:lnTo>
                  <a:lnTo>
                    <a:pt x="938567" y="386792"/>
                  </a:lnTo>
                  <a:lnTo>
                    <a:pt x="926746" y="396498"/>
                  </a:lnTo>
                  <a:lnTo>
                    <a:pt x="914848" y="406074"/>
                  </a:lnTo>
                  <a:lnTo>
                    <a:pt x="902208" y="414528"/>
                  </a:lnTo>
                  <a:lnTo>
                    <a:pt x="893365" y="418245"/>
                  </a:lnTo>
                  <a:lnTo>
                    <a:pt x="883948" y="420674"/>
                  </a:lnTo>
                  <a:lnTo>
                    <a:pt x="874517" y="423078"/>
                  </a:lnTo>
                  <a:lnTo>
                    <a:pt x="865632" y="426720"/>
                  </a:lnTo>
                  <a:lnTo>
                    <a:pt x="846823" y="438058"/>
                  </a:lnTo>
                  <a:lnTo>
                    <a:pt x="828593" y="450345"/>
                  </a:lnTo>
                  <a:lnTo>
                    <a:pt x="810594" y="463011"/>
                  </a:lnTo>
                  <a:lnTo>
                    <a:pt x="792480" y="475488"/>
                  </a:lnTo>
                  <a:lnTo>
                    <a:pt x="755904" y="499872"/>
                  </a:lnTo>
                  <a:lnTo>
                    <a:pt x="719328" y="524256"/>
                  </a:lnTo>
                  <a:lnTo>
                    <a:pt x="646176" y="633984"/>
                  </a:lnTo>
                  <a:lnTo>
                    <a:pt x="639588" y="642887"/>
                  </a:lnTo>
                  <a:lnTo>
                    <a:pt x="632673" y="651631"/>
                  </a:lnTo>
                  <a:lnTo>
                    <a:pt x="626413" y="660695"/>
                  </a:lnTo>
                  <a:lnTo>
                    <a:pt x="621792" y="670560"/>
                  </a:lnTo>
                  <a:lnTo>
                    <a:pt x="619050" y="679838"/>
                  </a:lnTo>
                  <a:lnTo>
                    <a:pt x="616512" y="689207"/>
                  </a:lnTo>
                  <a:lnTo>
                    <a:pt x="613566" y="698396"/>
                  </a:lnTo>
                  <a:lnTo>
                    <a:pt x="609600" y="707136"/>
                  </a:lnTo>
                  <a:lnTo>
                    <a:pt x="536448" y="816864"/>
                  </a:lnTo>
                  <a:lnTo>
                    <a:pt x="512064" y="853440"/>
                  </a:lnTo>
                  <a:lnTo>
                    <a:pt x="506282" y="862841"/>
                  </a:lnTo>
                  <a:lnTo>
                    <a:pt x="500709" y="872414"/>
                  </a:lnTo>
                  <a:lnTo>
                    <a:pt x="494718" y="881644"/>
                  </a:lnTo>
                  <a:lnTo>
                    <a:pt x="487680" y="890016"/>
                  </a:lnTo>
                  <a:lnTo>
                    <a:pt x="468652" y="907698"/>
                  </a:lnTo>
                  <a:lnTo>
                    <a:pt x="449133" y="924976"/>
                  </a:lnTo>
                  <a:lnTo>
                    <a:pt x="430598" y="943062"/>
                  </a:lnTo>
                  <a:lnTo>
                    <a:pt x="414528" y="963168"/>
                  </a:lnTo>
                  <a:lnTo>
                    <a:pt x="408608" y="972443"/>
                  </a:lnTo>
                  <a:lnTo>
                    <a:pt x="402805" y="981806"/>
                  </a:lnTo>
                  <a:lnTo>
                    <a:pt x="396768" y="990994"/>
                  </a:lnTo>
                  <a:lnTo>
                    <a:pt x="390144" y="999744"/>
                  </a:lnTo>
                  <a:lnTo>
                    <a:pt x="381181" y="1009074"/>
                  </a:lnTo>
                  <a:lnTo>
                    <a:pt x="371475" y="1017738"/>
                  </a:lnTo>
                  <a:lnTo>
                    <a:pt x="361958" y="1026548"/>
                  </a:lnTo>
                  <a:lnTo>
                    <a:pt x="353568" y="1036320"/>
                  </a:lnTo>
                  <a:lnTo>
                    <a:pt x="332550" y="1069552"/>
                  </a:lnTo>
                  <a:lnTo>
                    <a:pt x="328577" y="1082244"/>
                  </a:lnTo>
                  <a:lnTo>
                    <a:pt x="329016" y="1085635"/>
                  </a:lnTo>
                  <a:lnTo>
                    <a:pt x="321236" y="1090965"/>
                  </a:lnTo>
                  <a:lnTo>
                    <a:pt x="292608" y="1109472"/>
                  </a:lnTo>
                  <a:lnTo>
                    <a:pt x="289866" y="1118750"/>
                  </a:lnTo>
                  <a:lnTo>
                    <a:pt x="287328" y="1128119"/>
                  </a:lnTo>
                  <a:lnTo>
                    <a:pt x="284382" y="1137308"/>
                  </a:lnTo>
                  <a:lnTo>
                    <a:pt x="262363" y="1176682"/>
                  </a:lnTo>
                  <a:lnTo>
                    <a:pt x="220622" y="1231637"/>
                  </a:lnTo>
                  <a:lnTo>
                    <a:pt x="186322" y="1262400"/>
                  </a:lnTo>
                  <a:lnTo>
                    <a:pt x="167771" y="1274240"/>
                  </a:lnTo>
                  <a:lnTo>
                    <a:pt x="158496" y="1280160"/>
                  </a:lnTo>
                  <a:lnTo>
                    <a:pt x="148668" y="1310574"/>
                  </a:lnTo>
                  <a:lnTo>
                    <a:pt x="146006" y="1317067"/>
                  </a:lnTo>
                  <a:lnTo>
                    <a:pt x="140444" y="1323393"/>
                  </a:lnTo>
                  <a:lnTo>
                    <a:pt x="121920" y="1353312"/>
                  </a:lnTo>
                  <a:lnTo>
                    <a:pt x="115573" y="1365370"/>
                  </a:lnTo>
                  <a:lnTo>
                    <a:pt x="109728" y="1377696"/>
                  </a:lnTo>
                  <a:lnTo>
                    <a:pt x="103882" y="1390021"/>
                  </a:lnTo>
                  <a:lnTo>
                    <a:pt x="97536" y="1402080"/>
                  </a:lnTo>
                  <a:lnTo>
                    <a:pt x="91580" y="1411319"/>
                  </a:lnTo>
                  <a:lnTo>
                    <a:pt x="85075" y="1420224"/>
                  </a:lnTo>
                  <a:lnTo>
                    <a:pt x="78704" y="1429200"/>
                  </a:lnTo>
                  <a:lnTo>
                    <a:pt x="73152" y="1438656"/>
                  </a:lnTo>
                  <a:lnTo>
                    <a:pt x="69630" y="1447603"/>
                  </a:lnTo>
                  <a:lnTo>
                    <a:pt x="67056" y="1456944"/>
                  </a:lnTo>
                  <a:lnTo>
                    <a:pt x="64481" y="1466284"/>
                  </a:lnTo>
                  <a:lnTo>
                    <a:pt x="60960" y="1475232"/>
                  </a:lnTo>
                  <a:lnTo>
                    <a:pt x="55306" y="1484633"/>
                  </a:lnTo>
                  <a:lnTo>
                    <a:pt x="48768" y="1493520"/>
                  </a:lnTo>
                  <a:lnTo>
                    <a:pt x="42229" y="1502406"/>
                  </a:lnTo>
                  <a:lnTo>
                    <a:pt x="26970" y="1539072"/>
                  </a:lnTo>
                  <a:lnTo>
                    <a:pt x="15032" y="1583877"/>
                  </a:lnTo>
                  <a:lnTo>
                    <a:pt x="5663" y="1640485"/>
                  </a:lnTo>
                  <a:lnTo>
                    <a:pt x="0" y="1682496"/>
                  </a:lnTo>
                  <a:lnTo>
                    <a:pt x="1815" y="1729245"/>
                  </a:lnTo>
                  <a:lnTo>
                    <a:pt x="3372" y="1776009"/>
                  </a:lnTo>
                  <a:lnTo>
                    <a:pt x="4929" y="1822774"/>
                  </a:lnTo>
                  <a:lnTo>
                    <a:pt x="6744" y="1869523"/>
                  </a:lnTo>
                  <a:lnTo>
                    <a:pt x="9079" y="1916240"/>
                  </a:lnTo>
                  <a:lnTo>
                    <a:pt x="12192" y="1962912"/>
                  </a:lnTo>
                  <a:lnTo>
                    <a:pt x="21191" y="1990344"/>
                  </a:lnTo>
                  <a:lnTo>
                    <a:pt x="24384" y="1999488"/>
                  </a:lnTo>
                  <a:lnTo>
                    <a:pt x="37071" y="2050890"/>
                  </a:lnTo>
                  <a:lnTo>
                    <a:pt x="44034" y="2081844"/>
                  </a:lnTo>
                  <a:lnTo>
                    <a:pt x="53364" y="2108196"/>
                  </a:lnTo>
                  <a:lnTo>
                    <a:pt x="73152" y="2145792"/>
                  </a:lnTo>
                  <a:lnTo>
                    <a:pt x="97536" y="2182368"/>
                  </a:lnTo>
                  <a:lnTo>
                    <a:pt x="115824" y="2200656"/>
                  </a:lnTo>
                  <a:lnTo>
                    <a:pt x="125292" y="2209503"/>
                  </a:lnTo>
                  <a:lnTo>
                    <a:pt x="134112" y="2218944"/>
                  </a:lnTo>
                  <a:lnTo>
                    <a:pt x="153831" y="2245612"/>
                  </a:lnTo>
                  <a:lnTo>
                    <a:pt x="159082" y="2256922"/>
                  </a:lnTo>
                  <a:lnTo>
                    <a:pt x="167087" y="2267530"/>
                  </a:lnTo>
                  <a:lnTo>
                    <a:pt x="195072" y="2292096"/>
                  </a:lnTo>
                  <a:lnTo>
                    <a:pt x="216741" y="2308059"/>
                  </a:lnTo>
                  <a:lnTo>
                    <a:pt x="235666" y="2318475"/>
                  </a:lnTo>
                  <a:lnTo>
                    <a:pt x="255630" y="2327894"/>
                  </a:lnTo>
                  <a:lnTo>
                    <a:pt x="280416" y="2340864"/>
                  </a:lnTo>
                  <a:lnTo>
                    <a:pt x="289655" y="2346819"/>
                  </a:lnTo>
                  <a:lnTo>
                    <a:pt x="298560" y="2353324"/>
                  </a:lnTo>
                  <a:lnTo>
                    <a:pt x="307536" y="2359695"/>
                  </a:lnTo>
                  <a:lnTo>
                    <a:pt x="316992" y="2365248"/>
                  </a:lnTo>
                  <a:lnTo>
                    <a:pt x="340076" y="2373958"/>
                  </a:lnTo>
                  <a:lnTo>
                    <a:pt x="365777" y="2380057"/>
                  </a:lnTo>
                  <a:lnTo>
                    <a:pt x="391469" y="2384847"/>
                  </a:lnTo>
                  <a:lnTo>
                    <a:pt x="414528" y="2389632"/>
                  </a:lnTo>
                  <a:lnTo>
                    <a:pt x="423696" y="2392815"/>
                  </a:lnTo>
                  <a:lnTo>
                    <a:pt x="432673" y="2396799"/>
                  </a:lnTo>
                  <a:lnTo>
                    <a:pt x="441721" y="2400247"/>
                  </a:lnTo>
                  <a:lnTo>
                    <a:pt x="451104" y="2401824"/>
                  </a:lnTo>
                  <a:lnTo>
                    <a:pt x="1621536" y="2414016"/>
                  </a:lnTo>
                  <a:lnTo>
                    <a:pt x="1669746" y="2417770"/>
                  </a:lnTo>
                  <a:lnTo>
                    <a:pt x="1724801" y="2422047"/>
                  </a:lnTo>
                  <a:lnTo>
                    <a:pt x="1783751" y="2426480"/>
                  </a:lnTo>
                  <a:lnTo>
                    <a:pt x="1843644" y="2430700"/>
                  </a:lnTo>
                  <a:lnTo>
                    <a:pt x="1901532" y="2434339"/>
                  </a:lnTo>
                  <a:lnTo>
                    <a:pt x="1954463" y="2437028"/>
                  </a:lnTo>
                  <a:lnTo>
                    <a:pt x="1999488" y="2438400"/>
                  </a:lnTo>
                  <a:lnTo>
                    <a:pt x="3438144" y="2450592"/>
                  </a:lnTo>
                  <a:lnTo>
                    <a:pt x="3925824" y="2462784"/>
                  </a:lnTo>
                  <a:lnTo>
                    <a:pt x="3977665" y="2465270"/>
                  </a:lnTo>
                  <a:lnTo>
                    <a:pt x="4029466" y="2468611"/>
                  </a:lnTo>
                  <a:lnTo>
                    <a:pt x="4081262" y="2472086"/>
                  </a:lnTo>
                  <a:lnTo>
                    <a:pt x="4133088" y="2474976"/>
                  </a:lnTo>
                  <a:lnTo>
                    <a:pt x="4462272" y="2487168"/>
                  </a:lnTo>
                  <a:lnTo>
                    <a:pt x="6205728" y="2474976"/>
                  </a:lnTo>
                  <a:lnTo>
                    <a:pt x="6247867" y="2472379"/>
                  </a:lnTo>
                  <a:lnTo>
                    <a:pt x="6300634" y="2466461"/>
                  </a:lnTo>
                  <a:lnTo>
                    <a:pt x="6354717" y="2458704"/>
                  </a:lnTo>
                  <a:lnTo>
                    <a:pt x="6400800" y="2450592"/>
                  </a:lnTo>
                  <a:lnTo>
                    <a:pt x="6437346" y="2441324"/>
                  </a:lnTo>
                  <a:lnTo>
                    <a:pt x="6449568" y="2438400"/>
                  </a:lnTo>
                  <a:lnTo>
                    <a:pt x="6480060" y="2432340"/>
                  </a:lnTo>
                  <a:lnTo>
                    <a:pt x="6510647" y="2426721"/>
                  </a:lnTo>
                  <a:lnTo>
                    <a:pt x="6541174" y="2420845"/>
                  </a:lnTo>
                  <a:lnTo>
                    <a:pt x="6609109" y="2404701"/>
                  </a:lnTo>
                  <a:lnTo>
                    <a:pt x="6647155" y="2393086"/>
                  </a:lnTo>
                  <a:lnTo>
                    <a:pt x="6693408" y="2377440"/>
                  </a:lnTo>
                  <a:lnTo>
                    <a:pt x="6729984" y="2365248"/>
                  </a:lnTo>
                  <a:lnTo>
                    <a:pt x="6766560" y="2353056"/>
                  </a:lnTo>
                  <a:lnTo>
                    <a:pt x="6799190" y="2321466"/>
                  </a:lnTo>
                  <a:lnTo>
                    <a:pt x="6815328" y="2279904"/>
                  </a:lnTo>
                  <a:lnTo>
                    <a:pt x="6813629" y="2237521"/>
                  </a:lnTo>
                  <a:lnTo>
                    <a:pt x="6808766" y="2211341"/>
                  </a:lnTo>
                  <a:lnTo>
                    <a:pt x="6801088" y="2188962"/>
                  </a:lnTo>
                  <a:lnTo>
                    <a:pt x="6790944" y="2157984"/>
                  </a:lnTo>
                  <a:lnTo>
                    <a:pt x="6787744" y="2145832"/>
                  </a:lnTo>
                  <a:lnTo>
                    <a:pt x="6784848" y="2133600"/>
                  </a:lnTo>
                  <a:lnTo>
                    <a:pt x="6781951" y="2121367"/>
                  </a:lnTo>
                  <a:lnTo>
                    <a:pt x="6778752" y="2109216"/>
                  </a:lnTo>
                  <a:lnTo>
                    <a:pt x="6775854" y="2100025"/>
                  </a:lnTo>
                  <a:lnTo>
                    <a:pt x="6772656" y="2090928"/>
                  </a:lnTo>
                  <a:lnTo>
                    <a:pt x="6769458" y="2081830"/>
                  </a:lnTo>
                  <a:lnTo>
                    <a:pt x="6766560" y="2072640"/>
                  </a:lnTo>
                  <a:lnTo>
                    <a:pt x="6763540" y="2060429"/>
                  </a:lnTo>
                  <a:lnTo>
                    <a:pt x="6760944" y="2048097"/>
                  </a:lnTo>
                  <a:lnTo>
                    <a:pt x="6758108" y="2035845"/>
                  </a:lnTo>
                  <a:lnTo>
                    <a:pt x="6754368" y="2023872"/>
                  </a:lnTo>
                  <a:lnTo>
                    <a:pt x="6748814" y="2011445"/>
                  </a:lnTo>
                  <a:lnTo>
                    <a:pt x="6742314" y="1999434"/>
                  </a:lnTo>
                  <a:lnTo>
                    <a:pt x="6735744" y="1987450"/>
                  </a:lnTo>
                  <a:lnTo>
                    <a:pt x="6729984" y="1975104"/>
                  </a:lnTo>
                  <a:lnTo>
                    <a:pt x="6724151" y="1956613"/>
                  </a:lnTo>
                  <a:lnTo>
                    <a:pt x="6719558" y="1937598"/>
                  </a:lnTo>
                  <a:lnTo>
                    <a:pt x="6714082" y="1919048"/>
                  </a:lnTo>
                  <a:lnTo>
                    <a:pt x="6705600" y="1901952"/>
                  </a:lnTo>
                  <a:lnTo>
                    <a:pt x="6699453" y="1892840"/>
                  </a:lnTo>
                  <a:lnTo>
                    <a:pt x="6693272" y="1883751"/>
                  </a:lnTo>
                  <a:lnTo>
                    <a:pt x="6687159" y="1874618"/>
                  </a:lnTo>
                  <a:lnTo>
                    <a:pt x="6681216" y="1865376"/>
                  </a:lnTo>
                  <a:lnTo>
                    <a:pt x="6653313" y="1819018"/>
                  </a:lnTo>
                  <a:lnTo>
                    <a:pt x="6628749" y="1778894"/>
                  </a:lnTo>
                  <a:lnTo>
                    <a:pt x="6599939" y="1739339"/>
                  </a:lnTo>
                  <a:lnTo>
                    <a:pt x="6559296" y="1694688"/>
                  </a:lnTo>
                  <a:lnTo>
                    <a:pt x="6449568" y="1584960"/>
                  </a:lnTo>
                  <a:lnTo>
                    <a:pt x="6440727" y="1575446"/>
                  </a:lnTo>
                  <a:lnTo>
                    <a:pt x="6412992" y="1548384"/>
                  </a:lnTo>
                  <a:lnTo>
                    <a:pt x="6394353" y="1536661"/>
                  </a:lnTo>
                  <a:lnTo>
                    <a:pt x="6385165" y="1530624"/>
                  </a:lnTo>
                  <a:lnTo>
                    <a:pt x="6376416" y="1524000"/>
                  </a:lnTo>
                  <a:lnTo>
                    <a:pt x="6346870" y="1495998"/>
                  </a:lnTo>
                  <a:lnTo>
                    <a:pt x="6333640" y="1479846"/>
                  </a:lnTo>
                  <a:lnTo>
                    <a:pt x="6314365" y="1464435"/>
                  </a:lnTo>
                  <a:lnTo>
                    <a:pt x="6266688" y="1438656"/>
                  </a:lnTo>
                  <a:lnTo>
                    <a:pt x="6230077" y="1420136"/>
                  </a:lnTo>
                  <a:lnTo>
                    <a:pt x="6191862" y="1405174"/>
                  </a:lnTo>
                  <a:lnTo>
                    <a:pt x="6144768" y="1389888"/>
                  </a:lnTo>
                  <a:lnTo>
                    <a:pt x="6108192" y="1377696"/>
                  </a:lnTo>
                  <a:lnTo>
                    <a:pt x="6099105" y="1374430"/>
                  </a:lnTo>
                  <a:lnTo>
                    <a:pt x="6090057" y="1371021"/>
                  </a:lnTo>
                  <a:lnTo>
                    <a:pt x="6080933" y="1367900"/>
                  </a:lnTo>
                  <a:lnTo>
                    <a:pt x="6071616" y="1365504"/>
                  </a:lnTo>
                  <a:lnTo>
                    <a:pt x="6031506" y="1357585"/>
                  </a:lnTo>
                  <a:lnTo>
                    <a:pt x="6013557" y="1353964"/>
                  </a:lnTo>
                  <a:lnTo>
                    <a:pt x="5997205" y="1350017"/>
                  </a:lnTo>
                  <a:lnTo>
                    <a:pt x="5961888" y="1341120"/>
                  </a:lnTo>
                  <a:lnTo>
                    <a:pt x="5952841" y="1331872"/>
                  </a:lnTo>
                  <a:lnTo>
                    <a:pt x="5943860" y="1322555"/>
                  </a:lnTo>
                  <a:lnTo>
                    <a:pt x="5934749" y="1313377"/>
                  </a:lnTo>
                  <a:lnTo>
                    <a:pt x="5925312" y="1304544"/>
                  </a:lnTo>
                  <a:lnTo>
                    <a:pt x="5907030" y="1289279"/>
                  </a:lnTo>
                  <a:lnTo>
                    <a:pt x="5888256" y="1274572"/>
                  </a:lnTo>
                  <a:lnTo>
                    <a:pt x="5869722" y="1259612"/>
                  </a:lnTo>
                  <a:lnTo>
                    <a:pt x="5852160" y="1243584"/>
                  </a:lnTo>
                  <a:lnTo>
                    <a:pt x="5842404" y="1231923"/>
                  </a:lnTo>
                  <a:lnTo>
                    <a:pt x="5833872" y="1219200"/>
                  </a:lnTo>
                  <a:lnTo>
                    <a:pt x="5825340" y="1206477"/>
                  </a:lnTo>
                  <a:lnTo>
                    <a:pt x="5815584" y="1194816"/>
                  </a:lnTo>
                  <a:lnTo>
                    <a:pt x="5800792" y="1182108"/>
                  </a:lnTo>
                  <a:lnTo>
                    <a:pt x="5784861" y="1170665"/>
                  </a:lnTo>
                  <a:lnTo>
                    <a:pt x="5769051" y="1159106"/>
                  </a:lnTo>
                  <a:lnTo>
                    <a:pt x="5754624" y="1146048"/>
                  </a:lnTo>
                  <a:lnTo>
                    <a:pt x="5725926" y="1113621"/>
                  </a:lnTo>
                  <a:lnTo>
                    <a:pt x="5698512" y="1080070"/>
                  </a:lnTo>
                  <a:lnTo>
                    <a:pt x="5671721" y="1045980"/>
                  </a:lnTo>
                  <a:lnTo>
                    <a:pt x="5644896" y="1011936"/>
                  </a:lnTo>
                  <a:lnTo>
                    <a:pt x="5624562" y="983435"/>
                  </a:lnTo>
                  <a:lnTo>
                    <a:pt x="5605270" y="953929"/>
                  </a:lnTo>
                  <a:lnTo>
                    <a:pt x="5584455" y="925993"/>
                  </a:lnTo>
                  <a:lnTo>
                    <a:pt x="5559552" y="902208"/>
                  </a:lnTo>
                  <a:lnTo>
                    <a:pt x="5547023" y="893438"/>
                  </a:lnTo>
                  <a:lnTo>
                    <a:pt x="5534271" y="884918"/>
                  </a:lnTo>
                  <a:lnTo>
                    <a:pt x="5521967" y="875899"/>
                  </a:lnTo>
                  <a:lnTo>
                    <a:pt x="5510784" y="865632"/>
                  </a:lnTo>
                  <a:lnTo>
                    <a:pt x="5479113" y="830102"/>
                  </a:lnTo>
                  <a:lnTo>
                    <a:pt x="5448655" y="793501"/>
                  </a:lnTo>
                  <a:lnTo>
                    <a:pt x="5418781" y="756389"/>
                  </a:lnTo>
                  <a:lnTo>
                    <a:pt x="5388864" y="719328"/>
                  </a:lnTo>
                  <a:lnTo>
                    <a:pt x="5364895" y="688460"/>
                  </a:lnTo>
                  <a:lnTo>
                    <a:pt x="5341537" y="657063"/>
                  </a:lnTo>
                  <a:lnTo>
                    <a:pt x="5317458" y="626319"/>
                  </a:lnTo>
                  <a:lnTo>
                    <a:pt x="5291328" y="597408"/>
                  </a:lnTo>
                  <a:lnTo>
                    <a:pt x="5278953" y="585384"/>
                  </a:lnTo>
                  <a:lnTo>
                    <a:pt x="5266458" y="573473"/>
                  </a:lnTo>
                  <a:lnTo>
                    <a:pt x="5254205" y="561337"/>
                  </a:lnTo>
                  <a:lnTo>
                    <a:pt x="5242560" y="548640"/>
                  </a:lnTo>
                  <a:lnTo>
                    <a:pt x="5236184" y="539688"/>
                  </a:lnTo>
                  <a:lnTo>
                    <a:pt x="5230677" y="530065"/>
                  </a:lnTo>
                  <a:lnTo>
                    <a:pt x="5225016" y="520585"/>
                  </a:lnTo>
                  <a:lnTo>
                    <a:pt x="5191968" y="490972"/>
                  </a:lnTo>
                  <a:lnTo>
                    <a:pt x="5098662" y="477851"/>
                  </a:lnTo>
                  <a:lnTo>
                    <a:pt x="5006616" y="470137"/>
                  </a:lnTo>
                  <a:lnTo>
                    <a:pt x="4931958" y="465099"/>
                  </a:lnTo>
                  <a:lnTo>
                    <a:pt x="4901184" y="463296"/>
                  </a:lnTo>
                  <a:lnTo>
                    <a:pt x="4889010" y="460170"/>
                  </a:lnTo>
                  <a:lnTo>
                    <a:pt x="4821900" y="445132"/>
                  </a:lnTo>
                  <a:lnTo>
                    <a:pt x="4791276" y="439660"/>
                  </a:lnTo>
                  <a:lnTo>
                    <a:pt x="4760741" y="433814"/>
                  </a:lnTo>
                  <a:lnTo>
                    <a:pt x="4730496" y="426720"/>
                  </a:lnTo>
                  <a:lnTo>
                    <a:pt x="4714969" y="421504"/>
                  </a:lnTo>
                  <a:lnTo>
                    <a:pt x="4699872" y="415008"/>
                  </a:lnTo>
                  <a:lnTo>
                    <a:pt x="4684846" y="408272"/>
                  </a:lnTo>
                  <a:lnTo>
                    <a:pt x="4669536" y="402336"/>
                  </a:lnTo>
                  <a:lnTo>
                    <a:pt x="4657416" y="399022"/>
                  </a:lnTo>
                  <a:lnTo>
                    <a:pt x="4645074" y="396459"/>
                  </a:lnTo>
                  <a:lnTo>
                    <a:pt x="4632771" y="393786"/>
                  </a:lnTo>
                  <a:lnTo>
                    <a:pt x="4620768" y="390144"/>
                  </a:lnTo>
                  <a:lnTo>
                    <a:pt x="4608393" y="384449"/>
                  </a:lnTo>
                  <a:lnTo>
                    <a:pt x="4596468" y="377713"/>
                  </a:lnTo>
                  <a:lnTo>
                    <a:pt x="4584500" y="371097"/>
                  </a:lnTo>
                  <a:lnTo>
                    <a:pt x="4572000" y="365760"/>
                  </a:lnTo>
                  <a:lnTo>
                    <a:pt x="4557026" y="361722"/>
                  </a:lnTo>
                  <a:lnTo>
                    <a:pt x="4541733" y="358892"/>
                  </a:lnTo>
                  <a:lnTo>
                    <a:pt x="4526334" y="356447"/>
                  </a:lnTo>
                  <a:lnTo>
                    <a:pt x="4511040" y="353568"/>
                  </a:lnTo>
                  <a:lnTo>
                    <a:pt x="4462272" y="341376"/>
                  </a:lnTo>
                  <a:lnTo>
                    <a:pt x="4413388" y="323420"/>
                  </a:lnTo>
                  <a:lnTo>
                    <a:pt x="4389110" y="313976"/>
                  </a:lnTo>
                  <a:lnTo>
                    <a:pt x="4364736" y="304800"/>
                  </a:lnTo>
                  <a:lnTo>
                    <a:pt x="4328160" y="292608"/>
                  </a:lnTo>
                  <a:lnTo>
                    <a:pt x="4283096" y="280367"/>
                  </a:lnTo>
                  <a:lnTo>
                    <a:pt x="4241892" y="269803"/>
                  </a:lnTo>
                  <a:lnTo>
                    <a:pt x="4227806" y="268002"/>
                  </a:lnTo>
                  <a:lnTo>
                    <a:pt x="4216639" y="266716"/>
                  </a:lnTo>
                  <a:lnTo>
                    <a:pt x="4195100" y="263216"/>
                  </a:lnTo>
                  <a:lnTo>
                    <a:pt x="4157472" y="256032"/>
                  </a:lnTo>
                  <a:lnTo>
                    <a:pt x="4145249" y="253099"/>
                  </a:lnTo>
                  <a:lnTo>
                    <a:pt x="4133136" y="249659"/>
                  </a:lnTo>
                  <a:lnTo>
                    <a:pt x="4121000" y="246357"/>
                  </a:lnTo>
                  <a:lnTo>
                    <a:pt x="4062181" y="237630"/>
                  </a:lnTo>
                  <a:lnTo>
                    <a:pt x="4015094" y="232956"/>
                  </a:lnTo>
                  <a:lnTo>
                    <a:pt x="3967681" y="229440"/>
                  </a:lnTo>
                  <a:lnTo>
                    <a:pt x="3920180" y="226708"/>
                  </a:lnTo>
                  <a:lnTo>
                    <a:pt x="3872828" y="224384"/>
                  </a:lnTo>
                  <a:lnTo>
                    <a:pt x="3825862" y="222092"/>
                  </a:lnTo>
                  <a:lnTo>
                    <a:pt x="3779520" y="219456"/>
                  </a:lnTo>
                  <a:lnTo>
                    <a:pt x="3728981" y="216352"/>
                  </a:lnTo>
                  <a:lnTo>
                    <a:pt x="3678429" y="213387"/>
                  </a:lnTo>
                  <a:lnTo>
                    <a:pt x="3627877" y="210400"/>
                  </a:lnTo>
                  <a:lnTo>
                    <a:pt x="3577340" y="207234"/>
                  </a:lnTo>
                  <a:lnTo>
                    <a:pt x="3526830" y="203730"/>
                  </a:lnTo>
                  <a:lnTo>
                    <a:pt x="3476363" y="199729"/>
                  </a:lnTo>
                  <a:lnTo>
                    <a:pt x="3425952" y="195072"/>
                  </a:lnTo>
                  <a:lnTo>
                    <a:pt x="3372386" y="189761"/>
                  </a:lnTo>
                  <a:lnTo>
                    <a:pt x="3339020" y="186499"/>
                  </a:lnTo>
                  <a:lnTo>
                    <a:pt x="3318176" y="184421"/>
                  </a:lnTo>
                  <a:lnTo>
                    <a:pt x="3302179" y="182665"/>
                  </a:lnTo>
                  <a:lnTo>
                    <a:pt x="3283350" y="180366"/>
                  </a:lnTo>
                  <a:lnTo>
                    <a:pt x="3254015" y="176661"/>
                  </a:lnTo>
                  <a:lnTo>
                    <a:pt x="3206496" y="170688"/>
                  </a:lnTo>
                  <a:lnTo>
                    <a:pt x="3177450" y="161125"/>
                  </a:lnTo>
                  <a:lnTo>
                    <a:pt x="3170034" y="158565"/>
                  </a:lnTo>
                  <a:lnTo>
                    <a:pt x="3168607" y="157130"/>
                  </a:lnTo>
                  <a:lnTo>
                    <a:pt x="3157527" y="150939"/>
                  </a:lnTo>
                  <a:lnTo>
                    <a:pt x="3121152" y="134112"/>
                  </a:lnTo>
                  <a:lnTo>
                    <a:pt x="3079174" y="115885"/>
                  </a:lnTo>
                  <a:lnTo>
                    <a:pt x="3064704" y="110734"/>
                  </a:lnTo>
                  <a:lnTo>
                    <a:pt x="3054073" y="108129"/>
                  </a:lnTo>
                  <a:lnTo>
                    <a:pt x="3023616" y="97536"/>
                  </a:lnTo>
                  <a:lnTo>
                    <a:pt x="3008415" y="91294"/>
                  </a:lnTo>
                  <a:lnTo>
                    <a:pt x="2993369" y="84621"/>
                  </a:lnTo>
                  <a:lnTo>
                    <a:pt x="2978206" y="78310"/>
                  </a:lnTo>
                  <a:lnTo>
                    <a:pt x="2962656" y="73152"/>
                  </a:lnTo>
                  <a:lnTo>
                    <a:pt x="2944537" y="69346"/>
                  </a:lnTo>
                  <a:lnTo>
                    <a:pt x="2926129" y="66865"/>
                  </a:lnTo>
                  <a:lnTo>
                    <a:pt x="2907697" y="64479"/>
                  </a:lnTo>
                  <a:lnTo>
                    <a:pt x="2889504" y="60960"/>
                  </a:lnTo>
                  <a:lnTo>
                    <a:pt x="2871060" y="55396"/>
                  </a:lnTo>
                  <a:lnTo>
                    <a:pt x="2852928" y="48768"/>
                  </a:lnTo>
                  <a:lnTo>
                    <a:pt x="2834795" y="42139"/>
                  </a:lnTo>
                  <a:lnTo>
                    <a:pt x="2816352" y="36576"/>
                  </a:lnTo>
                  <a:lnTo>
                    <a:pt x="2804139" y="33603"/>
                  </a:lnTo>
                  <a:lnTo>
                    <a:pt x="2791914" y="30682"/>
                  </a:lnTo>
                  <a:lnTo>
                    <a:pt x="2779715" y="27659"/>
                  </a:lnTo>
                  <a:lnTo>
                    <a:pt x="2737429" y="15589"/>
                  </a:lnTo>
                  <a:lnTo>
                    <a:pt x="2682240" y="0"/>
                  </a:lnTo>
                  <a:lnTo>
                    <a:pt x="2622872" y="3103"/>
                  </a:lnTo>
                  <a:lnTo>
                    <a:pt x="2573154" y="5494"/>
                  </a:lnTo>
                  <a:lnTo>
                    <a:pt x="2529765" y="7677"/>
                  </a:lnTo>
                  <a:lnTo>
                    <a:pt x="2489383" y="10153"/>
                  </a:lnTo>
                  <a:lnTo>
                    <a:pt x="2448685" y="13427"/>
                  </a:lnTo>
                  <a:lnTo>
                    <a:pt x="2404350" y="18003"/>
                  </a:lnTo>
                  <a:lnTo>
                    <a:pt x="2353056" y="24384"/>
                  </a:lnTo>
                  <a:lnTo>
                    <a:pt x="2298068" y="32867"/>
                  </a:lnTo>
                  <a:lnTo>
                    <a:pt x="2261665" y="42925"/>
                  </a:lnTo>
                  <a:lnTo>
                    <a:pt x="2252627" y="46363"/>
                  </a:lnTo>
                  <a:lnTo>
                    <a:pt x="2243328" y="48768"/>
                  </a:lnTo>
                  <a:lnTo>
                    <a:pt x="2240540" y="47708"/>
                  </a:lnTo>
                  <a:lnTo>
                    <a:pt x="2244914" y="43423"/>
                  </a:lnTo>
                  <a:lnTo>
                    <a:pt x="2248494" y="38762"/>
                  </a:lnTo>
                  <a:lnTo>
                    <a:pt x="2243328" y="3657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81774" y="4062476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Species</a:t>
            </a:r>
            <a:r>
              <a:rPr sz="1800" spc="-50" dirty="0">
                <a:latin typeface="Calibri"/>
                <a:cs typeface="Calibri"/>
              </a:rPr>
              <a:t>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01583" y="454885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3983" y="4676871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6383" y="4804887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8783" y="492071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9471" y="454885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34271" y="4804887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6671" y="492071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72288" y="454210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4688" y="467012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77088" y="479813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29488" y="491396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12367" y="454080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64767" y="466881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7167" y="4796834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94847" y="454080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7247" y="466881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99647" y="4796834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2047" y="491265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98" y="1"/>
                </a:lnTo>
              </a:path>
            </a:pathLst>
          </a:custGeom>
          <a:ln w="10160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3754512" y="3706686"/>
            <a:ext cx="6499860" cy="2396490"/>
            <a:chOff x="3754512" y="3706686"/>
            <a:chExt cx="6499860" cy="2396490"/>
          </a:xfrm>
        </p:grpSpPr>
        <p:sp>
          <p:nvSpPr>
            <p:cNvPr id="52" name="object 52"/>
            <p:cNvSpPr/>
            <p:nvPr/>
          </p:nvSpPr>
          <p:spPr>
            <a:xfrm>
              <a:off x="5281871" y="467687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69567" y="491265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47247" y="5648523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99647" y="5776539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2047" y="5904555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04447" y="6020379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5135" y="5648523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27535" y="5776539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79935" y="5904555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32335" y="6020379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17950" y="5641775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70350" y="576979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22750" y="589780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75150" y="601363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058031" y="564047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10431" y="576848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362831" y="589650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15231" y="601232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640511" y="564047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792911" y="576848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945311" y="589650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97711" y="601232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54512" y="568027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06912" y="580828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59312" y="593630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11712" y="605212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82400" y="568027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34800" y="580828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87200" y="593630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39600" y="6052128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25215" y="5673525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77615" y="580154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30015" y="592955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2415" y="604538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65295" y="567222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17695" y="5800236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70095" y="592825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22495" y="6044076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47775" y="567222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00175" y="5800236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52575" y="5928252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04975" y="6044076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498" y="1"/>
                  </a:lnTo>
                </a:path>
              </a:pathLst>
            </a:custGeom>
            <a:ln w="1016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266074" y="3706686"/>
              <a:ext cx="757555" cy="948690"/>
            </a:xfrm>
            <a:custGeom>
              <a:avLst/>
              <a:gdLst/>
              <a:ahLst/>
              <a:cxnLst/>
              <a:rect l="l" t="t" r="r" b="b"/>
              <a:pathLst>
                <a:path w="757554" h="948689">
                  <a:moveTo>
                    <a:pt x="664396" y="84220"/>
                  </a:moveTo>
                  <a:lnTo>
                    <a:pt x="0" y="922442"/>
                  </a:lnTo>
                  <a:lnTo>
                    <a:pt x="32346" y="948081"/>
                  </a:lnTo>
                  <a:lnTo>
                    <a:pt x="696742" y="109858"/>
                  </a:lnTo>
                  <a:lnTo>
                    <a:pt x="664396" y="84220"/>
                  </a:lnTo>
                  <a:close/>
                </a:path>
                <a:path w="757554" h="948689">
                  <a:moveTo>
                    <a:pt x="743224" y="68046"/>
                  </a:moveTo>
                  <a:lnTo>
                    <a:pt x="677216" y="68046"/>
                  </a:lnTo>
                  <a:lnTo>
                    <a:pt x="709561" y="93685"/>
                  </a:lnTo>
                  <a:lnTo>
                    <a:pt x="696742" y="109858"/>
                  </a:lnTo>
                  <a:lnTo>
                    <a:pt x="729089" y="135497"/>
                  </a:lnTo>
                  <a:lnTo>
                    <a:pt x="743224" y="68046"/>
                  </a:lnTo>
                  <a:close/>
                </a:path>
                <a:path w="757554" h="948689">
                  <a:moveTo>
                    <a:pt x="677216" y="68046"/>
                  </a:moveTo>
                  <a:lnTo>
                    <a:pt x="664396" y="84220"/>
                  </a:lnTo>
                  <a:lnTo>
                    <a:pt x="696742" y="109858"/>
                  </a:lnTo>
                  <a:lnTo>
                    <a:pt x="709561" y="93685"/>
                  </a:lnTo>
                  <a:lnTo>
                    <a:pt x="677216" y="68046"/>
                  </a:lnTo>
                  <a:close/>
                </a:path>
                <a:path w="757554" h="948689">
                  <a:moveTo>
                    <a:pt x="757485" y="0"/>
                  </a:moveTo>
                  <a:lnTo>
                    <a:pt x="632049" y="58581"/>
                  </a:lnTo>
                  <a:lnTo>
                    <a:pt x="664396" y="84220"/>
                  </a:lnTo>
                  <a:lnTo>
                    <a:pt x="677216" y="68046"/>
                  </a:lnTo>
                  <a:lnTo>
                    <a:pt x="743224" y="68046"/>
                  </a:lnTo>
                  <a:lnTo>
                    <a:pt x="757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345961" y="3843097"/>
              <a:ext cx="278130" cy="298450"/>
            </a:xfrm>
            <a:custGeom>
              <a:avLst/>
              <a:gdLst/>
              <a:ahLst/>
              <a:cxnLst/>
              <a:rect l="l" t="t" r="r" b="b"/>
              <a:pathLst>
                <a:path w="278129" h="298450">
                  <a:moveTo>
                    <a:pt x="138840" y="0"/>
                  </a:moveTo>
                  <a:lnTo>
                    <a:pt x="94956" y="7597"/>
                  </a:lnTo>
                  <a:lnTo>
                    <a:pt x="56843" y="28753"/>
                  </a:lnTo>
                  <a:lnTo>
                    <a:pt x="26788" y="61013"/>
                  </a:lnTo>
                  <a:lnTo>
                    <a:pt x="7078" y="101922"/>
                  </a:lnTo>
                  <a:lnTo>
                    <a:pt x="0" y="149026"/>
                  </a:lnTo>
                  <a:lnTo>
                    <a:pt x="7078" y="196130"/>
                  </a:lnTo>
                  <a:lnTo>
                    <a:pt x="26788" y="237040"/>
                  </a:lnTo>
                  <a:lnTo>
                    <a:pt x="56843" y="269300"/>
                  </a:lnTo>
                  <a:lnTo>
                    <a:pt x="94956" y="290456"/>
                  </a:lnTo>
                  <a:lnTo>
                    <a:pt x="138840" y="298053"/>
                  </a:lnTo>
                  <a:lnTo>
                    <a:pt x="182724" y="290456"/>
                  </a:lnTo>
                  <a:lnTo>
                    <a:pt x="220837" y="269300"/>
                  </a:lnTo>
                  <a:lnTo>
                    <a:pt x="250892" y="237040"/>
                  </a:lnTo>
                  <a:lnTo>
                    <a:pt x="270602" y="196130"/>
                  </a:lnTo>
                  <a:lnTo>
                    <a:pt x="277680" y="149026"/>
                  </a:lnTo>
                  <a:lnTo>
                    <a:pt x="270602" y="101922"/>
                  </a:lnTo>
                  <a:lnTo>
                    <a:pt x="250892" y="61013"/>
                  </a:lnTo>
                  <a:lnTo>
                    <a:pt x="220837" y="28753"/>
                  </a:lnTo>
                  <a:lnTo>
                    <a:pt x="182724" y="7597"/>
                  </a:lnTo>
                  <a:lnTo>
                    <a:pt x="13884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345961" y="3843097"/>
              <a:ext cx="278130" cy="298450"/>
            </a:xfrm>
            <a:custGeom>
              <a:avLst/>
              <a:gdLst/>
              <a:ahLst/>
              <a:cxnLst/>
              <a:rect l="l" t="t" r="r" b="b"/>
              <a:pathLst>
                <a:path w="278129" h="298450">
                  <a:moveTo>
                    <a:pt x="0" y="149027"/>
                  </a:moveTo>
                  <a:lnTo>
                    <a:pt x="7078" y="101922"/>
                  </a:lnTo>
                  <a:lnTo>
                    <a:pt x="26788" y="61013"/>
                  </a:lnTo>
                  <a:lnTo>
                    <a:pt x="56842" y="28753"/>
                  </a:lnTo>
                  <a:lnTo>
                    <a:pt x="94955" y="7597"/>
                  </a:lnTo>
                  <a:lnTo>
                    <a:pt x="138840" y="0"/>
                  </a:lnTo>
                  <a:lnTo>
                    <a:pt x="182724" y="7597"/>
                  </a:lnTo>
                  <a:lnTo>
                    <a:pt x="220837" y="28753"/>
                  </a:lnTo>
                  <a:lnTo>
                    <a:pt x="250891" y="61013"/>
                  </a:lnTo>
                  <a:lnTo>
                    <a:pt x="270601" y="101922"/>
                  </a:lnTo>
                  <a:lnTo>
                    <a:pt x="277680" y="149027"/>
                  </a:lnTo>
                  <a:lnTo>
                    <a:pt x="270601" y="196131"/>
                  </a:lnTo>
                  <a:lnTo>
                    <a:pt x="250891" y="237040"/>
                  </a:lnTo>
                  <a:lnTo>
                    <a:pt x="220837" y="269300"/>
                  </a:lnTo>
                  <a:lnTo>
                    <a:pt x="182724" y="290456"/>
                  </a:lnTo>
                  <a:lnTo>
                    <a:pt x="138840" y="298054"/>
                  </a:lnTo>
                  <a:lnTo>
                    <a:pt x="94955" y="290456"/>
                  </a:lnTo>
                  <a:lnTo>
                    <a:pt x="56842" y="269300"/>
                  </a:lnTo>
                  <a:lnTo>
                    <a:pt x="26788" y="237040"/>
                  </a:lnTo>
                  <a:lnTo>
                    <a:pt x="7078" y="196131"/>
                  </a:lnTo>
                  <a:lnTo>
                    <a:pt x="0" y="14902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8127438" y="5162803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Species</a:t>
            </a:r>
            <a:r>
              <a:rPr sz="1800" spc="-50" dirty="0">
                <a:latin typeface="Calibri"/>
                <a:cs typeface="Calibri"/>
              </a:rPr>
              <a:t> 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734702" y="5196332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Species</a:t>
            </a:r>
            <a:r>
              <a:rPr sz="1800" spc="-50" dirty="0"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356396" y="1950211"/>
            <a:ext cx="125158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2555" marR="5080" indent="-110489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kmers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length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846948" y="1893160"/>
            <a:ext cx="454659" cy="792480"/>
            <a:chOff x="1846948" y="1893160"/>
            <a:chExt cx="454659" cy="792480"/>
          </a:xfrm>
        </p:grpSpPr>
        <p:sp>
          <p:nvSpPr>
            <p:cNvPr id="101" name="object 101"/>
            <p:cNvSpPr/>
            <p:nvPr/>
          </p:nvSpPr>
          <p:spPr>
            <a:xfrm>
              <a:off x="2177318" y="1893160"/>
              <a:ext cx="123825" cy="792480"/>
            </a:xfrm>
            <a:custGeom>
              <a:avLst/>
              <a:gdLst/>
              <a:ahLst/>
              <a:cxnLst/>
              <a:rect l="l" t="t" r="r" b="b"/>
              <a:pathLst>
                <a:path w="123825" h="792480">
                  <a:moveTo>
                    <a:pt x="41274" y="668258"/>
                  </a:moveTo>
                  <a:lnTo>
                    <a:pt x="0" y="668258"/>
                  </a:lnTo>
                  <a:lnTo>
                    <a:pt x="61912" y="792083"/>
                  </a:lnTo>
                  <a:lnTo>
                    <a:pt x="113506" y="688896"/>
                  </a:lnTo>
                  <a:lnTo>
                    <a:pt x="41275" y="688896"/>
                  </a:lnTo>
                  <a:lnTo>
                    <a:pt x="41274" y="668258"/>
                  </a:lnTo>
                  <a:close/>
                </a:path>
                <a:path w="123825" h="792480">
                  <a:moveTo>
                    <a:pt x="82548" y="0"/>
                  </a:moveTo>
                  <a:lnTo>
                    <a:pt x="41273" y="0"/>
                  </a:lnTo>
                  <a:lnTo>
                    <a:pt x="41275" y="688896"/>
                  </a:lnTo>
                  <a:lnTo>
                    <a:pt x="82550" y="688896"/>
                  </a:lnTo>
                  <a:lnTo>
                    <a:pt x="82548" y="0"/>
                  </a:lnTo>
                  <a:close/>
                </a:path>
                <a:path w="123825" h="792480">
                  <a:moveTo>
                    <a:pt x="123825" y="668258"/>
                  </a:moveTo>
                  <a:lnTo>
                    <a:pt x="82549" y="668258"/>
                  </a:lnTo>
                  <a:lnTo>
                    <a:pt x="82550" y="688896"/>
                  </a:lnTo>
                  <a:lnTo>
                    <a:pt x="113506" y="688896"/>
                  </a:lnTo>
                  <a:lnTo>
                    <a:pt x="123825" y="668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53298" y="1998714"/>
              <a:ext cx="278130" cy="298450"/>
            </a:xfrm>
            <a:custGeom>
              <a:avLst/>
              <a:gdLst/>
              <a:ahLst/>
              <a:cxnLst/>
              <a:rect l="l" t="t" r="r" b="b"/>
              <a:pathLst>
                <a:path w="278130" h="298450">
                  <a:moveTo>
                    <a:pt x="138840" y="0"/>
                  </a:moveTo>
                  <a:lnTo>
                    <a:pt x="94955" y="7597"/>
                  </a:lnTo>
                  <a:lnTo>
                    <a:pt x="56842" y="28753"/>
                  </a:lnTo>
                  <a:lnTo>
                    <a:pt x="26787" y="61013"/>
                  </a:lnTo>
                  <a:lnTo>
                    <a:pt x="7078" y="101923"/>
                  </a:lnTo>
                  <a:lnTo>
                    <a:pt x="0" y="149026"/>
                  </a:lnTo>
                  <a:lnTo>
                    <a:pt x="7078" y="196131"/>
                  </a:lnTo>
                  <a:lnTo>
                    <a:pt x="26787" y="237040"/>
                  </a:lnTo>
                  <a:lnTo>
                    <a:pt x="56842" y="269300"/>
                  </a:lnTo>
                  <a:lnTo>
                    <a:pt x="94955" y="290456"/>
                  </a:lnTo>
                  <a:lnTo>
                    <a:pt x="138840" y="298053"/>
                  </a:lnTo>
                  <a:lnTo>
                    <a:pt x="182724" y="290456"/>
                  </a:lnTo>
                  <a:lnTo>
                    <a:pt x="220836" y="269300"/>
                  </a:lnTo>
                  <a:lnTo>
                    <a:pt x="250891" y="237040"/>
                  </a:lnTo>
                  <a:lnTo>
                    <a:pt x="270601" y="196131"/>
                  </a:lnTo>
                  <a:lnTo>
                    <a:pt x="277679" y="149026"/>
                  </a:lnTo>
                  <a:lnTo>
                    <a:pt x="270601" y="101923"/>
                  </a:lnTo>
                  <a:lnTo>
                    <a:pt x="250891" y="61013"/>
                  </a:lnTo>
                  <a:lnTo>
                    <a:pt x="220836" y="28753"/>
                  </a:lnTo>
                  <a:lnTo>
                    <a:pt x="182724" y="7597"/>
                  </a:lnTo>
                  <a:lnTo>
                    <a:pt x="13884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53298" y="1998714"/>
              <a:ext cx="278130" cy="298450"/>
            </a:xfrm>
            <a:custGeom>
              <a:avLst/>
              <a:gdLst/>
              <a:ahLst/>
              <a:cxnLst/>
              <a:rect l="l" t="t" r="r" b="b"/>
              <a:pathLst>
                <a:path w="278130" h="298450">
                  <a:moveTo>
                    <a:pt x="0" y="149027"/>
                  </a:moveTo>
                  <a:lnTo>
                    <a:pt x="7078" y="101922"/>
                  </a:lnTo>
                  <a:lnTo>
                    <a:pt x="26788" y="61013"/>
                  </a:lnTo>
                  <a:lnTo>
                    <a:pt x="56842" y="28753"/>
                  </a:lnTo>
                  <a:lnTo>
                    <a:pt x="94955" y="7597"/>
                  </a:lnTo>
                  <a:lnTo>
                    <a:pt x="138840" y="0"/>
                  </a:lnTo>
                  <a:lnTo>
                    <a:pt x="182724" y="7597"/>
                  </a:lnTo>
                  <a:lnTo>
                    <a:pt x="220837" y="28753"/>
                  </a:lnTo>
                  <a:lnTo>
                    <a:pt x="250891" y="61013"/>
                  </a:lnTo>
                  <a:lnTo>
                    <a:pt x="270601" y="101922"/>
                  </a:lnTo>
                  <a:lnTo>
                    <a:pt x="277680" y="149027"/>
                  </a:lnTo>
                  <a:lnTo>
                    <a:pt x="270601" y="196131"/>
                  </a:lnTo>
                  <a:lnTo>
                    <a:pt x="250891" y="237040"/>
                  </a:lnTo>
                  <a:lnTo>
                    <a:pt x="220837" y="269300"/>
                  </a:lnTo>
                  <a:lnTo>
                    <a:pt x="182724" y="290456"/>
                  </a:lnTo>
                  <a:lnTo>
                    <a:pt x="138840" y="298054"/>
                  </a:lnTo>
                  <a:lnTo>
                    <a:pt x="94955" y="290456"/>
                  </a:lnTo>
                  <a:lnTo>
                    <a:pt x="56842" y="269300"/>
                  </a:lnTo>
                  <a:lnTo>
                    <a:pt x="26788" y="237040"/>
                  </a:lnTo>
                  <a:lnTo>
                    <a:pt x="7078" y="196131"/>
                  </a:lnTo>
                  <a:lnTo>
                    <a:pt x="0" y="14902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921493" y="19837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75380" y="4263644"/>
            <a:ext cx="171767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kmers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kmers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each </a:t>
            </a:r>
            <a:r>
              <a:rPr sz="1800" dirty="0">
                <a:latin typeface="Calibri"/>
                <a:cs typeface="Calibri"/>
              </a:rPr>
              <a:t>species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263795" y="3821930"/>
            <a:ext cx="964565" cy="1090930"/>
            <a:chOff x="2263795" y="3821930"/>
            <a:chExt cx="964565" cy="1090930"/>
          </a:xfrm>
        </p:grpSpPr>
        <p:sp>
          <p:nvSpPr>
            <p:cNvPr id="107" name="object 107"/>
            <p:cNvSpPr/>
            <p:nvPr/>
          </p:nvSpPr>
          <p:spPr>
            <a:xfrm>
              <a:off x="2263795" y="3821930"/>
              <a:ext cx="964565" cy="1090930"/>
            </a:xfrm>
            <a:custGeom>
              <a:avLst/>
              <a:gdLst/>
              <a:ahLst/>
              <a:cxnLst/>
              <a:rect l="l" t="t" r="r" b="b"/>
              <a:pathLst>
                <a:path w="964564" h="1090929">
                  <a:moveTo>
                    <a:pt x="867120" y="1011463"/>
                  </a:moveTo>
                  <a:lnTo>
                    <a:pt x="836150" y="1038749"/>
                  </a:lnTo>
                  <a:lnTo>
                    <a:pt x="964462" y="1090728"/>
                  </a:lnTo>
                  <a:lnTo>
                    <a:pt x="947590" y="1026948"/>
                  </a:lnTo>
                  <a:lnTo>
                    <a:pt x="880764" y="1026948"/>
                  </a:lnTo>
                  <a:lnTo>
                    <a:pt x="867120" y="1011463"/>
                  </a:lnTo>
                  <a:close/>
                </a:path>
                <a:path w="964564" h="1090929">
                  <a:moveTo>
                    <a:pt x="898089" y="984177"/>
                  </a:moveTo>
                  <a:lnTo>
                    <a:pt x="867120" y="1011463"/>
                  </a:lnTo>
                  <a:lnTo>
                    <a:pt x="880764" y="1026948"/>
                  </a:lnTo>
                  <a:lnTo>
                    <a:pt x="911732" y="999662"/>
                  </a:lnTo>
                  <a:lnTo>
                    <a:pt x="898089" y="984177"/>
                  </a:lnTo>
                  <a:close/>
                </a:path>
                <a:path w="964564" h="1090929">
                  <a:moveTo>
                    <a:pt x="929058" y="956891"/>
                  </a:moveTo>
                  <a:lnTo>
                    <a:pt x="898089" y="984177"/>
                  </a:lnTo>
                  <a:lnTo>
                    <a:pt x="911732" y="999662"/>
                  </a:lnTo>
                  <a:lnTo>
                    <a:pt x="880764" y="1026948"/>
                  </a:lnTo>
                  <a:lnTo>
                    <a:pt x="947590" y="1026948"/>
                  </a:lnTo>
                  <a:lnTo>
                    <a:pt x="929058" y="956891"/>
                  </a:lnTo>
                  <a:close/>
                </a:path>
                <a:path w="964564" h="1090929">
                  <a:moveTo>
                    <a:pt x="30968" y="0"/>
                  </a:moveTo>
                  <a:lnTo>
                    <a:pt x="0" y="27285"/>
                  </a:lnTo>
                  <a:lnTo>
                    <a:pt x="867120" y="1011463"/>
                  </a:lnTo>
                  <a:lnTo>
                    <a:pt x="898089" y="984177"/>
                  </a:lnTo>
                  <a:lnTo>
                    <a:pt x="30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753768" y="3978573"/>
              <a:ext cx="278130" cy="298450"/>
            </a:xfrm>
            <a:custGeom>
              <a:avLst/>
              <a:gdLst/>
              <a:ahLst/>
              <a:cxnLst/>
              <a:rect l="l" t="t" r="r" b="b"/>
              <a:pathLst>
                <a:path w="278130" h="298450">
                  <a:moveTo>
                    <a:pt x="138840" y="0"/>
                  </a:moveTo>
                  <a:lnTo>
                    <a:pt x="94956" y="7597"/>
                  </a:lnTo>
                  <a:lnTo>
                    <a:pt x="56843" y="28753"/>
                  </a:lnTo>
                  <a:lnTo>
                    <a:pt x="26788" y="61013"/>
                  </a:lnTo>
                  <a:lnTo>
                    <a:pt x="7078" y="101923"/>
                  </a:lnTo>
                  <a:lnTo>
                    <a:pt x="0" y="149026"/>
                  </a:lnTo>
                  <a:lnTo>
                    <a:pt x="7078" y="196131"/>
                  </a:lnTo>
                  <a:lnTo>
                    <a:pt x="26788" y="237040"/>
                  </a:lnTo>
                  <a:lnTo>
                    <a:pt x="56843" y="269300"/>
                  </a:lnTo>
                  <a:lnTo>
                    <a:pt x="94956" y="290456"/>
                  </a:lnTo>
                  <a:lnTo>
                    <a:pt x="138840" y="298053"/>
                  </a:lnTo>
                  <a:lnTo>
                    <a:pt x="182724" y="290456"/>
                  </a:lnTo>
                  <a:lnTo>
                    <a:pt x="220837" y="269300"/>
                  </a:lnTo>
                  <a:lnTo>
                    <a:pt x="250892" y="237040"/>
                  </a:lnTo>
                  <a:lnTo>
                    <a:pt x="270602" y="196131"/>
                  </a:lnTo>
                  <a:lnTo>
                    <a:pt x="277680" y="149026"/>
                  </a:lnTo>
                  <a:lnTo>
                    <a:pt x="270602" y="101923"/>
                  </a:lnTo>
                  <a:lnTo>
                    <a:pt x="250892" y="61013"/>
                  </a:lnTo>
                  <a:lnTo>
                    <a:pt x="220837" y="28753"/>
                  </a:lnTo>
                  <a:lnTo>
                    <a:pt x="182724" y="7597"/>
                  </a:lnTo>
                  <a:lnTo>
                    <a:pt x="13884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753768" y="3978573"/>
              <a:ext cx="278130" cy="298450"/>
            </a:xfrm>
            <a:custGeom>
              <a:avLst/>
              <a:gdLst/>
              <a:ahLst/>
              <a:cxnLst/>
              <a:rect l="l" t="t" r="r" b="b"/>
              <a:pathLst>
                <a:path w="278130" h="298450">
                  <a:moveTo>
                    <a:pt x="0" y="149027"/>
                  </a:moveTo>
                  <a:lnTo>
                    <a:pt x="7078" y="101922"/>
                  </a:lnTo>
                  <a:lnTo>
                    <a:pt x="26788" y="61013"/>
                  </a:lnTo>
                  <a:lnTo>
                    <a:pt x="56842" y="28753"/>
                  </a:lnTo>
                  <a:lnTo>
                    <a:pt x="94955" y="7597"/>
                  </a:lnTo>
                  <a:lnTo>
                    <a:pt x="138840" y="0"/>
                  </a:lnTo>
                  <a:lnTo>
                    <a:pt x="182724" y="7597"/>
                  </a:lnTo>
                  <a:lnTo>
                    <a:pt x="220837" y="28753"/>
                  </a:lnTo>
                  <a:lnTo>
                    <a:pt x="250891" y="61013"/>
                  </a:lnTo>
                  <a:lnTo>
                    <a:pt x="270601" y="101922"/>
                  </a:lnTo>
                  <a:lnTo>
                    <a:pt x="277680" y="149027"/>
                  </a:lnTo>
                  <a:lnTo>
                    <a:pt x="270601" y="196131"/>
                  </a:lnTo>
                  <a:lnTo>
                    <a:pt x="250891" y="237040"/>
                  </a:lnTo>
                  <a:lnTo>
                    <a:pt x="220837" y="269300"/>
                  </a:lnTo>
                  <a:lnTo>
                    <a:pt x="182724" y="290456"/>
                  </a:lnTo>
                  <a:lnTo>
                    <a:pt x="138840" y="298054"/>
                  </a:lnTo>
                  <a:lnTo>
                    <a:pt x="94955" y="290456"/>
                  </a:lnTo>
                  <a:lnTo>
                    <a:pt x="56842" y="269300"/>
                  </a:lnTo>
                  <a:lnTo>
                    <a:pt x="26788" y="237040"/>
                  </a:lnTo>
                  <a:lnTo>
                    <a:pt x="7078" y="196131"/>
                  </a:lnTo>
                  <a:lnTo>
                    <a:pt x="0" y="14902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2821965" y="39649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414157" y="38308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818633" y="3958844"/>
            <a:ext cx="163385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270" algn="ctr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Count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 </a:t>
            </a:r>
            <a:r>
              <a:rPr sz="1800" dirty="0">
                <a:latin typeface="Calibri"/>
                <a:cs typeface="Calibri"/>
              </a:rPr>
              <a:t>kmers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matching species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3" name="object 1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0781" y="459974"/>
            <a:ext cx="6197249" cy="29904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220" y="1297039"/>
            <a:ext cx="9200304" cy="48543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652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i="0" spc="-20" dirty="0">
                <a:latin typeface="Calibri"/>
                <a:cs typeface="Calibri"/>
              </a:rPr>
              <a:t>Pathogenwatch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(Speciator)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6491" y="337819"/>
            <a:ext cx="2964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https://pathogen.watch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1300</Words>
  <Application>Microsoft Macintosh PowerPoint</Application>
  <PresentationFormat>Widescreen</PresentationFormat>
  <Paragraphs>257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 MT</vt:lpstr>
      <vt:lpstr>Calibri</vt:lpstr>
      <vt:lpstr>Calibri Light</vt:lpstr>
      <vt:lpstr>Verdana</vt:lpstr>
      <vt:lpstr>Office Theme</vt:lpstr>
      <vt:lpstr>Introduction to Web-based Analyses for Bacterial Typing</vt:lpstr>
      <vt:lpstr>PowerPoint Presentation</vt:lpstr>
      <vt:lpstr>General concepts</vt:lpstr>
      <vt:lpstr>Sequence Alignment (Applications)</vt:lpstr>
      <vt:lpstr>Kmers</vt:lpstr>
      <vt:lpstr>Databases</vt:lpstr>
      <vt:lpstr>Species identification</vt:lpstr>
      <vt:lpstr>KmerFinder Tool https://cge.food.dtu.dk/services/KmerFinder/</vt:lpstr>
      <vt:lpstr>Pathogenwatch (Speciator)</vt:lpstr>
      <vt:lpstr>Bacterial subtyping</vt:lpstr>
      <vt:lpstr>Why subtype?</vt:lpstr>
      <vt:lpstr>Sequence-based subtyping</vt:lpstr>
      <vt:lpstr>Multi-locus sequence typing (MLST)</vt:lpstr>
      <vt:lpstr>Genes/loci</vt:lpstr>
      <vt:lpstr>MLST: Pros and cons</vt:lpstr>
      <vt:lpstr>PowerPoint Presentation</vt:lpstr>
      <vt:lpstr>Escherichia coli MLST schemes (pubmlst.org)</vt:lpstr>
      <vt:lpstr>MLST 2.0 (CGE)</vt:lpstr>
      <vt:lpstr>Enterobase</vt:lpstr>
      <vt:lpstr>MLST</vt:lpstr>
      <vt:lpstr>E. coli serotyping</vt:lpstr>
      <vt:lpstr>Salmonella serotyping</vt:lpstr>
      <vt:lpstr>SeqSero (CGE)</vt:lpstr>
      <vt:lpstr>SISTR</vt:lpstr>
      <vt:lpstr>ECTyper</vt:lpstr>
      <vt:lpstr>Practical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Yaovi Mahuton Gildas Hounmanou</cp:lastModifiedBy>
  <cp:revision>2</cp:revision>
  <dcterms:created xsi:type="dcterms:W3CDTF">2025-07-26T15:34:23Z</dcterms:created>
  <dcterms:modified xsi:type="dcterms:W3CDTF">2025-08-04T22:37:53Z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LastSaved">
    <vt:filetime>2025-07-26T00:00:00Z</vt:filetime>
  </property>
  <property fmtid="{D5CDD505-2E9C-101B-9397-08002B2CF9AE}" pid="4" name="Producer">
    <vt:lpwstr>3-Heights™ PDF Merge Split Shell 6.12.1.11 (http://www.pdf-tools.com)</vt:lpwstr>
  </property>
</Properties>
</file>