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7D973-8ABF-532B-851A-8E9C8CF45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51C5B9-A16C-95C6-1E3B-B7855F2F5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2B8D5-2DE3-882A-B9C0-C6750808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A432A-E37B-7957-7607-8EB02B49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0CFC2D-B9CE-F565-C679-EE2512AB0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9F251-F29E-B69E-8099-B687F066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D3BF49-4E6B-F892-4979-FB6753976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F2784-001B-7F87-5C15-2129674C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A29863-C805-671C-B317-F99FE374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383792-F4C4-AE20-7373-DD8E803B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07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802D44-C6FD-AC3A-4357-6B7A2CA0B2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46DD29-890C-4F5C-6689-DCF0C3370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11A7D3-A7E7-4A91-9A36-1941B934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AEA346-1E68-CC53-F061-D063C04B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F3CCBF-EA0C-2AAD-8BB9-7C8DC89FE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4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E8DB1-EDA9-EB05-9AC1-B5227243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BE98F-E098-57C8-0205-E1CCFB557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7E0CD4-BC42-19C4-51D6-2AB9BB9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8A6588-A23A-1BE1-0EB8-194BFB4D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F20DE0-AC61-A9E1-81B0-380B309B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861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C4C34-A114-33F9-D547-79117D41F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94796C-4FC1-2F8F-0976-21DB8AE2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BDBF8A-DB60-F229-F599-291CABC3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A82B8-3840-E01B-062C-5790B05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8C85-2FE5-9D76-9F74-6F10C4E2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061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CF443-228C-C414-0300-DF0D3F0F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ED91C-8BA0-8F7A-284D-053FEAB69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60EC5-4A2F-67EE-52B4-6E3B324B4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087304-A224-968C-146F-FEC7E6B1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930614-7A8F-A7E7-9563-332ED830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CCCC28-3E6C-685E-2486-8D3FFB6E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121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1A30F-44A4-F667-A17B-C7174307A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BCB9F4-CC31-1A44-A791-54DD235E2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F23C6A-819D-C733-E6A4-E8641236A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947FB6-270A-D88B-AF44-5E456BE5C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C55A95-B74F-3356-680C-AB696A547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58BE28-CD5A-346E-1CF2-07C8F9B7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98CC9D-A0B1-2DDC-30C0-CA8114EC9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113AEF-5BA9-7861-C269-E3109CDD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4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81233-40A6-FEF7-B853-13A48DA2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D0200C-3B89-6324-46F5-3ADAA0C6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934DA9-C6F0-192A-AE9A-7F8FBF40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A8F977-DCA5-AF0A-F079-A022B8B6A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7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A22C43-2228-45E6-B8D5-6796249B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2E8683-0A14-BC5E-A666-6D51D395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8DBC52-C7F9-DC97-EE04-7B447808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694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1AD61-5FB9-ED6D-C087-CCF3B1FA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D363F5-FC8F-D7EF-227E-5DA5573D6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CAFA55-607C-7AE6-3126-6C9EAF1E8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CE53F3-061A-C0E1-6FE0-85071061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461D58-BA4B-EF5B-9F90-9ACB1A9D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C5EFBE-9C81-281B-4311-B9FF5CCC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98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4C175-1FB1-9E13-BE9A-200E10A6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0D53FA-7424-F81F-6810-17B9E798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9D437A3-BB9B-52D6-0131-020F4C1BA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573E34-7AB5-799A-D56A-DFF050049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978256-0323-6538-8B29-10E8FE3F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B04F1A-C886-9507-6117-00925EC3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85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C4354E-A1E9-7D1A-12C5-3E12352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FD97F1-DE93-AAF0-FFC7-A3BD40D4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73D910-1A5E-FA67-4A03-79DCD2F41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C4B20-D327-46D6-9FED-5317D7B93AC6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F3FE44-4727-E5A1-4FC9-8930A063A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354AFF-5C3D-48CD-46A4-C1ED8E97D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80D9-486A-447F-9544-A52FA7AD1C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9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80">
            <a:extLst>
              <a:ext uri="{FF2B5EF4-FFF2-40B4-BE49-F238E27FC236}">
                <a16:creationId xmlns:a16="http://schemas.microsoft.com/office/drawing/2014/main" id="{249B0FE0-2448-4777-90E6-399FD99FABC0}"/>
              </a:ext>
            </a:extLst>
          </p:cNvPr>
          <p:cNvGrpSpPr/>
          <p:nvPr/>
        </p:nvGrpSpPr>
        <p:grpSpPr>
          <a:xfrm>
            <a:off x="1905001" y="2284940"/>
            <a:ext cx="436132" cy="940859"/>
            <a:chOff x="1905001" y="2284940"/>
            <a:chExt cx="436132" cy="940859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72518C6B-42BE-3175-CA99-D2335F98B8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1" y="2887132"/>
              <a:ext cx="216000" cy="338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4D1B441C-41B8-D21F-4B49-13A1C21790C4}"/>
                </a:ext>
              </a:extLst>
            </p:cNvPr>
            <p:cNvCxnSpPr>
              <a:cxnSpLocks/>
            </p:cNvCxnSpPr>
            <p:nvPr/>
          </p:nvCxnSpPr>
          <p:spPr>
            <a:xfrm>
              <a:off x="2125133" y="2887132"/>
              <a:ext cx="216000" cy="3386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D91D983-E296-39A1-1891-084B33EE2D0C}"/>
                </a:ext>
              </a:extLst>
            </p:cNvPr>
            <p:cNvCxnSpPr>
              <a:cxnSpLocks/>
            </p:cNvCxnSpPr>
            <p:nvPr/>
          </p:nvCxnSpPr>
          <p:spPr>
            <a:xfrm>
              <a:off x="2121001" y="2540000"/>
              <a:ext cx="0" cy="3471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3D645ABE-1518-30EB-3EE4-1100936227AF}"/>
                </a:ext>
              </a:extLst>
            </p:cNvPr>
            <p:cNvCxnSpPr>
              <a:cxnSpLocks/>
            </p:cNvCxnSpPr>
            <p:nvPr/>
          </p:nvCxnSpPr>
          <p:spPr>
            <a:xfrm>
              <a:off x="1923001" y="2671233"/>
              <a:ext cx="396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miley 14">
              <a:extLst>
                <a:ext uri="{FF2B5EF4-FFF2-40B4-BE49-F238E27FC236}">
                  <a16:creationId xmlns:a16="http://schemas.microsoft.com/office/drawing/2014/main" id="{6C32C361-283B-3C6A-F5DC-86F8308D05F5}"/>
                </a:ext>
              </a:extLst>
            </p:cNvPr>
            <p:cNvSpPr/>
            <p:nvPr/>
          </p:nvSpPr>
          <p:spPr>
            <a:xfrm>
              <a:off x="1991401" y="2284940"/>
              <a:ext cx="259200" cy="247651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09D231D3-D326-4066-18A5-4CC9B6E41DD3}"/>
              </a:ext>
            </a:extLst>
          </p:cNvPr>
          <p:cNvSpPr/>
          <p:nvPr/>
        </p:nvSpPr>
        <p:spPr>
          <a:xfrm>
            <a:off x="4250265" y="898532"/>
            <a:ext cx="2607731" cy="6963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Cadastrar Bombona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4CFEC68-524E-DAFF-CA5E-E0DA53AD5DA4}"/>
              </a:ext>
            </a:extLst>
          </p:cNvPr>
          <p:cNvSpPr/>
          <p:nvPr/>
        </p:nvSpPr>
        <p:spPr>
          <a:xfrm>
            <a:off x="4250265" y="1922630"/>
            <a:ext cx="2607731" cy="6963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Cadastrar Responsável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F08D900-DD86-21F8-F046-8A06F96D7EAD}"/>
              </a:ext>
            </a:extLst>
          </p:cNvPr>
          <p:cNvSpPr/>
          <p:nvPr/>
        </p:nvSpPr>
        <p:spPr>
          <a:xfrm>
            <a:off x="7779135" y="1825101"/>
            <a:ext cx="2607731" cy="103928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Vincular Bombona a Responsável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0431B14-95E9-5CA5-C83E-BEFB18F8CEFA}"/>
              </a:ext>
            </a:extLst>
          </p:cNvPr>
          <p:cNvSpPr/>
          <p:nvPr/>
        </p:nvSpPr>
        <p:spPr>
          <a:xfrm>
            <a:off x="4246134" y="2955063"/>
            <a:ext cx="2607732" cy="6963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Listar Bombonas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DF1625E-0C2D-8845-0355-FA6CFA46492F}"/>
              </a:ext>
            </a:extLst>
          </p:cNvPr>
          <p:cNvSpPr/>
          <p:nvPr/>
        </p:nvSpPr>
        <p:spPr>
          <a:xfrm>
            <a:off x="4247099" y="4941817"/>
            <a:ext cx="2607731" cy="6963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Listar Responsáveis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6885EB6-E997-82D2-5FF8-2D9213B5C8A3}"/>
              </a:ext>
            </a:extLst>
          </p:cNvPr>
          <p:cNvSpPr/>
          <p:nvPr/>
        </p:nvSpPr>
        <p:spPr>
          <a:xfrm>
            <a:off x="4246134" y="3910112"/>
            <a:ext cx="2607731" cy="6963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Gerar Relatórios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8C5AF1B9-B126-183F-690C-A7F98CE273CF}"/>
              </a:ext>
            </a:extLst>
          </p:cNvPr>
          <p:cNvCxnSpPr>
            <a:cxnSpLocks/>
            <a:stCxn id="19" idx="6"/>
            <a:endCxn id="21" idx="1"/>
          </p:cNvCxnSpPr>
          <p:nvPr/>
        </p:nvCxnSpPr>
        <p:spPr>
          <a:xfrm>
            <a:off x="6857996" y="1246722"/>
            <a:ext cx="1303032" cy="73057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7232A28-4428-473E-14FC-1559D68983CF}"/>
              </a:ext>
            </a:extLst>
          </p:cNvPr>
          <p:cNvSpPr txBox="1"/>
          <p:nvPr/>
        </p:nvSpPr>
        <p:spPr>
          <a:xfrm rot="1820051">
            <a:off x="7130241" y="1418521"/>
            <a:ext cx="7585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&lt;&lt;include&gt;&gt;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EA7BB8DA-3735-828A-D03D-ED9BBD619085}"/>
              </a:ext>
            </a:extLst>
          </p:cNvPr>
          <p:cNvSpPr txBox="1"/>
          <p:nvPr/>
        </p:nvSpPr>
        <p:spPr>
          <a:xfrm>
            <a:off x="2904934" y="55345"/>
            <a:ext cx="638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Sistema de Gerenciamento de Bombonas de Resíduos Químicos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3A7E078A-0194-654C-AF31-D58FDC9D0B0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426003" y="1246722"/>
            <a:ext cx="1824262" cy="1447754"/>
          </a:xfrm>
          <a:prstGeom prst="straightConnector1">
            <a:avLst/>
          </a:prstGeom>
          <a:ln cap="flat" cmpd="sng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B5869BE2-246F-F0B8-9A64-D9A1C17B718E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2426004" y="2270820"/>
            <a:ext cx="1824261" cy="423657"/>
          </a:xfrm>
          <a:prstGeom prst="straightConnector1">
            <a:avLst/>
          </a:prstGeom>
          <a:ln cap="flat" cmpd="sng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DBFE820D-A518-CE95-1362-E1458148FBAC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2448136" y="2694477"/>
            <a:ext cx="1797998" cy="608777"/>
          </a:xfrm>
          <a:prstGeom prst="straightConnector1">
            <a:avLst/>
          </a:prstGeom>
          <a:ln cap="flat" cmpd="sng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689EA116-B970-0BB9-C566-EBAA22391D13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426004" y="2694478"/>
            <a:ext cx="1820130" cy="1563825"/>
          </a:xfrm>
          <a:prstGeom prst="straightConnector1">
            <a:avLst/>
          </a:prstGeom>
          <a:ln cap="flat" cmpd="sng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7DC25693-ECBD-736F-E5BB-61A00B879315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2426005" y="2694478"/>
            <a:ext cx="1821094" cy="2595530"/>
          </a:xfrm>
          <a:prstGeom prst="straightConnector1">
            <a:avLst/>
          </a:prstGeom>
          <a:ln cap="flat" cmpd="sng">
            <a:solidFill>
              <a:schemeClr val="tx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B711E3F-A810-89CC-2F0B-9EE600BA460E}"/>
              </a:ext>
            </a:extLst>
          </p:cNvPr>
          <p:cNvSpPr txBox="1"/>
          <p:nvPr/>
        </p:nvSpPr>
        <p:spPr>
          <a:xfrm>
            <a:off x="1632726" y="3249044"/>
            <a:ext cx="9765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/>
              <a:t>&lt;Administrador&gt;</a:t>
            </a:r>
          </a:p>
        </p:txBody>
      </p:sp>
    </p:spTree>
    <p:extLst>
      <p:ext uri="{BB962C8B-B14F-4D97-AF65-F5344CB8AC3E}">
        <p14:creationId xmlns:p14="http://schemas.microsoft.com/office/powerpoint/2010/main" val="180661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Gilmar Filho</dc:creator>
  <cp:lastModifiedBy>Gilmar Filho</cp:lastModifiedBy>
  <cp:revision>1</cp:revision>
  <dcterms:created xsi:type="dcterms:W3CDTF">2025-04-27T03:11:46Z</dcterms:created>
  <dcterms:modified xsi:type="dcterms:W3CDTF">2025-04-27T03:13:02Z</dcterms:modified>
</cp:coreProperties>
</file>