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Inter SemiBold"/>
      <p:regular r:id="rId22"/>
      <p:bold r:id="rId23"/>
      <p:italic r:id="rId24"/>
      <p:boldItalic r:id="rId25"/>
    </p:embeddedFont>
    <p:embeddedFont>
      <p:font typeface="Inter"/>
      <p:regular r:id="rId26"/>
      <p:bold r:id="rId27"/>
      <p:italic r:id="rId28"/>
      <p:boldItalic r:id="rId29"/>
    </p:embeddedFont>
    <p:embeddedFont>
      <p:font typeface="Lexend Deca SemiBold"/>
      <p:regular r:id="rId30"/>
      <p:bold r:id="rId31"/>
    </p:embeddedFont>
    <p:embeddedFont>
      <p:font typeface="PT Sans"/>
      <p:regular r:id="rId32"/>
      <p:bold r:id="rId33"/>
      <p:italic r:id="rId34"/>
      <p:boldItalic r:id="rId35"/>
    </p:embeddedFont>
    <p:embeddedFont>
      <p:font typeface="Lexend Deca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6FF655-E279-405C-8236-8FB9C2B26FF2}">
  <a:tblStyle styleId="{0B6FF655-E279-405C-8236-8FB9C2B26F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font" Target="fonts/Raleway-italic.fntdata"/><Relationship Id="rId41" Type="http://schemas.openxmlformats.org/officeDocument/2006/relationships/font" Target="fonts/OpenSans-boldItalic.fntdata"/><Relationship Id="rId22" Type="http://schemas.openxmlformats.org/officeDocument/2006/relationships/font" Target="fonts/InterSemiBold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InterSemiBold-italic.fntdata"/><Relationship Id="rId23" Type="http://schemas.openxmlformats.org/officeDocument/2006/relationships/font" Target="fonts/Inter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font" Target="fonts/InterSemiBold-boldItalic.fntdata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exendDecaSemiBold-bold.fntdata"/><Relationship Id="rId30" Type="http://schemas.openxmlformats.org/officeDocument/2006/relationships/font" Target="fonts/LexendDeca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PTSans-bold.fntdata"/><Relationship Id="rId10" Type="http://schemas.openxmlformats.org/officeDocument/2006/relationships/slide" Target="slides/slide4.xml"/><Relationship Id="rId32" Type="http://schemas.openxmlformats.org/officeDocument/2006/relationships/font" Target="fonts/PTSans-regular.fntdata"/><Relationship Id="rId13" Type="http://schemas.openxmlformats.org/officeDocument/2006/relationships/slide" Target="slides/slide7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6.xml"/><Relationship Id="rId34" Type="http://schemas.openxmlformats.org/officeDocument/2006/relationships/font" Target="fonts/PTSans-italic.fntdata"/><Relationship Id="rId15" Type="http://schemas.openxmlformats.org/officeDocument/2006/relationships/slide" Target="slides/slide9.xml"/><Relationship Id="rId37" Type="http://schemas.openxmlformats.org/officeDocument/2006/relationships/font" Target="fonts/LexendDeca-bold.fntdata"/><Relationship Id="rId14" Type="http://schemas.openxmlformats.org/officeDocument/2006/relationships/slide" Target="slides/slide8.xml"/><Relationship Id="rId36" Type="http://schemas.openxmlformats.org/officeDocument/2006/relationships/font" Target="fonts/LexendDeca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g352442e9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9" name="Google Shape;2029;g352442e9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352442e9b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352442e9b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34b8c0ee3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34b8c0ee3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34b8c0ee3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34b8c0ee3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34be30fea9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34be30fea9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4be30fea9a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4be30fea9a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g34bd9e214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8" name="Google Shape;2068;g34bd9e214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34bd9e214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34bd9e214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358000" y="-1100025"/>
            <a:ext cx="9992013" cy="6729850"/>
            <a:chOff x="-358000" y="-1100025"/>
            <a:chExt cx="9992013" cy="6729850"/>
          </a:xfrm>
        </p:grpSpPr>
        <p:sp>
          <p:nvSpPr>
            <p:cNvPr id="11" name="Google Shape;11;p2"/>
            <p:cNvSpPr/>
            <p:nvPr/>
          </p:nvSpPr>
          <p:spPr>
            <a:xfrm>
              <a:off x="8430825" y="4423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66313" y="-1100025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8000" y="3962125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4950" y="379825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24940" y="169700"/>
            <a:ext cx="8602364" cy="4773687"/>
            <a:chOff x="124940" y="169700"/>
            <a:chExt cx="8602364" cy="4773687"/>
          </a:xfrm>
        </p:grpSpPr>
        <p:sp>
          <p:nvSpPr>
            <p:cNvPr id="16" name="Google Shape;16;p2"/>
            <p:cNvSpPr/>
            <p:nvPr/>
          </p:nvSpPr>
          <p:spPr>
            <a:xfrm>
              <a:off x="124940" y="3679042"/>
              <a:ext cx="157984" cy="159549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>
              <a:off x="789632" y="4859412"/>
              <a:ext cx="415285" cy="83975"/>
              <a:chOff x="2023432" y="4251819"/>
              <a:chExt cx="335584" cy="67864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>
              <a:off x="8456624" y="1386221"/>
              <a:ext cx="157975" cy="159542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312020" y="206862"/>
              <a:ext cx="415285" cy="83975"/>
              <a:chOff x="2023432" y="4251819"/>
              <a:chExt cx="335584" cy="67864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7225450" y="169700"/>
              <a:ext cx="130175" cy="130400"/>
              <a:chOff x="2171816" y="3065170"/>
              <a:chExt cx="385361" cy="38637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2262248" y="3162790"/>
                <a:ext cx="203471" cy="19113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171816" y="3065170"/>
                <a:ext cx="385361" cy="386370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4262" y="221207"/>
            <a:ext cx="8965714" cy="4850682"/>
            <a:chOff x="54262" y="221207"/>
            <a:chExt cx="8965714" cy="4850682"/>
          </a:xfrm>
        </p:grpSpPr>
        <p:grpSp>
          <p:nvGrpSpPr>
            <p:cNvPr id="30" name="Google Shape;30;p2"/>
            <p:cNvGrpSpPr/>
            <p:nvPr/>
          </p:nvGrpSpPr>
          <p:grpSpPr>
            <a:xfrm rot="7368859">
              <a:off x="1464284" y="4582689"/>
              <a:ext cx="381588" cy="426555"/>
              <a:chOff x="1998163" y="1095839"/>
              <a:chExt cx="228320" cy="255213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998163" y="1243299"/>
                <a:ext cx="161539" cy="107753"/>
              </a:xfrm>
              <a:custGeom>
                <a:rect b="b" l="l" r="r" t="t"/>
                <a:pathLst>
                  <a:path extrusionOk="0" h="597" w="895">
                    <a:moveTo>
                      <a:pt x="728" y="36"/>
                    </a:moveTo>
                    <a:lnTo>
                      <a:pt x="728" y="256"/>
                    </a:lnTo>
                    <a:cubicBezTo>
                      <a:pt x="728" y="263"/>
                      <a:pt x="728" y="269"/>
                      <a:pt x="734" y="275"/>
                    </a:cubicBezTo>
                    <a:cubicBezTo>
                      <a:pt x="740" y="275"/>
                      <a:pt x="751" y="275"/>
                      <a:pt x="758" y="269"/>
                    </a:cubicBezTo>
                    <a:cubicBezTo>
                      <a:pt x="776" y="250"/>
                      <a:pt x="794" y="245"/>
                      <a:pt x="811" y="245"/>
                    </a:cubicBezTo>
                    <a:cubicBezTo>
                      <a:pt x="847" y="245"/>
                      <a:pt x="858" y="269"/>
                      <a:pt x="858" y="299"/>
                    </a:cubicBezTo>
                    <a:cubicBezTo>
                      <a:pt x="858" y="327"/>
                      <a:pt x="847" y="357"/>
                      <a:pt x="811" y="357"/>
                    </a:cubicBezTo>
                    <a:cubicBezTo>
                      <a:pt x="794" y="357"/>
                      <a:pt x="776" y="346"/>
                      <a:pt x="758" y="335"/>
                    </a:cubicBezTo>
                    <a:cubicBezTo>
                      <a:pt x="751" y="327"/>
                      <a:pt x="740" y="327"/>
                      <a:pt x="734" y="327"/>
                    </a:cubicBezTo>
                    <a:cubicBezTo>
                      <a:pt x="728" y="335"/>
                      <a:pt x="728" y="340"/>
                      <a:pt x="728" y="346"/>
                    </a:cubicBezTo>
                    <a:lnTo>
                      <a:pt x="728" y="560"/>
                    </a:lnTo>
                    <a:lnTo>
                      <a:pt x="531" y="560"/>
                    </a:lnTo>
                    <a:cubicBezTo>
                      <a:pt x="544" y="549"/>
                      <a:pt x="544" y="530"/>
                      <a:pt x="544" y="513"/>
                    </a:cubicBezTo>
                    <a:cubicBezTo>
                      <a:pt x="544" y="470"/>
                      <a:pt x="501" y="435"/>
                      <a:pt x="448" y="435"/>
                    </a:cubicBezTo>
                    <a:cubicBezTo>
                      <a:pt x="394" y="435"/>
                      <a:pt x="352" y="470"/>
                      <a:pt x="352" y="513"/>
                    </a:cubicBezTo>
                    <a:cubicBezTo>
                      <a:pt x="352" y="530"/>
                      <a:pt x="358" y="549"/>
                      <a:pt x="365" y="560"/>
                    </a:cubicBezTo>
                    <a:lnTo>
                      <a:pt x="168" y="560"/>
                    </a:lnTo>
                    <a:lnTo>
                      <a:pt x="168" y="346"/>
                    </a:lnTo>
                    <a:cubicBezTo>
                      <a:pt x="168" y="335"/>
                      <a:pt x="168" y="327"/>
                      <a:pt x="162" y="327"/>
                    </a:cubicBezTo>
                    <a:cubicBezTo>
                      <a:pt x="160" y="326"/>
                      <a:pt x="158" y="325"/>
                      <a:pt x="155" y="325"/>
                    </a:cubicBezTo>
                    <a:cubicBezTo>
                      <a:pt x="149" y="325"/>
                      <a:pt x="142" y="327"/>
                      <a:pt x="138" y="327"/>
                    </a:cubicBezTo>
                    <a:cubicBezTo>
                      <a:pt x="121" y="346"/>
                      <a:pt x="102" y="357"/>
                      <a:pt x="85" y="357"/>
                    </a:cubicBezTo>
                    <a:cubicBezTo>
                      <a:pt x="49" y="357"/>
                      <a:pt x="37" y="327"/>
                      <a:pt x="37" y="299"/>
                    </a:cubicBezTo>
                    <a:cubicBezTo>
                      <a:pt x="37" y="269"/>
                      <a:pt x="49" y="245"/>
                      <a:pt x="85" y="245"/>
                    </a:cubicBezTo>
                    <a:cubicBezTo>
                      <a:pt x="102" y="245"/>
                      <a:pt x="121" y="250"/>
                      <a:pt x="138" y="269"/>
                    </a:cubicBezTo>
                    <a:cubicBezTo>
                      <a:pt x="141" y="272"/>
                      <a:pt x="146" y="273"/>
                      <a:pt x="150" y="273"/>
                    </a:cubicBezTo>
                    <a:cubicBezTo>
                      <a:pt x="155" y="273"/>
                      <a:pt x="159" y="272"/>
                      <a:pt x="162" y="269"/>
                    </a:cubicBezTo>
                    <a:cubicBezTo>
                      <a:pt x="168" y="269"/>
                      <a:pt x="168" y="263"/>
                      <a:pt x="168" y="256"/>
                    </a:cubicBezTo>
                    <a:lnTo>
                      <a:pt x="168" y="36"/>
                    </a:lnTo>
                    <a:lnTo>
                      <a:pt x="365" y="36"/>
                    </a:lnTo>
                    <a:cubicBezTo>
                      <a:pt x="358" y="54"/>
                      <a:pt x="352" y="66"/>
                      <a:pt x="352" y="84"/>
                    </a:cubicBezTo>
                    <a:cubicBezTo>
                      <a:pt x="352" y="132"/>
                      <a:pt x="394" y="167"/>
                      <a:pt x="448" y="167"/>
                    </a:cubicBezTo>
                    <a:cubicBezTo>
                      <a:pt x="501" y="167"/>
                      <a:pt x="544" y="132"/>
                      <a:pt x="544" y="84"/>
                    </a:cubicBezTo>
                    <a:cubicBezTo>
                      <a:pt x="544" y="66"/>
                      <a:pt x="537" y="54"/>
                      <a:pt x="531" y="36"/>
                    </a:cubicBezTo>
                    <a:close/>
                    <a:moveTo>
                      <a:pt x="151" y="0"/>
                    </a:moveTo>
                    <a:cubicBezTo>
                      <a:pt x="144" y="0"/>
                      <a:pt x="132" y="6"/>
                      <a:pt x="132" y="19"/>
                    </a:cubicBezTo>
                    <a:lnTo>
                      <a:pt x="132" y="220"/>
                    </a:lnTo>
                    <a:cubicBezTo>
                      <a:pt x="121" y="209"/>
                      <a:pt x="102" y="209"/>
                      <a:pt x="85" y="209"/>
                    </a:cubicBezTo>
                    <a:cubicBezTo>
                      <a:pt x="37" y="209"/>
                      <a:pt x="1" y="245"/>
                      <a:pt x="1" y="299"/>
                    </a:cubicBezTo>
                    <a:cubicBezTo>
                      <a:pt x="1" y="352"/>
                      <a:pt x="37" y="393"/>
                      <a:pt x="85" y="393"/>
                    </a:cubicBezTo>
                    <a:cubicBezTo>
                      <a:pt x="102" y="393"/>
                      <a:pt x="121" y="387"/>
                      <a:pt x="132" y="376"/>
                    </a:cubicBezTo>
                    <a:lnTo>
                      <a:pt x="132" y="578"/>
                    </a:lnTo>
                    <a:cubicBezTo>
                      <a:pt x="132" y="590"/>
                      <a:pt x="144" y="596"/>
                      <a:pt x="151" y="596"/>
                    </a:cubicBezTo>
                    <a:lnTo>
                      <a:pt x="401" y="596"/>
                    </a:lnTo>
                    <a:cubicBezTo>
                      <a:pt x="412" y="596"/>
                      <a:pt x="418" y="590"/>
                      <a:pt x="418" y="578"/>
                    </a:cubicBezTo>
                    <a:cubicBezTo>
                      <a:pt x="418" y="572"/>
                      <a:pt x="418" y="572"/>
                      <a:pt x="412" y="566"/>
                    </a:cubicBezTo>
                    <a:cubicBezTo>
                      <a:pt x="401" y="555"/>
                      <a:pt x="388" y="536"/>
                      <a:pt x="388" y="513"/>
                    </a:cubicBezTo>
                    <a:cubicBezTo>
                      <a:pt x="388" y="483"/>
                      <a:pt x="418" y="470"/>
                      <a:pt x="448" y="470"/>
                    </a:cubicBezTo>
                    <a:cubicBezTo>
                      <a:pt x="478" y="470"/>
                      <a:pt x="508" y="483"/>
                      <a:pt x="508" y="513"/>
                    </a:cubicBezTo>
                    <a:cubicBezTo>
                      <a:pt x="508" y="530"/>
                      <a:pt x="501" y="549"/>
                      <a:pt x="484" y="566"/>
                    </a:cubicBezTo>
                    <a:cubicBezTo>
                      <a:pt x="478" y="572"/>
                      <a:pt x="478" y="585"/>
                      <a:pt x="478" y="590"/>
                    </a:cubicBezTo>
                    <a:cubicBezTo>
                      <a:pt x="484" y="596"/>
                      <a:pt x="490" y="596"/>
                      <a:pt x="495" y="596"/>
                    </a:cubicBezTo>
                    <a:lnTo>
                      <a:pt x="746" y="596"/>
                    </a:lnTo>
                    <a:cubicBezTo>
                      <a:pt x="751" y="596"/>
                      <a:pt x="764" y="590"/>
                      <a:pt x="764" y="578"/>
                    </a:cubicBezTo>
                    <a:lnTo>
                      <a:pt x="764" y="382"/>
                    </a:lnTo>
                    <a:cubicBezTo>
                      <a:pt x="776" y="387"/>
                      <a:pt x="794" y="393"/>
                      <a:pt x="811" y="393"/>
                    </a:cubicBezTo>
                    <a:cubicBezTo>
                      <a:pt x="858" y="393"/>
                      <a:pt x="894" y="352"/>
                      <a:pt x="894" y="299"/>
                    </a:cubicBezTo>
                    <a:cubicBezTo>
                      <a:pt x="894" y="245"/>
                      <a:pt x="858" y="209"/>
                      <a:pt x="811" y="209"/>
                    </a:cubicBezTo>
                    <a:cubicBezTo>
                      <a:pt x="794" y="209"/>
                      <a:pt x="776" y="209"/>
                      <a:pt x="764" y="220"/>
                    </a:cubicBezTo>
                    <a:lnTo>
                      <a:pt x="764" y="19"/>
                    </a:lnTo>
                    <a:cubicBezTo>
                      <a:pt x="764" y="6"/>
                      <a:pt x="751" y="0"/>
                      <a:pt x="746" y="0"/>
                    </a:cubicBezTo>
                    <a:lnTo>
                      <a:pt x="495" y="0"/>
                    </a:lnTo>
                    <a:cubicBezTo>
                      <a:pt x="490" y="0"/>
                      <a:pt x="484" y="6"/>
                      <a:pt x="478" y="13"/>
                    </a:cubicBezTo>
                    <a:cubicBezTo>
                      <a:pt x="478" y="19"/>
                      <a:pt x="478" y="24"/>
                      <a:pt x="484" y="30"/>
                    </a:cubicBezTo>
                    <a:cubicBezTo>
                      <a:pt x="495" y="42"/>
                      <a:pt x="508" y="66"/>
                      <a:pt x="508" y="84"/>
                    </a:cubicBezTo>
                    <a:cubicBezTo>
                      <a:pt x="508" y="113"/>
                      <a:pt x="478" y="132"/>
                      <a:pt x="448" y="132"/>
                    </a:cubicBezTo>
                    <a:cubicBezTo>
                      <a:pt x="418" y="132"/>
                      <a:pt x="388" y="113"/>
                      <a:pt x="388" y="84"/>
                    </a:cubicBezTo>
                    <a:cubicBezTo>
                      <a:pt x="388" y="66"/>
                      <a:pt x="394" y="49"/>
                      <a:pt x="412" y="30"/>
                    </a:cubicBezTo>
                    <a:cubicBezTo>
                      <a:pt x="418" y="24"/>
                      <a:pt x="418" y="19"/>
                      <a:pt x="418" y="13"/>
                    </a:cubicBezTo>
                    <a:cubicBezTo>
                      <a:pt x="412" y="6"/>
                      <a:pt x="40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112233" y="1095839"/>
                <a:ext cx="114250" cy="155041"/>
              </a:xfrm>
              <a:custGeom>
                <a:rect b="b" l="l" r="r" t="t"/>
                <a:pathLst>
                  <a:path extrusionOk="0" h="859" w="633">
                    <a:moveTo>
                      <a:pt x="317" y="37"/>
                    </a:moveTo>
                    <a:cubicBezTo>
                      <a:pt x="347" y="37"/>
                      <a:pt x="377" y="55"/>
                      <a:pt x="377" y="85"/>
                    </a:cubicBezTo>
                    <a:cubicBezTo>
                      <a:pt x="377" y="102"/>
                      <a:pt x="369" y="121"/>
                      <a:pt x="352" y="138"/>
                    </a:cubicBezTo>
                    <a:cubicBezTo>
                      <a:pt x="347" y="144"/>
                      <a:pt x="347" y="151"/>
                      <a:pt x="347" y="157"/>
                    </a:cubicBezTo>
                    <a:cubicBezTo>
                      <a:pt x="352" y="162"/>
                      <a:pt x="358" y="168"/>
                      <a:pt x="364" y="168"/>
                    </a:cubicBezTo>
                    <a:lnTo>
                      <a:pt x="597" y="168"/>
                    </a:lnTo>
                    <a:lnTo>
                      <a:pt x="597" y="353"/>
                    </a:lnTo>
                    <a:cubicBezTo>
                      <a:pt x="578" y="341"/>
                      <a:pt x="561" y="341"/>
                      <a:pt x="542" y="341"/>
                    </a:cubicBezTo>
                    <a:cubicBezTo>
                      <a:pt x="495" y="341"/>
                      <a:pt x="459" y="377"/>
                      <a:pt x="459" y="430"/>
                    </a:cubicBezTo>
                    <a:cubicBezTo>
                      <a:pt x="459" y="484"/>
                      <a:pt x="495" y="526"/>
                      <a:pt x="542" y="526"/>
                    </a:cubicBezTo>
                    <a:cubicBezTo>
                      <a:pt x="561" y="526"/>
                      <a:pt x="578" y="520"/>
                      <a:pt x="597" y="508"/>
                    </a:cubicBezTo>
                    <a:lnTo>
                      <a:pt x="597" y="693"/>
                    </a:lnTo>
                    <a:lnTo>
                      <a:pt x="364" y="693"/>
                    </a:lnTo>
                    <a:cubicBezTo>
                      <a:pt x="358" y="693"/>
                      <a:pt x="347" y="698"/>
                      <a:pt x="347" y="704"/>
                    </a:cubicBezTo>
                    <a:cubicBezTo>
                      <a:pt x="341" y="710"/>
                      <a:pt x="347" y="723"/>
                      <a:pt x="352" y="728"/>
                    </a:cubicBezTo>
                    <a:cubicBezTo>
                      <a:pt x="364" y="740"/>
                      <a:pt x="377" y="759"/>
                      <a:pt x="377" y="776"/>
                    </a:cubicBezTo>
                    <a:cubicBezTo>
                      <a:pt x="377" y="811"/>
                      <a:pt x="347" y="823"/>
                      <a:pt x="317" y="823"/>
                    </a:cubicBezTo>
                    <a:cubicBezTo>
                      <a:pt x="287" y="823"/>
                      <a:pt x="256" y="811"/>
                      <a:pt x="256" y="776"/>
                    </a:cubicBezTo>
                    <a:cubicBezTo>
                      <a:pt x="256" y="764"/>
                      <a:pt x="262" y="746"/>
                      <a:pt x="281" y="728"/>
                    </a:cubicBezTo>
                    <a:cubicBezTo>
                      <a:pt x="287" y="723"/>
                      <a:pt x="287" y="710"/>
                      <a:pt x="287" y="704"/>
                    </a:cubicBezTo>
                    <a:cubicBezTo>
                      <a:pt x="281" y="698"/>
                      <a:pt x="275" y="693"/>
                      <a:pt x="269" y="693"/>
                    </a:cubicBezTo>
                    <a:lnTo>
                      <a:pt x="36" y="693"/>
                    </a:lnTo>
                    <a:lnTo>
                      <a:pt x="36" y="514"/>
                    </a:lnTo>
                    <a:cubicBezTo>
                      <a:pt x="55" y="520"/>
                      <a:pt x="72" y="526"/>
                      <a:pt x="91" y="526"/>
                    </a:cubicBezTo>
                    <a:cubicBezTo>
                      <a:pt x="138" y="526"/>
                      <a:pt x="174" y="484"/>
                      <a:pt x="174" y="430"/>
                    </a:cubicBezTo>
                    <a:cubicBezTo>
                      <a:pt x="174" y="377"/>
                      <a:pt x="138" y="341"/>
                      <a:pt x="91" y="341"/>
                    </a:cubicBezTo>
                    <a:cubicBezTo>
                      <a:pt x="72" y="341"/>
                      <a:pt x="55" y="341"/>
                      <a:pt x="36" y="353"/>
                    </a:cubicBezTo>
                    <a:lnTo>
                      <a:pt x="36" y="168"/>
                    </a:lnTo>
                    <a:lnTo>
                      <a:pt x="269" y="168"/>
                    </a:lnTo>
                    <a:cubicBezTo>
                      <a:pt x="275" y="168"/>
                      <a:pt x="281" y="162"/>
                      <a:pt x="287" y="157"/>
                    </a:cubicBezTo>
                    <a:cubicBezTo>
                      <a:pt x="287" y="151"/>
                      <a:pt x="287" y="144"/>
                      <a:pt x="281" y="138"/>
                    </a:cubicBezTo>
                    <a:cubicBezTo>
                      <a:pt x="269" y="127"/>
                      <a:pt x="256" y="102"/>
                      <a:pt x="256" y="85"/>
                    </a:cubicBezTo>
                    <a:cubicBezTo>
                      <a:pt x="256" y="55"/>
                      <a:pt x="287" y="37"/>
                      <a:pt x="317" y="37"/>
                    </a:cubicBezTo>
                    <a:close/>
                    <a:moveTo>
                      <a:pt x="317" y="1"/>
                    </a:moveTo>
                    <a:cubicBezTo>
                      <a:pt x="262" y="1"/>
                      <a:pt x="221" y="37"/>
                      <a:pt x="221" y="85"/>
                    </a:cubicBezTo>
                    <a:cubicBezTo>
                      <a:pt x="221" y="102"/>
                      <a:pt x="226" y="115"/>
                      <a:pt x="234" y="132"/>
                    </a:cubicBezTo>
                    <a:lnTo>
                      <a:pt x="19" y="132"/>
                    </a:lnTo>
                    <a:cubicBezTo>
                      <a:pt x="12" y="132"/>
                      <a:pt x="1" y="138"/>
                      <a:pt x="1" y="151"/>
                    </a:cubicBezTo>
                    <a:lnTo>
                      <a:pt x="1" y="388"/>
                    </a:lnTo>
                    <a:cubicBezTo>
                      <a:pt x="1" y="394"/>
                      <a:pt x="6" y="401"/>
                      <a:pt x="12" y="407"/>
                    </a:cubicBezTo>
                    <a:cubicBezTo>
                      <a:pt x="19" y="407"/>
                      <a:pt x="25" y="407"/>
                      <a:pt x="31" y="401"/>
                    </a:cubicBezTo>
                    <a:cubicBezTo>
                      <a:pt x="55" y="383"/>
                      <a:pt x="72" y="377"/>
                      <a:pt x="91" y="377"/>
                    </a:cubicBezTo>
                    <a:cubicBezTo>
                      <a:pt x="126" y="377"/>
                      <a:pt x="138" y="401"/>
                      <a:pt x="138" y="430"/>
                    </a:cubicBezTo>
                    <a:cubicBezTo>
                      <a:pt x="138" y="460"/>
                      <a:pt x="126" y="490"/>
                      <a:pt x="91" y="490"/>
                    </a:cubicBezTo>
                    <a:cubicBezTo>
                      <a:pt x="72" y="490"/>
                      <a:pt x="55" y="478"/>
                      <a:pt x="31" y="465"/>
                    </a:cubicBezTo>
                    <a:cubicBezTo>
                      <a:pt x="25" y="460"/>
                      <a:pt x="19" y="460"/>
                      <a:pt x="12" y="460"/>
                    </a:cubicBezTo>
                    <a:cubicBezTo>
                      <a:pt x="6" y="465"/>
                      <a:pt x="1" y="473"/>
                      <a:pt x="1" y="478"/>
                    </a:cubicBezTo>
                    <a:lnTo>
                      <a:pt x="1" y="710"/>
                    </a:lnTo>
                    <a:cubicBezTo>
                      <a:pt x="1" y="723"/>
                      <a:pt x="12" y="728"/>
                      <a:pt x="19" y="728"/>
                    </a:cubicBezTo>
                    <a:lnTo>
                      <a:pt x="234" y="728"/>
                    </a:lnTo>
                    <a:cubicBezTo>
                      <a:pt x="221" y="746"/>
                      <a:pt x="221" y="764"/>
                      <a:pt x="221" y="776"/>
                    </a:cubicBezTo>
                    <a:cubicBezTo>
                      <a:pt x="221" y="823"/>
                      <a:pt x="262" y="859"/>
                      <a:pt x="317" y="859"/>
                    </a:cubicBezTo>
                    <a:cubicBezTo>
                      <a:pt x="369" y="859"/>
                      <a:pt x="412" y="823"/>
                      <a:pt x="412" y="776"/>
                    </a:cubicBezTo>
                    <a:cubicBezTo>
                      <a:pt x="412" y="764"/>
                      <a:pt x="405" y="746"/>
                      <a:pt x="399" y="728"/>
                    </a:cubicBezTo>
                    <a:lnTo>
                      <a:pt x="614" y="728"/>
                    </a:lnTo>
                    <a:cubicBezTo>
                      <a:pt x="620" y="728"/>
                      <a:pt x="632" y="723"/>
                      <a:pt x="632" y="710"/>
                    </a:cubicBezTo>
                    <a:lnTo>
                      <a:pt x="632" y="478"/>
                    </a:lnTo>
                    <a:cubicBezTo>
                      <a:pt x="632" y="465"/>
                      <a:pt x="627" y="460"/>
                      <a:pt x="620" y="460"/>
                    </a:cubicBezTo>
                    <a:cubicBezTo>
                      <a:pt x="618" y="458"/>
                      <a:pt x="615" y="457"/>
                      <a:pt x="613" y="457"/>
                    </a:cubicBezTo>
                    <a:cubicBezTo>
                      <a:pt x="608" y="457"/>
                      <a:pt x="602" y="460"/>
                      <a:pt x="602" y="460"/>
                    </a:cubicBezTo>
                    <a:cubicBezTo>
                      <a:pt x="578" y="478"/>
                      <a:pt x="561" y="490"/>
                      <a:pt x="542" y="490"/>
                    </a:cubicBezTo>
                    <a:cubicBezTo>
                      <a:pt x="507" y="490"/>
                      <a:pt x="495" y="460"/>
                      <a:pt x="495" y="430"/>
                    </a:cubicBezTo>
                    <a:cubicBezTo>
                      <a:pt x="495" y="401"/>
                      <a:pt x="507" y="377"/>
                      <a:pt x="542" y="377"/>
                    </a:cubicBezTo>
                    <a:cubicBezTo>
                      <a:pt x="561" y="377"/>
                      <a:pt x="578" y="383"/>
                      <a:pt x="602" y="401"/>
                    </a:cubicBezTo>
                    <a:cubicBezTo>
                      <a:pt x="602" y="404"/>
                      <a:pt x="605" y="405"/>
                      <a:pt x="609" y="405"/>
                    </a:cubicBezTo>
                    <a:cubicBezTo>
                      <a:pt x="612" y="405"/>
                      <a:pt x="617" y="404"/>
                      <a:pt x="620" y="401"/>
                    </a:cubicBezTo>
                    <a:cubicBezTo>
                      <a:pt x="627" y="401"/>
                      <a:pt x="632" y="394"/>
                      <a:pt x="632" y="388"/>
                    </a:cubicBezTo>
                    <a:lnTo>
                      <a:pt x="632" y="151"/>
                    </a:lnTo>
                    <a:cubicBezTo>
                      <a:pt x="632" y="138"/>
                      <a:pt x="620" y="132"/>
                      <a:pt x="614" y="132"/>
                    </a:cubicBezTo>
                    <a:lnTo>
                      <a:pt x="399" y="132"/>
                    </a:lnTo>
                    <a:cubicBezTo>
                      <a:pt x="405" y="115"/>
                      <a:pt x="412" y="102"/>
                      <a:pt x="412" y="85"/>
                    </a:cubicBezTo>
                    <a:cubicBezTo>
                      <a:pt x="412" y="37"/>
                      <a:pt x="369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592528" y="656748"/>
              <a:ext cx="415286" cy="485958"/>
              <a:chOff x="2841051" y="119930"/>
              <a:chExt cx="227056" cy="265681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2841051" y="119930"/>
                <a:ext cx="227056" cy="265681"/>
              </a:xfrm>
              <a:custGeom>
                <a:rect b="b" l="l" r="r" t="t"/>
                <a:pathLst>
                  <a:path extrusionOk="0" h="1472" w="1258">
                    <a:moveTo>
                      <a:pt x="633" y="36"/>
                    </a:moveTo>
                    <a:cubicBezTo>
                      <a:pt x="960" y="36"/>
                      <a:pt x="1222" y="305"/>
                      <a:pt x="1222" y="632"/>
                    </a:cubicBezTo>
                    <a:lnTo>
                      <a:pt x="1222" y="1281"/>
                    </a:lnTo>
                    <a:lnTo>
                      <a:pt x="941" y="1281"/>
                    </a:lnTo>
                    <a:cubicBezTo>
                      <a:pt x="1049" y="1127"/>
                      <a:pt x="1114" y="899"/>
                      <a:pt x="1114" y="649"/>
                    </a:cubicBezTo>
                    <a:cubicBezTo>
                      <a:pt x="1114" y="644"/>
                      <a:pt x="1109" y="632"/>
                      <a:pt x="1103" y="632"/>
                    </a:cubicBezTo>
                    <a:cubicBezTo>
                      <a:pt x="883" y="591"/>
                      <a:pt x="746" y="429"/>
                      <a:pt x="740" y="429"/>
                    </a:cubicBezTo>
                    <a:cubicBezTo>
                      <a:pt x="740" y="423"/>
                      <a:pt x="734" y="423"/>
                      <a:pt x="727" y="423"/>
                    </a:cubicBezTo>
                    <a:cubicBezTo>
                      <a:pt x="727" y="423"/>
                      <a:pt x="721" y="423"/>
                      <a:pt x="716" y="429"/>
                    </a:cubicBezTo>
                    <a:cubicBezTo>
                      <a:pt x="537" y="584"/>
                      <a:pt x="298" y="602"/>
                      <a:pt x="179" y="602"/>
                    </a:cubicBezTo>
                    <a:lnTo>
                      <a:pt x="162" y="602"/>
                    </a:lnTo>
                    <a:cubicBezTo>
                      <a:pt x="155" y="602"/>
                      <a:pt x="155" y="608"/>
                      <a:pt x="149" y="608"/>
                    </a:cubicBezTo>
                    <a:cubicBezTo>
                      <a:pt x="149" y="614"/>
                      <a:pt x="144" y="619"/>
                      <a:pt x="144" y="619"/>
                    </a:cubicBezTo>
                    <a:lnTo>
                      <a:pt x="144" y="638"/>
                    </a:lnTo>
                    <a:cubicBezTo>
                      <a:pt x="144" y="894"/>
                      <a:pt x="215" y="1127"/>
                      <a:pt x="322" y="1281"/>
                    </a:cubicBezTo>
                    <a:lnTo>
                      <a:pt x="37" y="1281"/>
                    </a:lnTo>
                    <a:lnTo>
                      <a:pt x="37" y="632"/>
                    </a:lnTo>
                    <a:cubicBezTo>
                      <a:pt x="37" y="305"/>
                      <a:pt x="305" y="36"/>
                      <a:pt x="633" y="36"/>
                    </a:cubicBezTo>
                    <a:close/>
                    <a:moveTo>
                      <a:pt x="727" y="465"/>
                    </a:moveTo>
                    <a:cubicBezTo>
                      <a:pt x="763" y="506"/>
                      <a:pt x="888" y="626"/>
                      <a:pt x="1079" y="662"/>
                    </a:cubicBezTo>
                    <a:cubicBezTo>
                      <a:pt x="1073" y="1091"/>
                      <a:pt x="877" y="1435"/>
                      <a:pt x="633" y="1435"/>
                    </a:cubicBezTo>
                    <a:cubicBezTo>
                      <a:pt x="537" y="1435"/>
                      <a:pt x="448" y="1377"/>
                      <a:pt x="370" y="1287"/>
                    </a:cubicBezTo>
                    <a:lnTo>
                      <a:pt x="370" y="1281"/>
                    </a:lnTo>
                    <a:cubicBezTo>
                      <a:pt x="257" y="1138"/>
                      <a:pt x="179" y="905"/>
                      <a:pt x="179" y="638"/>
                    </a:cubicBezTo>
                    <a:cubicBezTo>
                      <a:pt x="311" y="638"/>
                      <a:pt x="543" y="614"/>
                      <a:pt x="727" y="465"/>
                    </a:cubicBezTo>
                    <a:close/>
                    <a:moveTo>
                      <a:pt x="633" y="0"/>
                    </a:moveTo>
                    <a:cubicBezTo>
                      <a:pt x="287" y="0"/>
                      <a:pt x="1" y="286"/>
                      <a:pt x="1" y="632"/>
                    </a:cubicBezTo>
                    <a:lnTo>
                      <a:pt x="1" y="1298"/>
                    </a:lnTo>
                    <a:cubicBezTo>
                      <a:pt x="1" y="1305"/>
                      <a:pt x="12" y="1317"/>
                      <a:pt x="19" y="1317"/>
                    </a:cubicBezTo>
                    <a:lnTo>
                      <a:pt x="352" y="1317"/>
                    </a:lnTo>
                    <a:cubicBezTo>
                      <a:pt x="430" y="1413"/>
                      <a:pt x="525" y="1471"/>
                      <a:pt x="633" y="1471"/>
                    </a:cubicBezTo>
                    <a:cubicBezTo>
                      <a:pt x="734" y="1471"/>
                      <a:pt x="834" y="1413"/>
                      <a:pt x="913" y="1317"/>
                    </a:cubicBezTo>
                    <a:lnTo>
                      <a:pt x="1240" y="1317"/>
                    </a:lnTo>
                    <a:cubicBezTo>
                      <a:pt x="1252" y="1317"/>
                      <a:pt x="1257" y="1305"/>
                      <a:pt x="1257" y="1298"/>
                    </a:cubicBezTo>
                    <a:lnTo>
                      <a:pt x="1257" y="632"/>
                    </a:lnTo>
                    <a:cubicBezTo>
                      <a:pt x="1257" y="286"/>
                      <a:pt x="977" y="0"/>
                      <a:pt x="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872276" y="180394"/>
                <a:ext cx="93674" cy="39708"/>
              </a:xfrm>
              <a:custGeom>
                <a:rect b="b" l="l" r="r" t="t"/>
                <a:pathLst>
                  <a:path extrusionOk="0" h="220" w="519">
                    <a:moveTo>
                      <a:pt x="495" y="0"/>
                    </a:moveTo>
                    <a:cubicBezTo>
                      <a:pt x="491" y="0"/>
                      <a:pt x="486" y="2"/>
                      <a:pt x="482" y="6"/>
                    </a:cubicBezTo>
                    <a:cubicBezTo>
                      <a:pt x="311" y="177"/>
                      <a:pt x="18" y="184"/>
                      <a:pt x="18" y="184"/>
                    </a:cubicBezTo>
                    <a:cubicBezTo>
                      <a:pt x="6" y="184"/>
                      <a:pt x="1" y="190"/>
                      <a:pt x="1" y="201"/>
                    </a:cubicBezTo>
                    <a:cubicBezTo>
                      <a:pt x="1" y="213"/>
                      <a:pt x="6" y="220"/>
                      <a:pt x="18" y="220"/>
                    </a:cubicBezTo>
                    <a:cubicBezTo>
                      <a:pt x="31" y="220"/>
                      <a:pt x="322" y="213"/>
                      <a:pt x="507" y="28"/>
                    </a:cubicBezTo>
                    <a:cubicBezTo>
                      <a:pt x="518" y="23"/>
                      <a:pt x="518" y="11"/>
                      <a:pt x="507" y="6"/>
                    </a:cubicBezTo>
                    <a:cubicBezTo>
                      <a:pt x="504" y="2"/>
                      <a:pt x="500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91589" y="247356"/>
                <a:ext cx="40971" cy="12634"/>
              </a:xfrm>
              <a:custGeom>
                <a:rect b="b" l="l" r="r" t="t"/>
                <a:pathLst>
                  <a:path extrusionOk="0" h="70" w="227">
                    <a:moveTo>
                      <a:pt x="24" y="1"/>
                    </a:moveTo>
                    <a:cubicBezTo>
                      <a:pt x="18" y="1"/>
                      <a:pt x="11" y="5"/>
                      <a:pt x="7" y="9"/>
                    </a:cubicBezTo>
                    <a:cubicBezTo>
                      <a:pt x="1" y="15"/>
                      <a:pt x="1" y="28"/>
                      <a:pt x="12" y="33"/>
                    </a:cubicBezTo>
                    <a:cubicBezTo>
                      <a:pt x="37" y="56"/>
                      <a:pt x="78" y="69"/>
                      <a:pt x="114" y="69"/>
                    </a:cubicBezTo>
                    <a:cubicBezTo>
                      <a:pt x="150" y="69"/>
                      <a:pt x="185" y="56"/>
                      <a:pt x="215" y="33"/>
                    </a:cubicBezTo>
                    <a:cubicBezTo>
                      <a:pt x="227" y="28"/>
                      <a:pt x="227" y="15"/>
                      <a:pt x="221" y="9"/>
                    </a:cubicBezTo>
                    <a:cubicBezTo>
                      <a:pt x="217" y="5"/>
                      <a:pt x="210" y="1"/>
                      <a:pt x="204" y="1"/>
                    </a:cubicBezTo>
                    <a:cubicBezTo>
                      <a:pt x="201" y="1"/>
                      <a:pt x="199" y="2"/>
                      <a:pt x="197" y="3"/>
                    </a:cubicBezTo>
                    <a:cubicBezTo>
                      <a:pt x="173" y="21"/>
                      <a:pt x="144" y="30"/>
                      <a:pt x="114" y="30"/>
                    </a:cubicBezTo>
                    <a:cubicBezTo>
                      <a:pt x="84" y="30"/>
                      <a:pt x="55" y="21"/>
                      <a:pt x="31" y="3"/>
                    </a:cubicBezTo>
                    <a:cubicBezTo>
                      <a:pt x="29" y="2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977502" y="247356"/>
                <a:ext cx="41332" cy="12634"/>
              </a:xfrm>
              <a:custGeom>
                <a:rect b="b" l="l" r="r" t="t"/>
                <a:pathLst>
                  <a:path extrusionOk="0" h="70" w="229">
                    <a:moveTo>
                      <a:pt x="25" y="1"/>
                    </a:moveTo>
                    <a:cubicBezTo>
                      <a:pt x="19" y="1"/>
                      <a:pt x="12" y="5"/>
                      <a:pt x="7" y="9"/>
                    </a:cubicBezTo>
                    <a:cubicBezTo>
                      <a:pt x="1" y="15"/>
                      <a:pt x="1" y="28"/>
                      <a:pt x="7" y="33"/>
                    </a:cubicBezTo>
                    <a:cubicBezTo>
                      <a:pt x="37" y="56"/>
                      <a:pt x="72" y="69"/>
                      <a:pt x="114" y="69"/>
                    </a:cubicBezTo>
                    <a:cubicBezTo>
                      <a:pt x="150" y="69"/>
                      <a:pt x="185" y="56"/>
                      <a:pt x="215" y="33"/>
                    </a:cubicBezTo>
                    <a:cubicBezTo>
                      <a:pt x="228" y="28"/>
                      <a:pt x="228" y="15"/>
                      <a:pt x="221" y="9"/>
                    </a:cubicBezTo>
                    <a:cubicBezTo>
                      <a:pt x="217" y="5"/>
                      <a:pt x="210" y="1"/>
                      <a:pt x="204" y="1"/>
                    </a:cubicBezTo>
                    <a:cubicBezTo>
                      <a:pt x="202" y="1"/>
                      <a:pt x="200" y="2"/>
                      <a:pt x="198" y="3"/>
                    </a:cubicBezTo>
                    <a:cubicBezTo>
                      <a:pt x="174" y="21"/>
                      <a:pt x="144" y="30"/>
                      <a:pt x="114" y="30"/>
                    </a:cubicBezTo>
                    <a:cubicBezTo>
                      <a:pt x="84" y="30"/>
                      <a:pt x="55" y="21"/>
                      <a:pt x="31" y="3"/>
                    </a:cubicBezTo>
                    <a:cubicBezTo>
                      <a:pt x="29" y="2"/>
                      <a:pt x="27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930394" y="340488"/>
                <a:ext cx="49635" cy="17147"/>
              </a:xfrm>
              <a:custGeom>
                <a:rect b="b" l="l" r="r" t="t"/>
                <a:pathLst>
                  <a:path extrusionOk="0" h="95" w="275">
                    <a:moveTo>
                      <a:pt x="23" y="1"/>
                    </a:moveTo>
                    <a:cubicBezTo>
                      <a:pt x="18" y="1"/>
                      <a:pt x="12" y="2"/>
                      <a:pt x="6" y="5"/>
                    </a:cubicBezTo>
                    <a:cubicBezTo>
                      <a:pt x="0" y="12"/>
                      <a:pt x="0" y="23"/>
                      <a:pt x="6" y="29"/>
                    </a:cubicBezTo>
                    <a:cubicBezTo>
                      <a:pt x="42" y="71"/>
                      <a:pt x="89" y="95"/>
                      <a:pt x="138" y="95"/>
                    </a:cubicBezTo>
                    <a:cubicBezTo>
                      <a:pt x="185" y="95"/>
                      <a:pt x="232" y="71"/>
                      <a:pt x="268" y="29"/>
                    </a:cubicBezTo>
                    <a:cubicBezTo>
                      <a:pt x="275" y="23"/>
                      <a:pt x="275" y="12"/>
                      <a:pt x="262" y="5"/>
                    </a:cubicBezTo>
                    <a:cubicBezTo>
                      <a:pt x="259" y="2"/>
                      <a:pt x="255" y="1"/>
                      <a:pt x="251" y="1"/>
                    </a:cubicBezTo>
                    <a:cubicBezTo>
                      <a:pt x="246" y="1"/>
                      <a:pt x="242" y="2"/>
                      <a:pt x="239" y="5"/>
                    </a:cubicBezTo>
                    <a:cubicBezTo>
                      <a:pt x="209" y="41"/>
                      <a:pt x="173" y="59"/>
                      <a:pt x="138" y="59"/>
                    </a:cubicBezTo>
                    <a:cubicBezTo>
                      <a:pt x="102" y="59"/>
                      <a:pt x="66" y="41"/>
                      <a:pt x="36" y="5"/>
                    </a:cubicBezTo>
                    <a:cubicBezTo>
                      <a:pt x="33" y="2"/>
                      <a:pt x="29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944292" y="294102"/>
                <a:ext cx="21659" cy="21478"/>
              </a:xfrm>
              <a:custGeom>
                <a:rect b="b" l="l" r="r" t="t"/>
                <a:pathLst>
                  <a:path extrusionOk="0" h="119" w="120">
                    <a:moveTo>
                      <a:pt x="102" y="0"/>
                    </a:moveTo>
                    <a:cubicBezTo>
                      <a:pt x="96" y="0"/>
                      <a:pt x="83" y="6"/>
                      <a:pt x="83" y="19"/>
                    </a:cubicBezTo>
                    <a:lnTo>
                      <a:pt x="83" y="83"/>
                    </a:lnTo>
                    <a:lnTo>
                      <a:pt x="19" y="83"/>
                    </a:lnTo>
                    <a:cubicBezTo>
                      <a:pt x="6" y="83"/>
                      <a:pt x="1" y="96"/>
                      <a:pt x="1" y="102"/>
                    </a:cubicBezTo>
                    <a:cubicBezTo>
                      <a:pt x="1" y="113"/>
                      <a:pt x="6" y="119"/>
                      <a:pt x="19" y="119"/>
                    </a:cubicBezTo>
                    <a:lnTo>
                      <a:pt x="102" y="119"/>
                    </a:lnTo>
                    <a:cubicBezTo>
                      <a:pt x="113" y="119"/>
                      <a:pt x="119" y="113"/>
                      <a:pt x="119" y="102"/>
                    </a:cubicBezTo>
                    <a:lnTo>
                      <a:pt x="119" y="19"/>
                    </a:lnTo>
                    <a:cubicBezTo>
                      <a:pt x="119" y="6"/>
                      <a:pt x="113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2"/>
            <p:cNvGrpSpPr/>
            <p:nvPr/>
          </p:nvGrpSpPr>
          <p:grpSpPr>
            <a:xfrm>
              <a:off x="7512191" y="221207"/>
              <a:ext cx="565258" cy="333898"/>
              <a:chOff x="4070910" y="2621521"/>
              <a:chExt cx="331199" cy="195651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4086974" y="2621521"/>
                <a:ext cx="299252" cy="175256"/>
              </a:xfrm>
              <a:custGeom>
                <a:rect b="b" l="l" r="r" t="t"/>
                <a:pathLst>
                  <a:path extrusionOk="0" h="971" w="1658">
                    <a:moveTo>
                      <a:pt x="1622" y="36"/>
                    </a:moveTo>
                    <a:lnTo>
                      <a:pt x="1622" y="935"/>
                    </a:lnTo>
                    <a:lnTo>
                      <a:pt x="36" y="935"/>
                    </a:lnTo>
                    <a:lnTo>
                      <a:pt x="36" y="36"/>
                    </a:lnTo>
                    <a:close/>
                    <a:moveTo>
                      <a:pt x="19" y="0"/>
                    </a:moveTo>
                    <a:cubicBezTo>
                      <a:pt x="6" y="0"/>
                      <a:pt x="1" y="6"/>
                      <a:pt x="1" y="17"/>
                    </a:cubicBezTo>
                    <a:lnTo>
                      <a:pt x="1" y="954"/>
                    </a:lnTo>
                    <a:cubicBezTo>
                      <a:pt x="1" y="965"/>
                      <a:pt x="6" y="971"/>
                      <a:pt x="19" y="971"/>
                    </a:cubicBezTo>
                    <a:lnTo>
                      <a:pt x="1639" y="971"/>
                    </a:lnTo>
                    <a:cubicBezTo>
                      <a:pt x="1650" y="971"/>
                      <a:pt x="1657" y="965"/>
                      <a:pt x="1657" y="954"/>
                    </a:cubicBezTo>
                    <a:lnTo>
                      <a:pt x="1657" y="17"/>
                    </a:lnTo>
                    <a:cubicBezTo>
                      <a:pt x="1657" y="6"/>
                      <a:pt x="1650" y="0"/>
                      <a:pt x="1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118199" y="2739561"/>
                <a:ext cx="236803" cy="27074"/>
              </a:xfrm>
              <a:custGeom>
                <a:rect b="b" l="l" r="r" t="t"/>
                <a:pathLst>
                  <a:path extrusionOk="0" h="150" w="1312">
                    <a:moveTo>
                      <a:pt x="1287" y="25"/>
                    </a:moveTo>
                    <a:lnTo>
                      <a:pt x="1287" y="127"/>
                    </a:lnTo>
                    <a:lnTo>
                      <a:pt x="25" y="127"/>
                    </a:lnTo>
                    <a:lnTo>
                      <a:pt x="25" y="25"/>
                    </a:lnTo>
                    <a:close/>
                    <a:moveTo>
                      <a:pt x="0" y="1"/>
                    </a:moveTo>
                    <a:lnTo>
                      <a:pt x="0" y="150"/>
                    </a:lnTo>
                    <a:lnTo>
                      <a:pt x="1311" y="150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097803" y="2640833"/>
                <a:ext cx="277594" cy="137714"/>
              </a:xfrm>
              <a:custGeom>
                <a:rect b="b" l="l" r="r" t="t"/>
                <a:pathLst>
                  <a:path extrusionOk="0" h="763" w="1538">
                    <a:moveTo>
                      <a:pt x="1501" y="36"/>
                    </a:moveTo>
                    <a:lnTo>
                      <a:pt x="1501" y="727"/>
                    </a:lnTo>
                    <a:lnTo>
                      <a:pt x="36" y="727"/>
                    </a:lnTo>
                    <a:lnTo>
                      <a:pt x="36" y="36"/>
                    </a:lnTo>
                    <a:close/>
                    <a:moveTo>
                      <a:pt x="18" y="0"/>
                    </a:moveTo>
                    <a:cubicBezTo>
                      <a:pt x="12" y="0"/>
                      <a:pt x="1" y="6"/>
                      <a:pt x="1" y="18"/>
                    </a:cubicBezTo>
                    <a:lnTo>
                      <a:pt x="1" y="745"/>
                    </a:lnTo>
                    <a:cubicBezTo>
                      <a:pt x="1" y="751"/>
                      <a:pt x="12" y="762"/>
                      <a:pt x="18" y="762"/>
                    </a:cubicBezTo>
                    <a:lnTo>
                      <a:pt x="1519" y="762"/>
                    </a:lnTo>
                    <a:cubicBezTo>
                      <a:pt x="1526" y="762"/>
                      <a:pt x="1537" y="751"/>
                      <a:pt x="1537" y="745"/>
                    </a:cubicBezTo>
                    <a:lnTo>
                      <a:pt x="1537" y="18"/>
                    </a:lnTo>
                    <a:cubicBezTo>
                      <a:pt x="1537" y="6"/>
                      <a:pt x="1526" y="0"/>
                      <a:pt x="1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070910" y="2790279"/>
                <a:ext cx="331199" cy="26893"/>
              </a:xfrm>
              <a:custGeom>
                <a:rect b="b" l="l" r="r" t="t"/>
                <a:pathLst>
                  <a:path extrusionOk="0" h="149" w="1835">
                    <a:moveTo>
                      <a:pt x="1799" y="36"/>
                    </a:moveTo>
                    <a:lnTo>
                      <a:pt x="1799" y="113"/>
                    </a:lnTo>
                    <a:lnTo>
                      <a:pt x="37" y="113"/>
                    </a:lnTo>
                    <a:lnTo>
                      <a:pt x="37" y="36"/>
                    </a:lnTo>
                    <a:close/>
                    <a:moveTo>
                      <a:pt x="18" y="0"/>
                    </a:moveTo>
                    <a:cubicBezTo>
                      <a:pt x="7" y="0"/>
                      <a:pt x="1" y="11"/>
                      <a:pt x="1" y="19"/>
                    </a:cubicBezTo>
                    <a:lnTo>
                      <a:pt x="1" y="132"/>
                    </a:lnTo>
                    <a:cubicBezTo>
                      <a:pt x="1" y="143"/>
                      <a:pt x="7" y="149"/>
                      <a:pt x="18" y="149"/>
                    </a:cubicBezTo>
                    <a:lnTo>
                      <a:pt x="1818" y="149"/>
                    </a:lnTo>
                    <a:cubicBezTo>
                      <a:pt x="1829" y="149"/>
                      <a:pt x="1835" y="143"/>
                      <a:pt x="1835" y="132"/>
                    </a:cubicBezTo>
                    <a:lnTo>
                      <a:pt x="1835" y="19"/>
                    </a:lnTo>
                    <a:cubicBezTo>
                      <a:pt x="1835" y="11"/>
                      <a:pt x="1829" y="0"/>
                      <a:pt x="1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306269" y="2801109"/>
                <a:ext cx="30322" cy="6498"/>
              </a:xfrm>
              <a:custGeom>
                <a:rect b="b" l="l" r="r" t="t"/>
                <a:pathLst>
                  <a:path extrusionOk="0" h="36" w="168">
                    <a:moveTo>
                      <a:pt x="19" y="0"/>
                    </a:moveTo>
                    <a:cubicBezTo>
                      <a:pt x="6" y="0"/>
                      <a:pt x="1" y="6"/>
                      <a:pt x="1" y="17"/>
                    </a:cubicBezTo>
                    <a:cubicBezTo>
                      <a:pt x="1" y="23"/>
                      <a:pt x="6" y="36"/>
                      <a:pt x="19" y="36"/>
                    </a:cubicBezTo>
                    <a:lnTo>
                      <a:pt x="149" y="36"/>
                    </a:lnTo>
                    <a:cubicBezTo>
                      <a:pt x="162" y="36"/>
                      <a:pt x="168" y="23"/>
                      <a:pt x="168" y="17"/>
                    </a:cubicBezTo>
                    <a:cubicBezTo>
                      <a:pt x="168" y="6"/>
                      <a:pt x="162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233351" y="2631087"/>
                <a:ext cx="6498" cy="6498"/>
              </a:xfrm>
              <a:custGeom>
                <a:rect b="b" l="l" r="r" t="t"/>
                <a:pathLst>
                  <a:path extrusionOk="0" h="36" w="36">
                    <a:moveTo>
                      <a:pt x="17" y="0"/>
                    </a:moveTo>
                    <a:cubicBezTo>
                      <a:pt x="6" y="0"/>
                      <a:pt x="0" y="7"/>
                      <a:pt x="0" y="19"/>
                    </a:cubicBezTo>
                    <a:cubicBezTo>
                      <a:pt x="0" y="24"/>
                      <a:pt x="6" y="36"/>
                      <a:pt x="17" y="36"/>
                    </a:cubicBezTo>
                    <a:cubicBezTo>
                      <a:pt x="24" y="36"/>
                      <a:pt x="36" y="24"/>
                      <a:pt x="36" y="19"/>
                    </a:cubicBezTo>
                    <a:cubicBezTo>
                      <a:pt x="36" y="7"/>
                      <a:pt x="24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345977" y="2801109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19" y="0"/>
                    </a:moveTo>
                    <a:cubicBezTo>
                      <a:pt x="14" y="0"/>
                      <a:pt x="1" y="6"/>
                      <a:pt x="1" y="17"/>
                    </a:cubicBezTo>
                    <a:cubicBezTo>
                      <a:pt x="1" y="23"/>
                      <a:pt x="14" y="30"/>
                      <a:pt x="19" y="30"/>
                    </a:cubicBezTo>
                    <a:cubicBezTo>
                      <a:pt x="31" y="30"/>
                      <a:pt x="36" y="23"/>
                      <a:pt x="36" y="17"/>
                    </a:cubicBezTo>
                    <a:cubicBezTo>
                      <a:pt x="36" y="6"/>
                      <a:pt x="31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358972" y="2801109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9" y="0"/>
                    </a:moveTo>
                    <a:cubicBezTo>
                      <a:pt x="7" y="0"/>
                      <a:pt x="0" y="6"/>
                      <a:pt x="0" y="17"/>
                    </a:cubicBezTo>
                    <a:cubicBezTo>
                      <a:pt x="0" y="23"/>
                      <a:pt x="7" y="30"/>
                      <a:pt x="19" y="30"/>
                    </a:cubicBezTo>
                    <a:cubicBezTo>
                      <a:pt x="24" y="30"/>
                      <a:pt x="30" y="23"/>
                      <a:pt x="30" y="17"/>
                    </a:cubicBezTo>
                    <a:cubicBezTo>
                      <a:pt x="30" y="6"/>
                      <a:pt x="24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371787" y="2801109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3" y="0"/>
                    </a:moveTo>
                    <a:cubicBezTo>
                      <a:pt x="8" y="0"/>
                      <a:pt x="1" y="6"/>
                      <a:pt x="1" y="17"/>
                    </a:cubicBezTo>
                    <a:cubicBezTo>
                      <a:pt x="1" y="23"/>
                      <a:pt x="8" y="30"/>
                      <a:pt x="13" y="30"/>
                    </a:cubicBezTo>
                    <a:cubicBezTo>
                      <a:pt x="25" y="30"/>
                      <a:pt x="31" y="23"/>
                      <a:pt x="31" y="17"/>
                    </a:cubicBezTo>
                    <a:cubicBezTo>
                      <a:pt x="31" y="6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205375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4" y="90"/>
                    </a:lnTo>
                    <a:lnTo>
                      <a:pt x="24" y="24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205375" y="2687941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91"/>
                    </a:lnTo>
                    <a:lnTo>
                      <a:pt x="24" y="91"/>
                    </a:lnTo>
                    <a:lnTo>
                      <a:pt x="24" y="25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4296703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4" y="90"/>
                    </a:lnTo>
                    <a:lnTo>
                      <a:pt x="24" y="24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4296703" y="2687941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91"/>
                    </a:lnTo>
                    <a:lnTo>
                      <a:pt x="24" y="91"/>
                    </a:lnTo>
                    <a:lnTo>
                      <a:pt x="24" y="25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296703" y="2711766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89"/>
                    </a:lnTo>
                    <a:lnTo>
                      <a:pt x="24" y="89"/>
                    </a:lnTo>
                    <a:lnTo>
                      <a:pt x="24" y="25"/>
                    </a:lnTo>
                    <a:close/>
                    <a:moveTo>
                      <a:pt x="1" y="0"/>
                    </a:moveTo>
                    <a:lnTo>
                      <a:pt x="1" y="113"/>
                    </a:lnTo>
                    <a:lnTo>
                      <a:pt x="322" y="113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118199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5" y="90"/>
                    </a:lnTo>
                    <a:lnTo>
                      <a:pt x="25" y="24"/>
                    </a:lnTo>
                    <a:close/>
                    <a:moveTo>
                      <a:pt x="0" y="1"/>
                    </a:moveTo>
                    <a:lnTo>
                      <a:pt x="0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166750" y="2694439"/>
                <a:ext cx="33391" cy="32488"/>
              </a:xfrm>
              <a:custGeom>
                <a:rect b="b" l="l" r="r" t="t"/>
                <a:pathLst>
                  <a:path extrusionOk="0" h="180" w="185">
                    <a:moveTo>
                      <a:pt x="149" y="36"/>
                    </a:moveTo>
                    <a:lnTo>
                      <a:pt x="107" y="132"/>
                    </a:lnTo>
                    <a:lnTo>
                      <a:pt x="100" y="91"/>
                    </a:lnTo>
                    <a:lnTo>
                      <a:pt x="95" y="85"/>
                    </a:lnTo>
                    <a:lnTo>
                      <a:pt x="89" y="85"/>
                    </a:lnTo>
                    <a:lnTo>
                      <a:pt x="53" y="72"/>
                    </a:lnTo>
                    <a:lnTo>
                      <a:pt x="149" y="36"/>
                    </a:lnTo>
                    <a:close/>
                    <a:moveTo>
                      <a:pt x="166" y="1"/>
                    </a:moveTo>
                    <a:lnTo>
                      <a:pt x="6" y="61"/>
                    </a:lnTo>
                    <a:cubicBezTo>
                      <a:pt x="0" y="66"/>
                      <a:pt x="0" y="72"/>
                      <a:pt x="0" y="78"/>
                    </a:cubicBezTo>
                    <a:lnTo>
                      <a:pt x="6" y="85"/>
                    </a:lnTo>
                    <a:lnTo>
                      <a:pt x="65" y="102"/>
                    </a:lnTo>
                    <a:lnTo>
                      <a:pt x="12" y="149"/>
                    </a:lnTo>
                    <a:cubicBezTo>
                      <a:pt x="6" y="157"/>
                      <a:pt x="6" y="168"/>
                      <a:pt x="12" y="168"/>
                    </a:cubicBezTo>
                    <a:cubicBezTo>
                      <a:pt x="15" y="171"/>
                      <a:pt x="17" y="172"/>
                      <a:pt x="20" y="172"/>
                    </a:cubicBezTo>
                    <a:cubicBezTo>
                      <a:pt x="23" y="172"/>
                      <a:pt x="26" y="171"/>
                      <a:pt x="29" y="168"/>
                    </a:cubicBezTo>
                    <a:lnTo>
                      <a:pt x="83" y="121"/>
                    </a:lnTo>
                    <a:lnTo>
                      <a:pt x="95" y="174"/>
                    </a:lnTo>
                    <a:cubicBezTo>
                      <a:pt x="95" y="179"/>
                      <a:pt x="100" y="179"/>
                      <a:pt x="107" y="179"/>
                    </a:cubicBezTo>
                    <a:cubicBezTo>
                      <a:pt x="113" y="179"/>
                      <a:pt x="119" y="179"/>
                      <a:pt x="119" y="174"/>
                    </a:cubicBezTo>
                    <a:lnTo>
                      <a:pt x="179" y="19"/>
                    </a:lnTo>
                    <a:cubicBezTo>
                      <a:pt x="185" y="14"/>
                      <a:pt x="185" y="6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2"/>
            <p:cNvGrpSpPr/>
            <p:nvPr/>
          </p:nvGrpSpPr>
          <p:grpSpPr>
            <a:xfrm rot="1147446">
              <a:off x="357475" y="4131423"/>
              <a:ext cx="416262" cy="461598"/>
              <a:chOff x="5481259" y="2245380"/>
              <a:chExt cx="257018" cy="28499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5579265" y="2497885"/>
                <a:ext cx="63352" cy="22561"/>
              </a:xfrm>
              <a:custGeom>
                <a:rect b="b" l="l" r="r" t="t"/>
                <a:pathLst>
                  <a:path extrusionOk="0" h="125" w="351">
                    <a:moveTo>
                      <a:pt x="18" y="0"/>
                    </a:moveTo>
                    <a:cubicBezTo>
                      <a:pt x="6" y="0"/>
                      <a:pt x="0" y="12"/>
                      <a:pt x="0" y="18"/>
                    </a:cubicBezTo>
                    <a:lnTo>
                      <a:pt x="0" y="108"/>
                    </a:lnTo>
                    <a:cubicBezTo>
                      <a:pt x="0" y="113"/>
                      <a:pt x="6" y="125"/>
                      <a:pt x="18" y="125"/>
                    </a:cubicBezTo>
                    <a:cubicBezTo>
                      <a:pt x="29" y="125"/>
                      <a:pt x="36" y="113"/>
                      <a:pt x="36" y="108"/>
                    </a:cubicBezTo>
                    <a:lnTo>
                      <a:pt x="36" y="36"/>
                    </a:lnTo>
                    <a:lnTo>
                      <a:pt x="315" y="36"/>
                    </a:lnTo>
                    <a:lnTo>
                      <a:pt x="315" y="108"/>
                    </a:lnTo>
                    <a:cubicBezTo>
                      <a:pt x="315" y="113"/>
                      <a:pt x="322" y="125"/>
                      <a:pt x="333" y="125"/>
                    </a:cubicBezTo>
                    <a:cubicBezTo>
                      <a:pt x="345" y="125"/>
                      <a:pt x="351" y="113"/>
                      <a:pt x="351" y="108"/>
                    </a:cubicBezTo>
                    <a:lnTo>
                      <a:pt x="351" y="18"/>
                    </a:lnTo>
                    <a:cubicBezTo>
                      <a:pt x="351" y="12"/>
                      <a:pt x="345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532879" y="2314868"/>
                <a:ext cx="153958" cy="178866"/>
              </a:xfrm>
              <a:custGeom>
                <a:rect b="b" l="l" r="r" t="t"/>
                <a:pathLst>
                  <a:path extrusionOk="0" h="991" w="853">
                    <a:moveTo>
                      <a:pt x="423" y="37"/>
                    </a:moveTo>
                    <a:cubicBezTo>
                      <a:pt x="643" y="37"/>
                      <a:pt x="816" y="215"/>
                      <a:pt x="816" y="430"/>
                    </a:cubicBezTo>
                    <a:cubicBezTo>
                      <a:pt x="816" y="586"/>
                      <a:pt x="728" y="729"/>
                      <a:pt x="585" y="787"/>
                    </a:cubicBezTo>
                    <a:cubicBezTo>
                      <a:pt x="579" y="794"/>
                      <a:pt x="572" y="800"/>
                      <a:pt x="572" y="806"/>
                    </a:cubicBezTo>
                    <a:lnTo>
                      <a:pt x="572" y="954"/>
                    </a:lnTo>
                    <a:lnTo>
                      <a:pt x="293" y="954"/>
                    </a:lnTo>
                    <a:lnTo>
                      <a:pt x="293" y="811"/>
                    </a:lnTo>
                    <a:cubicBezTo>
                      <a:pt x="293" y="806"/>
                      <a:pt x="286" y="800"/>
                      <a:pt x="280" y="794"/>
                    </a:cubicBezTo>
                    <a:cubicBezTo>
                      <a:pt x="132" y="734"/>
                      <a:pt x="36" y="591"/>
                      <a:pt x="36" y="430"/>
                    </a:cubicBezTo>
                    <a:cubicBezTo>
                      <a:pt x="36" y="215"/>
                      <a:pt x="209" y="37"/>
                      <a:pt x="423" y="37"/>
                    </a:cubicBezTo>
                    <a:close/>
                    <a:moveTo>
                      <a:pt x="423" y="1"/>
                    </a:moveTo>
                    <a:cubicBezTo>
                      <a:pt x="192" y="1"/>
                      <a:pt x="0" y="198"/>
                      <a:pt x="0" y="430"/>
                    </a:cubicBezTo>
                    <a:cubicBezTo>
                      <a:pt x="0" y="603"/>
                      <a:pt x="102" y="759"/>
                      <a:pt x="257" y="823"/>
                    </a:cubicBezTo>
                    <a:lnTo>
                      <a:pt x="257" y="973"/>
                    </a:lnTo>
                    <a:cubicBezTo>
                      <a:pt x="257" y="979"/>
                      <a:pt x="263" y="990"/>
                      <a:pt x="275" y="990"/>
                    </a:cubicBezTo>
                    <a:lnTo>
                      <a:pt x="590" y="990"/>
                    </a:lnTo>
                    <a:cubicBezTo>
                      <a:pt x="602" y="990"/>
                      <a:pt x="608" y="979"/>
                      <a:pt x="608" y="973"/>
                    </a:cubicBezTo>
                    <a:lnTo>
                      <a:pt x="608" y="817"/>
                    </a:lnTo>
                    <a:cubicBezTo>
                      <a:pt x="758" y="746"/>
                      <a:pt x="852" y="597"/>
                      <a:pt x="852" y="430"/>
                    </a:cubicBezTo>
                    <a:cubicBezTo>
                      <a:pt x="852" y="198"/>
                      <a:pt x="662" y="1"/>
                      <a:pt x="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4611" y="2327864"/>
                <a:ext cx="106850" cy="100352"/>
              </a:xfrm>
              <a:custGeom>
                <a:rect b="b" l="l" r="r" t="t"/>
                <a:pathLst>
                  <a:path extrusionOk="0" h="556" w="592">
                    <a:moveTo>
                      <a:pt x="358" y="0"/>
                    </a:moveTo>
                    <a:cubicBezTo>
                      <a:pt x="162" y="0"/>
                      <a:pt x="1" y="162"/>
                      <a:pt x="1" y="358"/>
                    </a:cubicBezTo>
                    <a:cubicBezTo>
                      <a:pt x="1" y="424"/>
                      <a:pt x="19" y="489"/>
                      <a:pt x="55" y="544"/>
                    </a:cubicBezTo>
                    <a:cubicBezTo>
                      <a:pt x="55" y="549"/>
                      <a:pt x="61" y="555"/>
                      <a:pt x="67" y="555"/>
                    </a:cubicBezTo>
                    <a:cubicBezTo>
                      <a:pt x="72" y="555"/>
                      <a:pt x="72" y="555"/>
                      <a:pt x="78" y="549"/>
                    </a:cubicBezTo>
                    <a:cubicBezTo>
                      <a:pt x="85" y="544"/>
                      <a:pt x="91" y="537"/>
                      <a:pt x="85" y="525"/>
                    </a:cubicBezTo>
                    <a:cubicBezTo>
                      <a:pt x="55" y="478"/>
                      <a:pt x="37" y="418"/>
                      <a:pt x="37" y="358"/>
                    </a:cubicBezTo>
                    <a:cubicBezTo>
                      <a:pt x="37" y="179"/>
                      <a:pt x="180" y="36"/>
                      <a:pt x="358" y="36"/>
                    </a:cubicBezTo>
                    <a:cubicBezTo>
                      <a:pt x="435" y="36"/>
                      <a:pt x="501" y="61"/>
                      <a:pt x="561" y="102"/>
                    </a:cubicBezTo>
                    <a:cubicBezTo>
                      <a:pt x="564" y="105"/>
                      <a:pt x="568" y="106"/>
                      <a:pt x="573" y="106"/>
                    </a:cubicBezTo>
                    <a:cubicBezTo>
                      <a:pt x="577" y="106"/>
                      <a:pt x="582" y="105"/>
                      <a:pt x="585" y="102"/>
                    </a:cubicBezTo>
                    <a:cubicBezTo>
                      <a:pt x="591" y="96"/>
                      <a:pt x="591" y="85"/>
                      <a:pt x="578" y="79"/>
                    </a:cubicBezTo>
                    <a:cubicBezTo>
                      <a:pt x="520" y="25"/>
                      <a:pt x="443" y="0"/>
                      <a:pt x="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606158" y="2278590"/>
                <a:ext cx="6498" cy="27976"/>
              </a:xfrm>
              <a:custGeom>
                <a:rect b="b" l="l" r="r" t="t"/>
                <a:pathLst>
                  <a:path extrusionOk="0" h="155" w="36">
                    <a:moveTo>
                      <a:pt x="17" y="0"/>
                    </a:moveTo>
                    <a:cubicBezTo>
                      <a:pt x="11" y="0"/>
                      <a:pt x="0" y="6"/>
                      <a:pt x="0" y="18"/>
                    </a:cubicBezTo>
                    <a:lnTo>
                      <a:pt x="0" y="138"/>
                    </a:lnTo>
                    <a:cubicBezTo>
                      <a:pt x="0" y="143"/>
                      <a:pt x="11" y="155"/>
                      <a:pt x="17" y="155"/>
                    </a:cubicBezTo>
                    <a:cubicBezTo>
                      <a:pt x="30" y="155"/>
                      <a:pt x="36" y="143"/>
                      <a:pt x="36" y="138"/>
                    </a:cubicBezTo>
                    <a:lnTo>
                      <a:pt x="36" y="18"/>
                    </a:lnTo>
                    <a:cubicBezTo>
                      <a:pt x="36" y="6"/>
                      <a:pt x="30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606158" y="2245380"/>
                <a:ext cx="6498" cy="27976"/>
              </a:xfrm>
              <a:custGeom>
                <a:rect b="b" l="l" r="r" t="t"/>
                <a:pathLst>
                  <a:path extrusionOk="0" h="155" w="36">
                    <a:moveTo>
                      <a:pt x="17" y="0"/>
                    </a:moveTo>
                    <a:cubicBezTo>
                      <a:pt x="11" y="0"/>
                      <a:pt x="0" y="11"/>
                      <a:pt x="0" y="17"/>
                    </a:cubicBezTo>
                    <a:lnTo>
                      <a:pt x="0" y="136"/>
                    </a:lnTo>
                    <a:cubicBezTo>
                      <a:pt x="0" y="149"/>
                      <a:pt x="11" y="154"/>
                      <a:pt x="17" y="154"/>
                    </a:cubicBezTo>
                    <a:cubicBezTo>
                      <a:pt x="30" y="154"/>
                      <a:pt x="36" y="149"/>
                      <a:pt x="36" y="136"/>
                    </a:cubicBezTo>
                    <a:lnTo>
                      <a:pt x="36" y="17"/>
                    </a:lnTo>
                    <a:cubicBezTo>
                      <a:pt x="36" y="11"/>
                      <a:pt x="30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567353" y="2284546"/>
                <a:ext cx="15161" cy="27434"/>
              </a:xfrm>
              <a:custGeom>
                <a:rect b="b" l="l" r="r" t="t"/>
                <a:pathLst>
                  <a:path extrusionOk="0" h="152" w="84">
                    <a:moveTo>
                      <a:pt x="24" y="1"/>
                    </a:moveTo>
                    <a:cubicBezTo>
                      <a:pt x="21" y="1"/>
                      <a:pt x="19" y="2"/>
                      <a:pt x="18" y="3"/>
                    </a:cubicBezTo>
                    <a:cubicBezTo>
                      <a:pt x="6" y="9"/>
                      <a:pt x="1" y="15"/>
                      <a:pt x="6" y="26"/>
                    </a:cubicBezTo>
                    <a:lnTo>
                      <a:pt x="48" y="140"/>
                    </a:lnTo>
                    <a:cubicBezTo>
                      <a:pt x="48" y="146"/>
                      <a:pt x="54" y="152"/>
                      <a:pt x="66" y="152"/>
                    </a:cubicBezTo>
                    <a:lnTo>
                      <a:pt x="72" y="146"/>
                    </a:lnTo>
                    <a:cubicBezTo>
                      <a:pt x="78" y="146"/>
                      <a:pt x="84" y="133"/>
                      <a:pt x="84" y="128"/>
                    </a:cubicBezTo>
                    <a:lnTo>
                      <a:pt x="42" y="15"/>
                    </a:lnTo>
                    <a:cubicBezTo>
                      <a:pt x="38" y="6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556523" y="2254404"/>
                <a:ext cx="15161" cy="26352"/>
              </a:xfrm>
              <a:custGeom>
                <a:rect b="b" l="l" r="r" t="t"/>
                <a:pathLst>
                  <a:path extrusionOk="0" h="146" w="84">
                    <a:moveTo>
                      <a:pt x="25" y="1"/>
                    </a:moveTo>
                    <a:cubicBezTo>
                      <a:pt x="23" y="1"/>
                      <a:pt x="21" y="1"/>
                      <a:pt x="19" y="3"/>
                    </a:cubicBezTo>
                    <a:cubicBezTo>
                      <a:pt x="6" y="3"/>
                      <a:pt x="1" y="14"/>
                      <a:pt x="6" y="27"/>
                    </a:cubicBezTo>
                    <a:lnTo>
                      <a:pt x="48" y="134"/>
                    </a:lnTo>
                    <a:cubicBezTo>
                      <a:pt x="48" y="146"/>
                      <a:pt x="55" y="146"/>
                      <a:pt x="61" y="146"/>
                    </a:cubicBezTo>
                    <a:lnTo>
                      <a:pt x="66" y="146"/>
                    </a:lnTo>
                    <a:cubicBezTo>
                      <a:pt x="78" y="146"/>
                      <a:pt x="84" y="134"/>
                      <a:pt x="78" y="122"/>
                    </a:cubicBezTo>
                    <a:lnTo>
                      <a:pt x="36" y="14"/>
                    </a:lnTo>
                    <a:cubicBezTo>
                      <a:pt x="36" y="6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534143" y="2304220"/>
                <a:ext cx="21478" cy="22742"/>
              </a:xfrm>
              <a:custGeom>
                <a:rect b="b" l="l" r="r" t="t"/>
                <a:pathLst>
                  <a:path extrusionOk="0" h="126" w="119">
                    <a:moveTo>
                      <a:pt x="21" y="1"/>
                    </a:moveTo>
                    <a:cubicBezTo>
                      <a:pt x="18" y="1"/>
                      <a:pt x="14" y="2"/>
                      <a:pt x="12" y="7"/>
                    </a:cubicBezTo>
                    <a:cubicBezTo>
                      <a:pt x="0" y="13"/>
                      <a:pt x="0" y="19"/>
                      <a:pt x="6" y="31"/>
                    </a:cubicBezTo>
                    <a:lnTo>
                      <a:pt x="83" y="120"/>
                    </a:lnTo>
                    <a:cubicBezTo>
                      <a:pt x="89" y="126"/>
                      <a:pt x="95" y="126"/>
                      <a:pt x="95" y="126"/>
                    </a:cubicBezTo>
                    <a:cubicBezTo>
                      <a:pt x="100" y="126"/>
                      <a:pt x="107" y="126"/>
                      <a:pt x="107" y="120"/>
                    </a:cubicBezTo>
                    <a:cubicBezTo>
                      <a:pt x="119" y="114"/>
                      <a:pt x="119" y="103"/>
                      <a:pt x="113" y="96"/>
                    </a:cubicBezTo>
                    <a:lnTo>
                      <a:pt x="36" y="7"/>
                    </a:lnTo>
                    <a:cubicBezTo>
                      <a:pt x="32" y="4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13386" y="2279131"/>
                <a:ext cx="21839" cy="23103"/>
              </a:xfrm>
              <a:custGeom>
                <a:rect b="b" l="l" r="r" t="t"/>
                <a:pathLst>
                  <a:path extrusionOk="0" h="128" w="121">
                    <a:moveTo>
                      <a:pt x="18" y="1"/>
                    </a:moveTo>
                    <a:cubicBezTo>
                      <a:pt x="15" y="1"/>
                      <a:pt x="11" y="1"/>
                      <a:pt x="8" y="3"/>
                    </a:cubicBezTo>
                    <a:cubicBezTo>
                      <a:pt x="1" y="15"/>
                      <a:pt x="1" y="20"/>
                      <a:pt x="8" y="33"/>
                    </a:cubicBezTo>
                    <a:lnTo>
                      <a:pt x="85" y="122"/>
                    </a:lnTo>
                    <a:cubicBezTo>
                      <a:pt x="85" y="128"/>
                      <a:pt x="91" y="128"/>
                      <a:pt x="97" y="128"/>
                    </a:cubicBezTo>
                    <a:cubicBezTo>
                      <a:pt x="102" y="128"/>
                      <a:pt x="108" y="128"/>
                      <a:pt x="108" y="122"/>
                    </a:cubicBezTo>
                    <a:cubicBezTo>
                      <a:pt x="115" y="116"/>
                      <a:pt x="121" y="105"/>
                      <a:pt x="108" y="99"/>
                    </a:cubicBezTo>
                    <a:lnTo>
                      <a:pt x="37" y="9"/>
                    </a:lnTo>
                    <a:cubicBezTo>
                      <a:pt x="33" y="5"/>
                      <a:pt x="26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509416" y="2333820"/>
                <a:ext cx="25810" cy="16966"/>
              </a:xfrm>
              <a:custGeom>
                <a:rect b="b" l="l" r="r" t="t"/>
                <a:pathLst>
                  <a:path extrusionOk="0" h="94" w="143">
                    <a:moveTo>
                      <a:pt x="23" y="1"/>
                    </a:moveTo>
                    <a:cubicBezTo>
                      <a:pt x="17" y="1"/>
                      <a:pt x="10" y="5"/>
                      <a:pt x="6" y="10"/>
                    </a:cubicBezTo>
                    <a:cubicBezTo>
                      <a:pt x="0" y="16"/>
                      <a:pt x="6" y="28"/>
                      <a:pt x="11" y="33"/>
                    </a:cubicBezTo>
                    <a:lnTo>
                      <a:pt x="113" y="93"/>
                    </a:lnTo>
                    <a:lnTo>
                      <a:pt x="124" y="93"/>
                    </a:lnTo>
                    <a:cubicBezTo>
                      <a:pt x="130" y="93"/>
                      <a:pt x="137" y="93"/>
                      <a:pt x="137" y="88"/>
                    </a:cubicBezTo>
                    <a:cubicBezTo>
                      <a:pt x="143" y="75"/>
                      <a:pt x="143" y="69"/>
                      <a:pt x="130" y="63"/>
                    </a:cubicBezTo>
                    <a:lnTo>
                      <a:pt x="30" y="3"/>
                    </a:lnTo>
                    <a:cubicBezTo>
                      <a:pt x="28" y="2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481259" y="2317576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9" y="1"/>
                    </a:moveTo>
                    <a:cubicBezTo>
                      <a:pt x="14" y="1"/>
                      <a:pt x="11" y="4"/>
                      <a:pt x="7" y="10"/>
                    </a:cubicBezTo>
                    <a:cubicBezTo>
                      <a:pt x="0" y="16"/>
                      <a:pt x="0" y="29"/>
                      <a:pt x="13" y="35"/>
                    </a:cubicBezTo>
                    <a:lnTo>
                      <a:pt x="115" y="93"/>
                    </a:lnTo>
                    <a:lnTo>
                      <a:pt x="126" y="93"/>
                    </a:lnTo>
                    <a:cubicBezTo>
                      <a:pt x="132" y="93"/>
                      <a:pt x="137" y="93"/>
                      <a:pt x="137" y="87"/>
                    </a:cubicBezTo>
                    <a:cubicBezTo>
                      <a:pt x="143" y="76"/>
                      <a:pt x="143" y="70"/>
                      <a:pt x="132" y="65"/>
                    </a:cubicBezTo>
                    <a:lnTo>
                      <a:pt x="30" y="5"/>
                    </a:lnTo>
                    <a:cubicBezTo>
                      <a:pt x="25" y="2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684491" y="2333820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20" y="1"/>
                    </a:moveTo>
                    <a:cubicBezTo>
                      <a:pt x="117" y="1"/>
                      <a:pt x="115" y="2"/>
                      <a:pt x="114" y="3"/>
                    </a:cubicBezTo>
                    <a:lnTo>
                      <a:pt x="6" y="63"/>
                    </a:lnTo>
                    <a:cubicBezTo>
                      <a:pt x="1" y="69"/>
                      <a:pt x="1" y="75"/>
                      <a:pt x="1" y="88"/>
                    </a:cubicBezTo>
                    <a:cubicBezTo>
                      <a:pt x="6" y="93"/>
                      <a:pt x="12" y="93"/>
                      <a:pt x="18" y="93"/>
                    </a:cubicBezTo>
                    <a:lnTo>
                      <a:pt x="25" y="93"/>
                    </a:lnTo>
                    <a:lnTo>
                      <a:pt x="132" y="33"/>
                    </a:lnTo>
                    <a:cubicBezTo>
                      <a:pt x="138" y="28"/>
                      <a:pt x="144" y="16"/>
                      <a:pt x="138" y="10"/>
                    </a:cubicBezTo>
                    <a:cubicBezTo>
                      <a:pt x="134" y="5"/>
                      <a:pt x="126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712286" y="2317576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24" y="1"/>
                    </a:moveTo>
                    <a:cubicBezTo>
                      <a:pt x="121" y="1"/>
                      <a:pt x="117" y="2"/>
                      <a:pt x="114" y="5"/>
                    </a:cubicBezTo>
                    <a:lnTo>
                      <a:pt x="7" y="65"/>
                    </a:lnTo>
                    <a:cubicBezTo>
                      <a:pt x="1" y="70"/>
                      <a:pt x="1" y="76"/>
                      <a:pt x="1" y="87"/>
                    </a:cubicBezTo>
                    <a:cubicBezTo>
                      <a:pt x="7" y="93"/>
                      <a:pt x="14" y="93"/>
                      <a:pt x="20" y="93"/>
                    </a:cubicBezTo>
                    <a:lnTo>
                      <a:pt x="25" y="93"/>
                    </a:lnTo>
                    <a:lnTo>
                      <a:pt x="132" y="35"/>
                    </a:lnTo>
                    <a:cubicBezTo>
                      <a:pt x="138" y="29"/>
                      <a:pt x="144" y="16"/>
                      <a:pt x="138" y="10"/>
                    </a:cubicBezTo>
                    <a:cubicBezTo>
                      <a:pt x="135" y="4"/>
                      <a:pt x="130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664096" y="2304220"/>
                <a:ext cx="20576" cy="22742"/>
              </a:xfrm>
              <a:custGeom>
                <a:rect b="b" l="l" r="r" t="t"/>
                <a:pathLst>
                  <a:path extrusionOk="0" h="126" w="114">
                    <a:moveTo>
                      <a:pt x="98" y="1"/>
                    </a:moveTo>
                    <a:cubicBezTo>
                      <a:pt x="93" y="1"/>
                      <a:pt x="87" y="4"/>
                      <a:pt x="84" y="7"/>
                    </a:cubicBezTo>
                    <a:lnTo>
                      <a:pt x="6" y="96"/>
                    </a:lnTo>
                    <a:cubicBezTo>
                      <a:pt x="1" y="103"/>
                      <a:pt x="1" y="114"/>
                      <a:pt x="6" y="120"/>
                    </a:cubicBezTo>
                    <a:cubicBezTo>
                      <a:pt x="12" y="126"/>
                      <a:pt x="18" y="126"/>
                      <a:pt x="18" y="126"/>
                    </a:cubicBezTo>
                    <a:cubicBezTo>
                      <a:pt x="24" y="126"/>
                      <a:pt x="31" y="126"/>
                      <a:pt x="36" y="120"/>
                    </a:cubicBezTo>
                    <a:lnTo>
                      <a:pt x="108" y="31"/>
                    </a:lnTo>
                    <a:cubicBezTo>
                      <a:pt x="114" y="19"/>
                      <a:pt x="114" y="13"/>
                      <a:pt x="108" y="7"/>
                    </a:cubicBezTo>
                    <a:cubicBezTo>
                      <a:pt x="105" y="2"/>
                      <a:pt x="102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684491" y="2279131"/>
                <a:ext cx="21659" cy="23103"/>
              </a:xfrm>
              <a:custGeom>
                <a:rect b="b" l="l" r="r" t="t"/>
                <a:pathLst>
                  <a:path extrusionOk="0" h="128" w="120">
                    <a:moveTo>
                      <a:pt x="101" y="1"/>
                    </a:moveTo>
                    <a:cubicBezTo>
                      <a:pt x="95" y="1"/>
                      <a:pt x="88" y="5"/>
                      <a:pt x="84" y="9"/>
                    </a:cubicBezTo>
                    <a:lnTo>
                      <a:pt x="6" y="99"/>
                    </a:lnTo>
                    <a:cubicBezTo>
                      <a:pt x="1" y="105"/>
                      <a:pt x="1" y="116"/>
                      <a:pt x="12" y="122"/>
                    </a:cubicBezTo>
                    <a:cubicBezTo>
                      <a:pt x="12" y="128"/>
                      <a:pt x="18" y="128"/>
                      <a:pt x="25" y="128"/>
                    </a:cubicBezTo>
                    <a:cubicBezTo>
                      <a:pt x="25" y="128"/>
                      <a:pt x="31" y="128"/>
                      <a:pt x="36" y="122"/>
                    </a:cubicBezTo>
                    <a:lnTo>
                      <a:pt x="114" y="33"/>
                    </a:lnTo>
                    <a:cubicBezTo>
                      <a:pt x="119" y="20"/>
                      <a:pt x="119" y="15"/>
                      <a:pt x="108" y="3"/>
                    </a:cubicBezTo>
                    <a:cubicBezTo>
                      <a:pt x="106" y="1"/>
                      <a:pt x="104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637383" y="2284546"/>
                <a:ext cx="14078" cy="27434"/>
              </a:xfrm>
              <a:custGeom>
                <a:rect b="b" l="l" r="r" t="t"/>
                <a:pathLst>
                  <a:path extrusionOk="0" h="152" w="78">
                    <a:moveTo>
                      <a:pt x="56" y="1"/>
                    </a:moveTo>
                    <a:cubicBezTo>
                      <a:pt x="50" y="1"/>
                      <a:pt x="46" y="6"/>
                      <a:pt x="41" y="15"/>
                    </a:cubicBezTo>
                    <a:lnTo>
                      <a:pt x="0" y="128"/>
                    </a:lnTo>
                    <a:cubicBezTo>
                      <a:pt x="0" y="133"/>
                      <a:pt x="0" y="146"/>
                      <a:pt x="11" y="146"/>
                    </a:cubicBezTo>
                    <a:cubicBezTo>
                      <a:pt x="11" y="152"/>
                      <a:pt x="17" y="152"/>
                      <a:pt x="17" y="152"/>
                    </a:cubicBezTo>
                    <a:cubicBezTo>
                      <a:pt x="23" y="152"/>
                      <a:pt x="29" y="146"/>
                      <a:pt x="36" y="140"/>
                    </a:cubicBezTo>
                    <a:lnTo>
                      <a:pt x="77" y="26"/>
                    </a:lnTo>
                    <a:cubicBezTo>
                      <a:pt x="77" y="15"/>
                      <a:pt x="71" y="9"/>
                      <a:pt x="64" y="3"/>
                    </a:cubicBezTo>
                    <a:cubicBezTo>
                      <a:pt x="61" y="2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5647851" y="2254404"/>
                <a:ext cx="15342" cy="26352"/>
              </a:xfrm>
              <a:custGeom>
                <a:rect b="b" l="l" r="r" t="t"/>
                <a:pathLst>
                  <a:path extrusionOk="0" h="146" w="85">
                    <a:moveTo>
                      <a:pt x="61" y="1"/>
                    </a:moveTo>
                    <a:cubicBezTo>
                      <a:pt x="55" y="1"/>
                      <a:pt x="47" y="6"/>
                      <a:pt x="42" y="14"/>
                    </a:cubicBezTo>
                    <a:lnTo>
                      <a:pt x="6" y="122"/>
                    </a:lnTo>
                    <a:cubicBezTo>
                      <a:pt x="1" y="134"/>
                      <a:pt x="6" y="146"/>
                      <a:pt x="13" y="146"/>
                    </a:cubicBezTo>
                    <a:lnTo>
                      <a:pt x="19" y="146"/>
                    </a:lnTo>
                    <a:cubicBezTo>
                      <a:pt x="31" y="146"/>
                      <a:pt x="36" y="146"/>
                      <a:pt x="36" y="134"/>
                    </a:cubicBezTo>
                    <a:lnTo>
                      <a:pt x="78" y="27"/>
                    </a:lnTo>
                    <a:cubicBezTo>
                      <a:pt x="85" y="14"/>
                      <a:pt x="78" y="3"/>
                      <a:pt x="66" y="3"/>
                    </a:cubicBezTo>
                    <a:cubicBezTo>
                      <a:pt x="65" y="1"/>
                      <a:pt x="63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5590817" y="2511783"/>
                <a:ext cx="40249" cy="6678"/>
              </a:xfrm>
              <a:custGeom>
                <a:rect b="b" l="l" r="r" t="t"/>
                <a:pathLst>
                  <a:path extrusionOk="0" h="37" w="223">
                    <a:moveTo>
                      <a:pt x="19" y="1"/>
                    </a:moveTo>
                    <a:cubicBezTo>
                      <a:pt x="8" y="1"/>
                      <a:pt x="1" y="6"/>
                      <a:pt x="1" y="18"/>
                    </a:cubicBezTo>
                    <a:cubicBezTo>
                      <a:pt x="1" y="25"/>
                      <a:pt x="8" y="36"/>
                      <a:pt x="19" y="36"/>
                    </a:cubicBezTo>
                    <a:lnTo>
                      <a:pt x="204" y="36"/>
                    </a:lnTo>
                    <a:cubicBezTo>
                      <a:pt x="215" y="36"/>
                      <a:pt x="222" y="25"/>
                      <a:pt x="222" y="18"/>
                    </a:cubicBezTo>
                    <a:cubicBezTo>
                      <a:pt x="222" y="6"/>
                      <a:pt x="215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590817" y="2523695"/>
                <a:ext cx="40249" cy="6678"/>
              </a:xfrm>
              <a:custGeom>
                <a:rect b="b" l="l" r="r" t="t"/>
                <a:pathLst>
                  <a:path extrusionOk="0" h="37" w="223">
                    <a:moveTo>
                      <a:pt x="19" y="0"/>
                    </a:moveTo>
                    <a:cubicBezTo>
                      <a:pt x="8" y="0"/>
                      <a:pt x="1" y="6"/>
                      <a:pt x="1" y="18"/>
                    </a:cubicBezTo>
                    <a:cubicBezTo>
                      <a:pt x="1" y="30"/>
                      <a:pt x="8" y="36"/>
                      <a:pt x="19" y="36"/>
                    </a:cubicBezTo>
                    <a:lnTo>
                      <a:pt x="204" y="36"/>
                    </a:lnTo>
                    <a:cubicBezTo>
                      <a:pt x="215" y="36"/>
                      <a:pt x="222" y="30"/>
                      <a:pt x="222" y="18"/>
                    </a:cubicBezTo>
                    <a:cubicBezTo>
                      <a:pt x="222" y="6"/>
                      <a:pt x="215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" name="Google Shape;77;p2"/>
            <p:cNvSpPr/>
            <p:nvPr/>
          </p:nvSpPr>
          <p:spPr>
            <a:xfrm>
              <a:off x="129150" y="2841275"/>
              <a:ext cx="544491" cy="159542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 rot="10800000">
              <a:off x="8475475" y="2130611"/>
              <a:ext cx="544502" cy="159539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2"/>
            <p:cNvGrpSpPr/>
            <p:nvPr/>
          </p:nvGrpSpPr>
          <p:grpSpPr>
            <a:xfrm>
              <a:off x="8558036" y="1584949"/>
              <a:ext cx="379379" cy="430264"/>
              <a:chOff x="2356255" y="1852814"/>
              <a:chExt cx="209729" cy="237886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2356255" y="1852814"/>
                <a:ext cx="209729" cy="237886"/>
              </a:xfrm>
              <a:custGeom>
                <a:rect b="b" l="l" r="r" t="t"/>
                <a:pathLst>
                  <a:path extrusionOk="0" h="1318" w="1162">
                    <a:moveTo>
                      <a:pt x="727" y="37"/>
                    </a:moveTo>
                    <a:lnTo>
                      <a:pt x="727" y="95"/>
                    </a:lnTo>
                    <a:cubicBezTo>
                      <a:pt x="716" y="95"/>
                      <a:pt x="704" y="89"/>
                      <a:pt x="691" y="89"/>
                    </a:cubicBezTo>
                    <a:lnTo>
                      <a:pt x="686" y="89"/>
                    </a:lnTo>
                    <a:cubicBezTo>
                      <a:pt x="680" y="89"/>
                      <a:pt x="668" y="84"/>
                      <a:pt x="661" y="84"/>
                    </a:cubicBezTo>
                    <a:lnTo>
                      <a:pt x="620" y="84"/>
                    </a:lnTo>
                    <a:cubicBezTo>
                      <a:pt x="620" y="78"/>
                      <a:pt x="620" y="78"/>
                      <a:pt x="614" y="78"/>
                    </a:cubicBezTo>
                    <a:lnTo>
                      <a:pt x="543" y="78"/>
                    </a:lnTo>
                    <a:lnTo>
                      <a:pt x="543" y="84"/>
                    </a:lnTo>
                    <a:lnTo>
                      <a:pt x="501" y="84"/>
                    </a:lnTo>
                    <a:cubicBezTo>
                      <a:pt x="495" y="84"/>
                      <a:pt x="483" y="89"/>
                      <a:pt x="477" y="89"/>
                    </a:cubicBezTo>
                    <a:lnTo>
                      <a:pt x="465" y="89"/>
                    </a:lnTo>
                    <a:cubicBezTo>
                      <a:pt x="460" y="89"/>
                      <a:pt x="447" y="95"/>
                      <a:pt x="435" y="95"/>
                    </a:cubicBezTo>
                    <a:lnTo>
                      <a:pt x="435" y="37"/>
                    </a:lnTo>
                    <a:close/>
                    <a:moveTo>
                      <a:pt x="582" y="115"/>
                    </a:moveTo>
                    <a:cubicBezTo>
                      <a:pt x="595" y="115"/>
                      <a:pt x="608" y="117"/>
                      <a:pt x="620" y="120"/>
                    </a:cubicBezTo>
                    <a:lnTo>
                      <a:pt x="626" y="120"/>
                    </a:lnTo>
                    <a:cubicBezTo>
                      <a:pt x="650" y="120"/>
                      <a:pt x="674" y="120"/>
                      <a:pt x="697" y="125"/>
                    </a:cubicBezTo>
                    <a:cubicBezTo>
                      <a:pt x="704" y="125"/>
                      <a:pt x="704" y="131"/>
                      <a:pt x="704" y="131"/>
                    </a:cubicBezTo>
                    <a:cubicBezTo>
                      <a:pt x="716" y="131"/>
                      <a:pt x="727" y="138"/>
                      <a:pt x="733" y="138"/>
                    </a:cubicBezTo>
                    <a:cubicBezTo>
                      <a:pt x="960" y="202"/>
                      <a:pt x="1126" y="411"/>
                      <a:pt x="1126" y="661"/>
                    </a:cubicBezTo>
                    <a:cubicBezTo>
                      <a:pt x="1126" y="960"/>
                      <a:pt x="883" y="1203"/>
                      <a:pt x="578" y="1203"/>
                    </a:cubicBezTo>
                    <a:cubicBezTo>
                      <a:pt x="281" y="1203"/>
                      <a:pt x="37" y="960"/>
                      <a:pt x="37" y="661"/>
                    </a:cubicBezTo>
                    <a:cubicBezTo>
                      <a:pt x="37" y="411"/>
                      <a:pt x="204" y="202"/>
                      <a:pt x="424" y="138"/>
                    </a:cubicBezTo>
                    <a:cubicBezTo>
                      <a:pt x="435" y="138"/>
                      <a:pt x="447" y="131"/>
                      <a:pt x="460" y="131"/>
                    </a:cubicBezTo>
                    <a:cubicBezTo>
                      <a:pt x="460" y="131"/>
                      <a:pt x="460" y="125"/>
                      <a:pt x="465" y="125"/>
                    </a:cubicBezTo>
                    <a:cubicBezTo>
                      <a:pt x="490" y="120"/>
                      <a:pt x="513" y="120"/>
                      <a:pt x="537" y="120"/>
                    </a:cubicBezTo>
                    <a:lnTo>
                      <a:pt x="543" y="120"/>
                    </a:lnTo>
                    <a:cubicBezTo>
                      <a:pt x="555" y="117"/>
                      <a:pt x="568" y="115"/>
                      <a:pt x="582" y="115"/>
                    </a:cubicBezTo>
                    <a:close/>
                    <a:moveTo>
                      <a:pt x="418" y="1"/>
                    </a:moveTo>
                    <a:cubicBezTo>
                      <a:pt x="405" y="1"/>
                      <a:pt x="400" y="12"/>
                      <a:pt x="400" y="18"/>
                    </a:cubicBezTo>
                    <a:lnTo>
                      <a:pt x="400" y="108"/>
                    </a:lnTo>
                    <a:cubicBezTo>
                      <a:pt x="168" y="185"/>
                      <a:pt x="1" y="405"/>
                      <a:pt x="1" y="661"/>
                    </a:cubicBezTo>
                    <a:cubicBezTo>
                      <a:pt x="1" y="881"/>
                      <a:pt x="125" y="1079"/>
                      <a:pt x="311" y="1174"/>
                    </a:cubicBezTo>
                    <a:lnTo>
                      <a:pt x="251" y="1293"/>
                    </a:lnTo>
                    <a:cubicBezTo>
                      <a:pt x="245" y="1299"/>
                      <a:pt x="245" y="1310"/>
                      <a:pt x="257" y="1317"/>
                    </a:cubicBezTo>
                    <a:lnTo>
                      <a:pt x="262" y="1317"/>
                    </a:lnTo>
                    <a:cubicBezTo>
                      <a:pt x="268" y="1317"/>
                      <a:pt x="275" y="1317"/>
                      <a:pt x="281" y="1310"/>
                    </a:cubicBezTo>
                    <a:lnTo>
                      <a:pt x="340" y="1192"/>
                    </a:lnTo>
                    <a:cubicBezTo>
                      <a:pt x="418" y="1222"/>
                      <a:pt x="495" y="1239"/>
                      <a:pt x="578" y="1239"/>
                    </a:cubicBezTo>
                    <a:cubicBezTo>
                      <a:pt x="668" y="1239"/>
                      <a:pt x="746" y="1222"/>
                      <a:pt x="823" y="1192"/>
                    </a:cubicBezTo>
                    <a:lnTo>
                      <a:pt x="883" y="1310"/>
                    </a:lnTo>
                    <a:cubicBezTo>
                      <a:pt x="883" y="1317"/>
                      <a:pt x="889" y="1317"/>
                      <a:pt x="900" y="1317"/>
                    </a:cubicBezTo>
                    <a:lnTo>
                      <a:pt x="906" y="1317"/>
                    </a:lnTo>
                    <a:cubicBezTo>
                      <a:pt x="911" y="1310"/>
                      <a:pt x="919" y="1299"/>
                      <a:pt x="911" y="1293"/>
                    </a:cubicBezTo>
                    <a:lnTo>
                      <a:pt x="853" y="1174"/>
                    </a:lnTo>
                    <a:cubicBezTo>
                      <a:pt x="1037" y="1079"/>
                      <a:pt x="1162" y="881"/>
                      <a:pt x="1162" y="661"/>
                    </a:cubicBezTo>
                    <a:cubicBezTo>
                      <a:pt x="1162" y="405"/>
                      <a:pt x="996" y="185"/>
                      <a:pt x="763" y="108"/>
                    </a:cubicBezTo>
                    <a:lnTo>
                      <a:pt x="763" y="18"/>
                    </a:lnTo>
                    <a:cubicBezTo>
                      <a:pt x="763" y="12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373582" y="1884039"/>
                <a:ext cx="175436" cy="175436"/>
              </a:xfrm>
              <a:custGeom>
                <a:rect b="b" l="l" r="r" t="t"/>
                <a:pathLst>
                  <a:path extrusionOk="0" h="972" w="972">
                    <a:moveTo>
                      <a:pt x="101" y="507"/>
                    </a:moveTo>
                    <a:cubicBezTo>
                      <a:pt x="108" y="703"/>
                      <a:pt x="268" y="864"/>
                      <a:pt x="465" y="870"/>
                    </a:cubicBezTo>
                    <a:lnTo>
                      <a:pt x="465" y="936"/>
                    </a:lnTo>
                    <a:cubicBezTo>
                      <a:pt x="232" y="923"/>
                      <a:pt x="48" y="738"/>
                      <a:pt x="36" y="507"/>
                    </a:cubicBezTo>
                    <a:close/>
                    <a:moveTo>
                      <a:pt x="501" y="42"/>
                    </a:moveTo>
                    <a:cubicBezTo>
                      <a:pt x="537" y="42"/>
                      <a:pt x="572" y="48"/>
                      <a:pt x="608" y="54"/>
                    </a:cubicBezTo>
                    <a:lnTo>
                      <a:pt x="578" y="144"/>
                    </a:lnTo>
                    <a:cubicBezTo>
                      <a:pt x="578" y="149"/>
                      <a:pt x="584" y="161"/>
                      <a:pt x="590" y="161"/>
                    </a:cubicBezTo>
                    <a:lnTo>
                      <a:pt x="595" y="161"/>
                    </a:lnTo>
                    <a:cubicBezTo>
                      <a:pt x="601" y="161"/>
                      <a:pt x="608" y="161"/>
                      <a:pt x="614" y="149"/>
                    </a:cubicBezTo>
                    <a:lnTo>
                      <a:pt x="644" y="65"/>
                    </a:lnTo>
                    <a:cubicBezTo>
                      <a:pt x="672" y="78"/>
                      <a:pt x="703" y="95"/>
                      <a:pt x="733" y="114"/>
                    </a:cubicBezTo>
                    <a:lnTo>
                      <a:pt x="680" y="185"/>
                    </a:lnTo>
                    <a:cubicBezTo>
                      <a:pt x="672" y="197"/>
                      <a:pt x="680" y="202"/>
                      <a:pt x="685" y="208"/>
                    </a:cubicBezTo>
                    <a:cubicBezTo>
                      <a:pt x="691" y="215"/>
                      <a:pt x="691" y="215"/>
                      <a:pt x="697" y="215"/>
                    </a:cubicBezTo>
                    <a:cubicBezTo>
                      <a:pt x="703" y="215"/>
                      <a:pt x="708" y="215"/>
                      <a:pt x="708" y="208"/>
                    </a:cubicBezTo>
                    <a:lnTo>
                      <a:pt x="763" y="137"/>
                    </a:lnTo>
                    <a:cubicBezTo>
                      <a:pt x="793" y="155"/>
                      <a:pt x="815" y="185"/>
                      <a:pt x="834" y="208"/>
                    </a:cubicBezTo>
                    <a:lnTo>
                      <a:pt x="763" y="262"/>
                    </a:lnTo>
                    <a:cubicBezTo>
                      <a:pt x="757" y="268"/>
                      <a:pt x="757" y="280"/>
                      <a:pt x="763" y="287"/>
                    </a:cubicBezTo>
                    <a:cubicBezTo>
                      <a:pt x="763" y="292"/>
                      <a:pt x="768" y="292"/>
                      <a:pt x="774" y="292"/>
                    </a:cubicBezTo>
                    <a:lnTo>
                      <a:pt x="787" y="292"/>
                    </a:lnTo>
                    <a:lnTo>
                      <a:pt x="858" y="238"/>
                    </a:lnTo>
                    <a:cubicBezTo>
                      <a:pt x="875" y="268"/>
                      <a:pt x="894" y="298"/>
                      <a:pt x="905" y="334"/>
                    </a:cubicBezTo>
                    <a:lnTo>
                      <a:pt x="823" y="358"/>
                    </a:lnTo>
                    <a:cubicBezTo>
                      <a:pt x="810" y="364"/>
                      <a:pt x="804" y="375"/>
                      <a:pt x="810" y="381"/>
                    </a:cubicBezTo>
                    <a:cubicBezTo>
                      <a:pt x="810" y="387"/>
                      <a:pt x="823" y="394"/>
                      <a:pt x="828" y="394"/>
                    </a:cubicBezTo>
                    <a:lnTo>
                      <a:pt x="834" y="394"/>
                    </a:lnTo>
                    <a:lnTo>
                      <a:pt x="917" y="364"/>
                    </a:lnTo>
                    <a:cubicBezTo>
                      <a:pt x="923" y="400"/>
                      <a:pt x="930" y="435"/>
                      <a:pt x="935" y="471"/>
                    </a:cubicBezTo>
                    <a:lnTo>
                      <a:pt x="845" y="471"/>
                    </a:lnTo>
                    <a:cubicBezTo>
                      <a:pt x="834" y="471"/>
                      <a:pt x="828" y="477"/>
                      <a:pt x="828" y="488"/>
                    </a:cubicBezTo>
                    <a:cubicBezTo>
                      <a:pt x="828" y="494"/>
                      <a:pt x="834" y="507"/>
                      <a:pt x="845" y="507"/>
                    </a:cubicBezTo>
                    <a:lnTo>
                      <a:pt x="935" y="507"/>
                    </a:lnTo>
                    <a:cubicBezTo>
                      <a:pt x="930" y="543"/>
                      <a:pt x="923" y="578"/>
                      <a:pt x="917" y="608"/>
                    </a:cubicBezTo>
                    <a:lnTo>
                      <a:pt x="834" y="584"/>
                    </a:lnTo>
                    <a:cubicBezTo>
                      <a:pt x="831" y="582"/>
                      <a:pt x="827" y="582"/>
                      <a:pt x="824" y="582"/>
                    </a:cubicBezTo>
                    <a:cubicBezTo>
                      <a:pt x="816" y="582"/>
                      <a:pt x="810" y="586"/>
                      <a:pt x="810" y="590"/>
                    </a:cubicBezTo>
                    <a:cubicBezTo>
                      <a:pt x="804" y="601"/>
                      <a:pt x="810" y="614"/>
                      <a:pt x="823" y="614"/>
                    </a:cubicBezTo>
                    <a:lnTo>
                      <a:pt x="905" y="644"/>
                    </a:lnTo>
                    <a:cubicBezTo>
                      <a:pt x="894" y="673"/>
                      <a:pt x="875" y="708"/>
                      <a:pt x="858" y="738"/>
                    </a:cubicBezTo>
                    <a:lnTo>
                      <a:pt x="787" y="686"/>
                    </a:lnTo>
                    <a:cubicBezTo>
                      <a:pt x="783" y="683"/>
                      <a:pt x="779" y="681"/>
                      <a:pt x="774" y="681"/>
                    </a:cubicBezTo>
                    <a:cubicBezTo>
                      <a:pt x="770" y="681"/>
                      <a:pt x="765" y="683"/>
                      <a:pt x="763" y="686"/>
                    </a:cubicBezTo>
                    <a:cubicBezTo>
                      <a:pt x="757" y="697"/>
                      <a:pt x="757" y="708"/>
                      <a:pt x="763" y="716"/>
                    </a:cubicBezTo>
                    <a:lnTo>
                      <a:pt x="834" y="763"/>
                    </a:lnTo>
                    <a:cubicBezTo>
                      <a:pt x="815" y="793"/>
                      <a:pt x="793" y="816"/>
                      <a:pt x="763" y="840"/>
                    </a:cubicBezTo>
                    <a:lnTo>
                      <a:pt x="708" y="768"/>
                    </a:lnTo>
                    <a:cubicBezTo>
                      <a:pt x="705" y="762"/>
                      <a:pt x="700" y="759"/>
                      <a:pt x="695" y="759"/>
                    </a:cubicBezTo>
                    <a:cubicBezTo>
                      <a:pt x="691" y="759"/>
                      <a:pt x="688" y="760"/>
                      <a:pt x="685" y="763"/>
                    </a:cubicBezTo>
                    <a:cubicBezTo>
                      <a:pt x="680" y="768"/>
                      <a:pt x="672" y="780"/>
                      <a:pt x="680" y="787"/>
                    </a:cubicBezTo>
                    <a:lnTo>
                      <a:pt x="733" y="858"/>
                    </a:lnTo>
                    <a:cubicBezTo>
                      <a:pt x="703" y="881"/>
                      <a:pt x="672" y="894"/>
                      <a:pt x="644" y="906"/>
                    </a:cubicBezTo>
                    <a:lnTo>
                      <a:pt x="614" y="823"/>
                    </a:lnTo>
                    <a:cubicBezTo>
                      <a:pt x="608" y="816"/>
                      <a:pt x="601" y="810"/>
                      <a:pt x="590" y="810"/>
                    </a:cubicBezTo>
                    <a:cubicBezTo>
                      <a:pt x="584" y="816"/>
                      <a:pt x="578" y="823"/>
                      <a:pt x="578" y="834"/>
                    </a:cubicBezTo>
                    <a:lnTo>
                      <a:pt x="608" y="917"/>
                    </a:lnTo>
                    <a:cubicBezTo>
                      <a:pt x="572" y="930"/>
                      <a:pt x="537" y="936"/>
                      <a:pt x="501" y="936"/>
                    </a:cubicBezTo>
                    <a:lnTo>
                      <a:pt x="501" y="858"/>
                    </a:lnTo>
                    <a:cubicBezTo>
                      <a:pt x="501" y="846"/>
                      <a:pt x="494" y="840"/>
                      <a:pt x="482" y="840"/>
                    </a:cubicBezTo>
                    <a:cubicBezTo>
                      <a:pt x="292" y="840"/>
                      <a:pt x="136" y="680"/>
                      <a:pt x="136" y="488"/>
                    </a:cubicBezTo>
                    <a:cubicBezTo>
                      <a:pt x="136" y="477"/>
                      <a:pt x="125" y="471"/>
                      <a:pt x="119" y="471"/>
                    </a:cubicBezTo>
                    <a:lnTo>
                      <a:pt x="36" y="471"/>
                    </a:lnTo>
                    <a:cubicBezTo>
                      <a:pt x="36" y="435"/>
                      <a:pt x="42" y="400"/>
                      <a:pt x="54" y="364"/>
                    </a:cubicBezTo>
                    <a:lnTo>
                      <a:pt x="136" y="394"/>
                    </a:lnTo>
                    <a:lnTo>
                      <a:pt x="144" y="394"/>
                    </a:lnTo>
                    <a:cubicBezTo>
                      <a:pt x="149" y="394"/>
                      <a:pt x="161" y="387"/>
                      <a:pt x="161" y="381"/>
                    </a:cubicBezTo>
                    <a:cubicBezTo>
                      <a:pt x="161" y="375"/>
                      <a:pt x="161" y="364"/>
                      <a:pt x="149" y="358"/>
                    </a:cubicBezTo>
                    <a:lnTo>
                      <a:pt x="65" y="334"/>
                    </a:lnTo>
                    <a:cubicBezTo>
                      <a:pt x="78" y="298"/>
                      <a:pt x="95" y="268"/>
                      <a:pt x="114" y="238"/>
                    </a:cubicBezTo>
                    <a:lnTo>
                      <a:pt x="185" y="292"/>
                    </a:lnTo>
                    <a:lnTo>
                      <a:pt x="196" y="292"/>
                    </a:lnTo>
                    <a:cubicBezTo>
                      <a:pt x="202" y="292"/>
                      <a:pt x="202" y="292"/>
                      <a:pt x="208" y="287"/>
                    </a:cubicBezTo>
                    <a:cubicBezTo>
                      <a:pt x="215" y="280"/>
                      <a:pt x="215" y="268"/>
                      <a:pt x="202" y="262"/>
                    </a:cubicBezTo>
                    <a:lnTo>
                      <a:pt x="131" y="208"/>
                    </a:lnTo>
                    <a:cubicBezTo>
                      <a:pt x="155" y="185"/>
                      <a:pt x="179" y="155"/>
                      <a:pt x="208" y="137"/>
                    </a:cubicBezTo>
                    <a:lnTo>
                      <a:pt x="262" y="208"/>
                    </a:lnTo>
                    <a:cubicBezTo>
                      <a:pt x="262" y="215"/>
                      <a:pt x="268" y="215"/>
                      <a:pt x="274" y="215"/>
                    </a:cubicBezTo>
                    <a:cubicBezTo>
                      <a:pt x="279" y="215"/>
                      <a:pt x="279" y="215"/>
                      <a:pt x="287" y="208"/>
                    </a:cubicBezTo>
                    <a:cubicBezTo>
                      <a:pt x="292" y="202"/>
                      <a:pt x="292" y="197"/>
                      <a:pt x="287" y="185"/>
                    </a:cubicBezTo>
                    <a:lnTo>
                      <a:pt x="238" y="114"/>
                    </a:lnTo>
                    <a:cubicBezTo>
                      <a:pt x="262" y="95"/>
                      <a:pt x="298" y="78"/>
                      <a:pt x="328" y="65"/>
                    </a:cubicBezTo>
                    <a:lnTo>
                      <a:pt x="358" y="149"/>
                    </a:lnTo>
                    <a:cubicBezTo>
                      <a:pt x="358" y="161"/>
                      <a:pt x="369" y="161"/>
                      <a:pt x="375" y="161"/>
                    </a:cubicBezTo>
                    <a:lnTo>
                      <a:pt x="381" y="161"/>
                    </a:lnTo>
                    <a:cubicBezTo>
                      <a:pt x="387" y="161"/>
                      <a:pt x="394" y="149"/>
                      <a:pt x="394" y="144"/>
                    </a:cubicBezTo>
                    <a:lnTo>
                      <a:pt x="364" y="54"/>
                    </a:lnTo>
                    <a:cubicBezTo>
                      <a:pt x="399" y="48"/>
                      <a:pt x="429" y="42"/>
                      <a:pt x="465" y="42"/>
                    </a:cubicBezTo>
                    <a:lnTo>
                      <a:pt x="465" y="125"/>
                    </a:lnTo>
                    <a:cubicBezTo>
                      <a:pt x="465" y="137"/>
                      <a:pt x="477" y="144"/>
                      <a:pt x="482" y="144"/>
                    </a:cubicBezTo>
                    <a:cubicBezTo>
                      <a:pt x="494" y="144"/>
                      <a:pt x="501" y="137"/>
                      <a:pt x="501" y="125"/>
                    </a:cubicBezTo>
                    <a:lnTo>
                      <a:pt x="501" y="42"/>
                    </a:lnTo>
                    <a:close/>
                    <a:moveTo>
                      <a:pt x="482" y="1"/>
                    </a:moveTo>
                    <a:cubicBezTo>
                      <a:pt x="221" y="1"/>
                      <a:pt x="1" y="221"/>
                      <a:pt x="1" y="488"/>
                    </a:cubicBezTo>
                    <a:cubicBezTo>
                      <a:pt x="1" y="757"/>
                      <a:pt x="221" y="971"/>
                      <a:pt x="482" y="971"/>
                    </a:cubicBezTo>
                    <a:cubicBezTo>
                      <a:pt x="751" y="971"/>
                      <a:pt x="971" y="757"/>
                      <a:pt x="971" y="488"/>
                    </a:cubicBezTo>
                    <a:cubicBezTo>
                      <a:pt x="971" y="221"/>
                      <a:pt x="751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448666" y="1916347"/>
                <a:ext cx="42235" cy="85011"/>
              </a:xfrm>
              <a:custGeom>
                <a:rect b="b" l="l" r="r" t="t"/>
                <a:pathLst>
                  <a:path extrusionOk="0" h="471" w="234">
                    <a:moveTo>
                      <a:pt x="66" y="274"/>
                    </a:moveTo>
                    <a:cubicBezTo>
                      <a:pt x="91" y="274"/>
                      <a:pt x="102" y="292"/>
                      <a:pt x="102" y="309"/>
                    </a:cubicBezTo>
                    <a:cubicBezTo>
                      <a:pt x="102" y="328"/>
                      <a:pt x="91" y="345"/>
                      <a:pt x="66" y="345"/>
                    </a:cubicBezTo>
                    <a:cubicBezTo>
                      <a:pt x="49" y="345"/>
                      <a:pt x="36" y="328"/>
                      <a:pt x="36" y="309"/>
                    </a:cubicBezTo>
                    <a:cubicBezTo>
                      <a:pt x="36" y="292"/>
                      <a:pt x="49" y="274"/>
                      <a:pt x="66" y="274"/>
                    </a:cubicBezTo>
                    <a:close/>
                    <a:moveTo>
                      <a:pt x="66" y="1"/>
                    </a:moveTo>
                    <a:cubicBezTo>
                      <a:pt x="61" y="1"/>
                      <a:pt x="49" y="6"/>
                      <a:pt x="49" y="18"/>
                    </a:cubicBezTo>
                    <a:lnTo>
                      <a:pt x="49" y="238"/>
                    </a:lnTo>
                    <a:cubicBezTo>
                      <a:pt x="19" y="251"/>
                      <a:pt x="1" y="274"/>
                      <a:pt x="1" y="309"/>
                    </a:cubicBezTo>
                    <a:cubicBezTo>
                      <a:pt x="1" y="345"/>
                      <a:pt x="31" y="381"/>
                      <a:pt x="66" y="381"/>
                    </a:cubicBezTo>
                    <a:cubicBezTo>
                      <a:pt x="85" y="381"/>
                      <a:pt x="91" y="375"/>
                      <a:pt x="102" y="369"/>
                    </a:cubicBezTo>
                    <a:lnTo>
                      <a:pt x="204" y="471"/>
                    </a:lnTo>
                    <a:lnTo>
                      <a:pt x="228" y="471"/>
                    </a:lnTo>
                    <a:cubicBezTo>
                      <a:pt x="234" y="458"/>
                      <a:pt x="234" y="447"/>
                      <a:pt x="228" y="441"/>
                    </a:cubicBezTo>
                    <a:lnTo>
                      <a:pt x="132" y="345"/>
                    </a:lnTo>
                    <a:cubicBezTo>
                      <a:pt x="138" y="334"/>
                      <a:pt x="138" y="322"/>
                      <a:pt x="138" y="309"/>
                    </a:cubicBezTo>
                    <a:cubicBezTo>
                      <a:pt x="138" y="274"/>
                      <a:pt x="114" y="251"/>
                      <a:pt x="85" y="238"/>
                    </a:cubicBezTo>
                    <a:lnTo>
                      <a:pt x="85" y="18"/>
                    </a:lnTo>
                    <a:cubicBezTo>
                      <a:pt x="85" y="6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" name="Google Shape;83;p2"/>
            <p:cNvGrpSpPr/>
            <p:nvPr/>
          </p:nvGrpSpPr>
          <p:grpSpPr>
            <a:xfrm>
              <a:off x="54262" y="3171357"/>
              <a:ext cx="565261" cy="456347"/>
              <a:chOff x="4848100" y="2905251"/>
              <a:chExt cx="318565" cy="257198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4848100" y="2905251"/>
                <a:ext cx="318565" cy="257198"/>
              </a:xfrm>
              <a:custGeom>
                <a:rect b="b" l="l" r="r" t="t"/>
                <a:pathLst>
                  <a:path extrusionOk="0" h="1425" w="1765">
                    <a:moveTo>
                      <a:pt x="764" y="346"/>
                    </a:moveTo>
                    <a:cubicBezTo>
                      <a:pt x="907" y="346"/>
                      <a:pt x="1025" y="447"/>
                      <a:pt x="1061" y="578"/>
                    </a:cubicBezTo>
                    <a:cubicBezTo>
                      <a:pt x="1067" y="589"/>
                      <a:pt x="1067" y="602"/>
                      <a:pt x="1072" y="614"/>
                    </a:cubicBezTo>
                    <a:lnTo>
                      <a:pt x="1072" y="644"/>
                    </a:lnTo>
                    <a:lnTo>
                      <a:pt x="1072" y="697"/>
                    </a:lnTo>
                    <a:cubicBezTo>
                      <a:pt x="1072" y="710"/>
                      <a:pt x="1067" y="721"/>
                      <a:pt x="1067" y="732"/>
                    </a:cubicBezTo>
                    <a:cubicBezTo>
                      <a:pt x="1055" y="768"/>
                      <a:pt x="1042" y="792"/>
                      <a:pt x="1031" y="822"/>
                    </a:cubicBezTo>
                    <a:cubicBezTo>
                      <a:pt x="1020" y="834"/>
                      <a:pt x="1014" y="847"/>
                      <a:pt x="1001" y="858"/>
                    </a:cubicBezTo>
                    <a:cubicBezTo>
                      <a:pt x="1001" y="858"/>
                      <a:pt x="995" y="864"/>
                      <a:pt x="995" y="870"/>
                    </a:cubicBezTo>
                    <a:cubicBezTo>
                      <a:pt x="965" y="900"/>
                      <a:pt x="929" y="924"/>
                      <a:pt x="894" y="941"/>
                    </a:cubicBezTo>
                    <a:cubicBezTo>
                      <a:pt x="858" y="960"/>
                      <a:pt x="822" y="971"/>
                      <a:pt x="781" y="971"/>
                    </a:cubicBezTo>
                    <a:lnTo>
                      <a:pt x="745" y="971"/>
                    </a:lnTo>
                    <a:cubicBezTo>
                      <a:pt x="721" y="971"/>
                      <a:pt x="698" y="965"/>
                      <a:pt x="674" y="960"/>
                    </a:cubicBezTo>
                    <a:cubicBezTo>
                      <a:pt x="662" y="954"/>
                      <a:pt x="649" y="954"/>
                      <a:pt x="638" y="947"/>
                    </a:cubicBezTo>
                    <a:cubicBezTo>
                      <a:pt x="531" y="900"/>
                      <a:pt x="459" y="798"/>
                      <a:pt x="453" y="680"/>
                    </a:cubicBezTo>
                    <a:cubicBezTo>
                      <a:pt x="448" y="597"/>
                      <a:pt x="471" y="512"/>
                      <a:pt x="531" y="454"/>
                    </a:cubicBezTo>
                    <a:cubicBezTo>
                      <a:pt x="561" y="418"/>
                      <a:pt x="596" y="394"/>
                      <a:pt x="638" y="375"/>
                    </a:cubicBezTo>
                    <a:lnTo>
                      <a:pt x="638" y="864"/>
                    </a:lnTo>
                    <a:cubicBezTo>
                      <a:pt x="626" y="858"/>
                      <a:pt x="614" y="847"/>
                      <a:pt x="602" y="840"/>
                    </a:cubicBezTo>
                    <a:cubicBezTo>
                      <a:pt x="555" y="798"/>
                      <a:pt x="525" y="740"/>
                      <a:pt x="525" y="674"/>
                    </a:cubicBezTo>
                    <a:cubicBezTo>
                      <a:pt x="519" y="661"/>
                      <a:pt x="514" y="655"/>
                      <a:pt x="501" y="655"/>
                    </a:cubicBezTo>
                    <a:cubicBezTo>
                      <a:pt x="495" y="655"/>
                      <a:pt x="484" y="668"/>
                      <a:pt x="489" y="674"/>
                    </a:cubicBezTo>
                    <a:cubicBezTo>
                      <a:pt x="489" y="751"/>
                      <a:pt x="525" y="817"/>
                      <a:pt x="578" y="864"/>
                    </a:cubicBezTo>
                    <a:cubicBezTo>
                      <a:pt x="596" y="883"/>
                      <a:pt x="614" y="894"/>
                      <a:pt x="638" y="905"/>
                    </a:cubicBezTo>
                    <a:cubicBezTo>
                      <a:pt x="649" y="911"/>
                      <a:pt x="662" y="918"/>
                      <a:pt x="674" y="924"/>
                    </a:cubicBezTo>
                    <a:cubicBezTo>
                      <a:pt x="704" y="930"/>
                      <a:pt x="734" y="935"/>
                      <a:pt x="764" y="935"/>
                    </a:cubicBezTo>
                    <a:lnTo>
                      <a:pt x="775" y="935"/>
                    </a:lnTo>
                    <a:cubicBezTo>
                      <a:pt x="847" y="930"/>
                      <a:pt x="907" y="905"/>
                      <a:pt x="954" y="858"/>
                    </a:cubicBezTo>
                    <a:cubicBezTo>
                      <a:pt x="960" y="852"/>
                      <a:pt x="965" y="847"/>
                      <a:pt x="965" y="847"/>
                    </a:cubicBezTo>
                    <a:cubicBezTo>
                      <a:pt x="978" y="834"/>
                      <a:pt x="984" y="828"/>
                      <a:pt x="984" y="822"/>
                    </a:cubicBezTo>
                    <a:cubicBezTo>
                      <a:pt x="1007" y="792"/>
                      <a:pt x="1020" y="768"/>
                      <a:pt x="1025" y="732"/>
                    </a:cubicBezTo>
                    <a:cubicBezTo>
                      <a:pt x="1031" y="721"/>
                      <a:pt x="1031" y="710"/>
                      <a:pt x="1037" y="697"/>
                    </a:cubicBezTo>
                    <a:lnTo>
                      <a:pt x="1037" y="644"/>
                    </a:lnTo>
                    <a:lnTo>
                      <a:pt x="1037" y="614"/>
                    </a:lnTo>
                    <a:cubicBezTo>
                      <a:pt x="1031" y="602"/>
                      <a:pt x="1031" y="589"/>
                      <a:pt x="1025" y="578"/>
                    </a:cubicBezTo>
                    <a:cubicBezTo>
                      <a:pt x="1014" y="531"/>
                      <a:pt x="984" y="489"/>
                      <a:pt x="948" y="454"/>
                    </a:cubicBezTo>
                    <a:cubicBezTo>
                      <a:pt x="888" y="405"/>
                      <a:pt x="822" y="382"/>
                      <a:pt x="745" y="382"/>
                    </a:cubicBezTo>
                    <a:cubicBezTo>
                      <a:pt x="739" y="382"/>
                      <a:pt x="728" y="394"/>
                      <a:pt x="728" y="399"/>
                    </a:cubicBezTo>
                    <a:cubicBezTo>
                      <a:pt x="728" y="411"/>
                      <a:pt x="739" y="418"/>
                      <a:pt x="751" y="418"/>
                    </a:cubicBezTo>
                    <a:cubicBezTo>
                      <a:pt x="811" y="418"/>
                      <a:pt x="877" y="435"/>
                      <a:pt x="924" y="482"/>
                    </a:cubicBezTo>
                    <a:cubicBezTo>
                      <a:pt x="954" y="507"/>
                      <a:pt x="978" y="542"/>
                      <a:pt x="990" y="578"/>
                    </a:cubicBezTo>
                    <a:lnTo>
                      <a:pt x="757" y="578"/>
                    </a:lnTo>
                    <a:cubicBezTo>
                      <a:pt x="751" y="578"/>
                      <a:pt x="739" y="584"/>
                      <a:pt x="739" y="597"/>
                    </a:cubicBezTo>
                    <a:cubicBezTo>
                      <a:pt x="739" y="608"/>
                      <a:pt x="751" y="614"/>
                      <a:pt x="757" y="614"/>
                    </a:cubicBezTo>
                    <a:lnTo>
                      <a:pt x="1001" y="614"/>
                    </a:lnTo>
                    <a:lnTo>
                      <a:pt x="1001" y="644"/>
                    </a:lnTo>
                    <a:lnTo>
                      <a:pt x="1001" y="697"/>
                    </a:lnTo>
                    <a:lnTo>
                      <a:pt x="757" y="697"/>
                    </a:lnTo>
                    <a:cubicBezTo>
                      <a:pt x="751" y="697"/>
                      <a:pt x="739" y="710"/>
                      <a:pt x="739" y="715"/>
                    </a:cubicBezTo>
                    <a:cubicBezTo>
                      <a:pt x="739" y="727"/>
                      <a:pt x="751" y="732"/>
                      <a:pt x="757" y="732"/>
                    </a:cubicBezTo>
                    <a:lnTo>
                      <a:pt x="990" y="732"/>
                    </a:lnTo>
                    <a:cubicBezTo>
                      <a:pt x="978" y="768"/>
                      <a:pt x="965" y="792"/>
                      <a:pt x="942" y="822"/>
                    </a:cubicBezTo>
                    <a:lnTo>
                      <a:pt x="757" y="822"/>
                    </a:lnTo>
                    <a:cubicBezTo>
                      <a:pt x="751" y="822"/>
                      <a:pt x="739" y="828"/>
                      <a:pt x="739" y="840"/>
                    </a:cubicBezTo>
                    <a:cubicBezTo>
                      <a:pt x="739" y="847"/>
                      <a:pt x="751" y="858"/>
                      <a:pt x="757" y="858"/>
                    </a:cubicBezTo>
                    <a:lnTo>
                      <a:pt x="899" y="858"/>
                    </a:lnTo>
                    <a:cubicBezTo>
                      <a:pt x="864" y="883"/>
                      <a:pt x="822" y="900"/>
                      <a:pt x="775" y="900"/>
                    </a:cubicBezTo>
                    <a:cubicBezTo>
                      <a:pt x="739" y="900"/>
                      <a:pt x="704" y="894"/>
                      <a:pt x="674" y="883"/>
                    </a:cubicBezTo>
                    <a:lnTo>
                      <a:pt x="674" y="358"/>
                    </a:lnTo>
                    <a:cubicBezTo>
                      <a:pt x="698" y="352"/>
                      <a:pt x="721" y="352"/>
                      <a:pt x="745" y="346"/>
                    </a:cubicBezTo>
                    <a:close/>
                    <a:moveTo>
                      <a:pt x="1729" y="36"/>
                    </a:moveTo>
                    <a:lnTo>
                      <a:pt x="1729" y="1329"/>
                    </a:lnTo>
                    <a:lnTo>
                      <a:pt x="674" y="1329"/>
                    </a:lnTo>
                    <a:lnTo>
                      <a:pt x="674" y="995"/>
                    </a:lnTo>
                    <a:cubicBezTo>
                      <a:pt x="704" y="1001"/>
                      <a:pt x="734" y="1007"/>
                      <a:pt x="764" y="1007"/>
                    </a:cubicBezTo>
                    <a:lnTo>
                      <a:pt x="781" y="1007"/>
                    </a:lnTo>
                    <a:cubicBezTo>
                      <a:pt x="822" y="1007"/>
                      <a:pt x="864" y="995"/>
                      <a:pt x="899" y="977"/>
                    </a:cubicBezTo>
                    <a:lnTo>
                      <a:pt x="1644" y="977"/>
                    </a:lnTo>
                    <a:cubicBezTo>
                      <a:pt x="1657" y="977"/>
                      <a:pt x="1663" y="971"/>
                      <a:pt x="1663" y="960"/>
                    </a:cubicBezTo>
                    <a:cubicBezTo>
                      <a:pt x="1663" y="954"/>
                      <a:pt x="1657" y="941"/>
                      <a:pt x="1644" y="941"/>
                    </a:cubicBezTo>
                    <a:lnTo>
                      <a:pt x="965" y="941"/>
                    </a:lnTo>
                    <a:cubicBezTo>
                      <a:pt x="995" y="918"/>
                      <a:pt x="1025" y="888"/>
                      <a:pt x="1050" y="858"/>
                    </a:cubicBezTo>
                    <a:lnTo>
                      <a:pt x="1644" y="858"/>
                    </a:lnTo>
                    <a:cubicBezTo>
                      <a:pt x="1657" y="858"/>
                      <a:pt x="1663" y="847"/>
                      <a:pt x="1663" y="840"/>
                    </a:cubicBezTo>
                    <a:cubicBezTo>
                      <a:pt x="1663" y="828"/>
                      <a:pt x="1657" y="822"/>
                      <a:pt x="1644" y="822"/>
                    </a:cubicBezTo>
                    <a:lnTo>
                      <a:pt x="1072" y="822"/>
                    </a:lnTo>
                    <a:cubicBezTo>
                      <a:pt x="1085" y="792"/>
                      <a:pt x="1097" y="768"/>
                      <a:pt x="1102" y="732"/>
                    </a:cubicBezTo>
                    <a:lnTo>
                      <a:pt x="1644" y="732"/>
                    </a:lnTo>
                    <a:cubicBezTo>
                      <a:pt x="1657" y="732"/>
                      <a:pt x="1663" y="727"/>
                      <a:pt x="1663" y="715"/>
                    </a:cubicBezTo>
                    <a:cubicBezTo>
                      <a:pt x="1663" y="710"/>
                      <a:pt x="1657" y="697"/>
                      <a:pt x="1644" y="697"/>
                    </a:cubicBezTo>
                    <a:lnTo>
                      <a:pt x="1108" y="697"/>
                    </a:lnTo>
                    <a:lnTo>
                      <a:pt x="1108" y="638"/>
                    </a:lnTo>
                    <a:lnTo>
                      <a:pt x="1108" y="614"/>
                    </a:lnTo>
                    <a:lnTo>
                      <a:pt x="1644" y="614"/>
                    </a:lnTo>
                    <a:cubicBezTo>
                      <a:pt x="1657" y="614"/>
                      <a:pt x="1663" y="608"/>
                      <a:pt x="1663" y="597"/>
                    </a:cubicBezTo>
                    <a:cubicBezTo>
                      <a:pt x="1663" y="584"/>
                      <a:pt x="1657" y="578"/>
                      <a:pt x="1644" y="578"/>
                    </a:cubicBezTo>
                    <a:lnTo>
                      <a:pt x="1102" y="578"/>
                    </a:lnTo>
                    <a:cubicBezTo>
                      <a:pt x="1062" y="423"/>
                      <a:pt x="921" y="310"/>
                      <a:pt x="760" y="310"/>
                    </a:cubicBezTo>
                    <a:cubicBezTo>
                      <a:pt x="755" y="310"/>
                      <a:pt x="750" y="311"/>
                      <a:pt x="745" y="311"/>
                    </a:cubicBezTo>
                    <a:cubicBezTo>
                      <a:pt x="721" y="316"/>
                      <a:pt x="698" y="316"/>
                      <a:pt x="674" y="322"/>
                    </a:cubicBezTo>
                    <a:lnTo>
                      <a:pt x="674" y="36"/>
                    </a:lnTo>
                    <a:close/>
                    <a:moveTo>
                      <a:pt x="322" y="1073"/>
                    </a:moveTo>
                    <a:cubicBezTo>
                      <a:pt x="328" y="1073"/>
                      <a:pt x="335" y="1078"/>
                      <a:pt x="341" y="1084"/>
                    </a:cubicBezTo>
                    <a:cubicBezTo>
                      <a:pt x="352" y="1090"/>
                      <a:pt x="352" y="1108"/>
                      <a:pt x="341" y="1120"/>
                    </a:cubicBezTo>
                    <a:lnTo>
                      <a:pt x="85" y="1376"/>
                    </a:lnTo>
                    <a:cubicBezTo>
                      <a:pt x="78" y="1382"/>
                      <a:pt x="71" y="1385"/>
                      <a:pt x="63" y="1385"/>
                    </a:cubicBezTo>
                    <a:cubicBezTo>
                      <a:pt x="56" y="1385"/>
                      <a:pt x="48" y="1382"/>
                      <a:pt x="42" y="1376"/>
                    </a:cubicBezTo>
                    <a:cubicBezTo>
                      <a:pt x="36" y="1370"/>
                      <a:pt x="36" y="1364"/>
                      <a:pt x="36" y="1359"/>
                    </a:cubicBezTo>
                    <a:cubicBezTo>
                      <a:pt x="36" y="1353"/>
                      <a:pt x="36" y="1347"/>
                      <a:pt x="42" y="1340"/>
                    </a:cubicBezTo>
                    <a:lnTo>
                      <a:pt x="299" y="1084"/>
                    </a:lnTo>
                    <a:cubicBezTo>
                      <a:pt x="305" y="1078"/>
                      <a:pt x="311" y="1073"/>
                      <a:pt x="322" y="1073"/>
                    </a:cubicBezTo>
                    <a:close/>
                    <a:moveTo>
                      <a:pt x="656" y="1"/>
                    </a:moveTo>
                    <a:cubicBezTo>
                      <a:pt x="644" y="1"/>
                      <a:pt x="638" y="12"/>
                      <a:pt x="638" y="18"/>
                    </a:cubicBezTo>
                    <a:lnTo>
                      <a:pt x="638" y="334"/>
                    </a:lnTo>
                    <a:cubicBezTo>
                      <a:pt x="501" y="388"/>
                      <a:pt x="406" y="525"/>
                      <a:pt x="418" y="680"/>
                    </a:cubicBezTo>
                    <a:cubicBezTo>
                      <a:pt x="418" y="762"/>
                      <a:pt x="453" y="834"/>
                      <a:pt x="501" y="894"/>
                    </a:cubicBezTo>
                    <a:lnTo>
                      <a:pt x="352" y="1048"/>
                    </a:lnTo>
                    <a:cubicBezTo>
                      <a:pt x="341" y="1043"/>
                      <a:pt x="328" y="1040"/>
                      <a:pt x="315" y="1040"/>
                    </a:cubicBezTo>
                    <a:cubicBezTo>
                      <a:pt x="299" y="1040"/>
                      <a:pt x="284" y="1045"/>
                      <a:pt x="275" y="1054"/>
                    </a:cubicBezTo>
                    <a:lnTo>
                      <a:pt x="19" y="1317"/>
                    </a:lnTo>
                    <a:cubicBezTo>
                      <a:pt x="6" y="1329"/>
                      <a:pt x="0" y="1340"/>
                      <a:pt x="0" y="1359"/>
                    </a:cubicBezTo>
                    <a:cubicBezTo>
                      <a:pt x="0" y="1376"/>
                      <a:pt x="6" y="1394"/>
                      <a:pt x="19" y="1406"/>
                    </a:cubicBezTo>
                    <a:cubicBezTo>
                      <a:pt x="30" y="1411"/>
                      <a:pt x="49" y="1424"/>
                      <a:pt x="60" y="1424"/>
                    </a:cubicBezTo>
                    <a:cubicBezTo>
                      <a:pt x="78" y="1424"/>
                      <a:pt x="96" y="1411"/>
                      <a:pt x="108" y="1406"/>
                    </a:cubicBezTo>
                    <a:lnTo>
                      <a:pt x="363" y="1144"/>
                    </a:lnTo>
                    <a:cubicBezTo>
                      <a:pt x="382" y="1126"/>
                      <a:pt x="388" y="1097"/>
                      <a:pt x="376" y="1073"/>
                    </a:cubicBezTo>
                    <a:lnTo>
                      <a:pt x="531" y="918"/>
                    </a:lnTo>
                    <a:cubicBezTo>
                      <a:pt x="561" y="947"/>
                      <a:pt x="596" y="971"/>
                      <a:pt x="638" y="983"/>
                    </a:cubicBezTo>
                    <a:lnTo>
                      <a:pt x="638" y="1347"/>
                    </a:lnTo>
                    <a:cubicBezTo>
                      <a:pt x="638" y="1359"/>
                      <a:pt x="644" y="1364"/>
                      <a:pt x="656" y="1364"/>
                    </a:cubicBezTo>
                    <a:lnTo>
                      <a:pt x="1746" y="1364"/>
                    </a:lnTo>
                    <a:cubicBezTo>
                      <a:pt x="1757" y="1364"/>
                      <a:pt x="1764" y="1359"/>
                      <a:pt x="1764" y="1347"/>
                    </a:cubicBezTo>
                    <a:lnTo>
                      <a:pt x="1764" y="18"/>
                    </a:lnTo>
                    <a:cubicBezTo>
                      <a:pt x="1764" y="12"/>
                      <a:pt x="1757" y="1"/>
                      <a:pt x="1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981482" y="2939544"/>
                <a:ext cx="15161" cy="6678"/>
              </a:xfrm>
              <a:custGeom>
                <a:rect b="b" l="l" r="r" t="t"/>
                <a:pathLst>
                  <a:path extrusionOk="0" h="37" w="84">
                    <a:moveTo>
                      <a:pt x="18" y="1"/>
                    </a:moveTo>
                    <a:cubicBezTo>
                      <a:pt x="12" y="1"/>
                      <a:pt x="0" y="6"/>
                      <a:pt x="0" y="19"/>
                    </a:cubicBezTo>
                    <a:cubicBezTo>
                      <a:pt x="0" y="25"/>
                      <a:pt x="12" y="36"/>
                      <a:pt x="18" y="36"/>
                    </a:cubicBezTo>
                    <a:lnTo>
                      <a:pt x="66" y="36"/>
                    </a:lnTo>
                    <a:cubicBezTo>
                      <a:pt x="78" y="36"/>
                      <a:pt x="83" y="25"/>
                      <a:pt x="83" y="19"/>
                    </a:cubicBezTo>
                    <a:cubicBezTo>
                      <a:pt x="83" y="6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5100606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8" y="1"/>
                      <a:pt x="1" y="6"/>
                      <a:pt x="1" y="19"/>
                    </a:cubicBezTo>
                    <a:cubicBezTo>
                      <a:pt x="1" y="25"/>
                      <a:pt x="8" y="36"/>
                      <a:pt x="19" y="36"/>
                    </a:cubicBezTo>
                    <a:lnTo>
                      <a:pt x="121" y="36"/>
                    </a:lnTo>
                    <a:cubicBezTo>
                      <a:pt x="132" y="36"/>
                      <a:pt x="138" y="25"/>
                      <a:pt x="138" y="19"/>
                    </a:cubicBezTo>
                    <a:cubicBezTo>
                      <a:pt x="138" y="6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003863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14" y="1"/>
                      <a:pt x="1" y="6"/>
                      <a:pt x="1" y="19"/>
                    </a:cubicBezTo>
                    <a:cubicBezTo>
                      <a:pt x="1" y="25"/>
                      <a:pt x="14" y="36"/>
                      <a:pt x="19" y="36"/>
                    </a:cubicBezTo>
                    <a:lnTo>
                      <a:pt x="121" y="36"/>
                    </a:lnTo>
                    <a:cubicBezTo>
                      <a:pt x="132" y="36"/>
                      <a:pt x="138" y="25"/>
                      <a:pt x="138" y="19"/>
                    </a:cubicBezTo>
                    <a:cubicBezTo>
                      <a:pt x="138" y="6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036171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8" y="1"/>
                      <a:pt x="0" y="6"/>
                      <a:pt x="0" y="19"/>
                    </a:cubicBezTo>
                    <a:cubicBezTo>
                      <a:pt x="0" y="25"/>
                      <a:pt x="8" y="36"/>
                      <a:pt x="19" y="36"/>
                    </a:cubicBezTo>
                    <a:lnTo>
                      <a:pt x="120" y="36"/>
                    </a:lnTo>
                    <a:cubicBezTo>
                      <a:pt x="132" y="36"/>
                      <a:pt x="138" y="25"/>
                      <a:pt x="138" y="19"/>
                    </a:cubicBezTo>
                    <a:cubicBezTo>
                      <a:pt x="138" y="6"/>
                      <a:pt x="132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068479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7" y="1"/>
                      <a:pt x="0" y="6"/>
                      <a:pt x="0" y="19"/>
                    </a:cubicBezTo>
                    <a:cubicBezTo>
                      <a:pt x="0" y="25"/>
                      <a:pt x="7" y="36"/>
                      <a:pt x="19" y="36"/>
                    </a:cubicBezTo>
                    <a:lnTo>
                      <a:pt x="120" y="36"/>
                    </a:lnTo>
                    <a:cubicBezTo>
                      <a:pt x="132" y="36"/>
                      <a:pt x="137" y="25"/>
                      <a:pt x="137" y="19"/>
                    </a:cubicBezTo>
                    <a:cubicBezTo>
                      <a:pt x="137" y="6"/>
                      <a:pt x="132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5132913" y="2939544"/>
                <a:ext cx="15342" cy="6678"/>
              </a:xfrm>
              <a:custGeom>
                <a:rect b="b" l="l" r="r" t="t"/>
                <a:pathLst>
                  <a:path extrusionOk="0" h="37" w="85">
                    <a:moveTo>
                      <a:pt x="19" y="1"/>
                    </a:moveTo>
                    <a:cubicBezTo>
                      <a:pt x="8" y="1"/>
                      <a:pt x="0" y="6"/>
                      <a:pt x="0" y="19"/>
                    </a:cubicBezTo>
                    <a:cubicBezTo>
                      <a:pt x="0" y="25"/>
                      <a:pt x="8" y="36"/>
                      <a:pt x="19" y="36"/>
                    </a:cubicBezTo>
                    <a:lnTo>
                      <a:pt x="66" y="36"/>
                    </a:lnTo>
                    <a:cubicBezTo>
                      <a:pt x="79" y="36"/>
                      <a:pt x="85" y="25"/>
                      <a:pt x="85" y="19"/>
                    </a:cubicBezTo>
                    <a:cubicBezTo>
                      <a:pt x="85" y="6"/>
                      <a:pt x="79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981482" y="3097654"/>
                <a:ext cx="166773" cy="6678"/>
              </a:xfrm>
              <a:custGeom>
                <a:rect b="b" l="l" r="r" t="t"/>
                <a:pathLst>
                  <a:path extrusionOk="0" h="37" w="924">
                    <a:moveTo>
                      <a:pt x="18" y="1"/>
                    </a:moveTo>
                    <a:cubicBezTo>
                      <a:pt x="12" y="1"/>
                      <a:pt x="0" y="7"/>
                      <a:pt x="0" y="18"/>
                    </a:cubicBezTo>
                    <a:cubicBezTo>
                      <a:pt x="0" y="24"/>
                      <a:pt x="12" y="37"/>
                      <a:pt x="18" y="37"/>
                    </a:cubicBezTo>
                    <a:lnTo>
                      <a:pt x="905" y="37"/>
                    </a:lnTo>
                    <a:cubicBezTo>
                      <a:pt x="918" y="37"/>
                      <a:pt x="924" y="24"/>
                      <a:pt x="924" y="18"/>
                    </a:cubicBezTo>
                    <a:cubicBezTo>
                      <a:pt x="924" y="7"/>
                      <a:pt x="918" y="1"/>
                      <a:pt x="9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2"/>
          <p:cNvSpPr txBox="1"/>
          <p:nvPr>
            <p:ph type="ctrTitle"/>
          </p:nvPr>
        </p:nvSpPr>
        <p:spPr>
          <a:xfrm>
            <a:off x="941825" y="567675"/>
            <a:ext cx="6147000" cy="25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4256625" y="4187175"/>
            <a:ext cx="4174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11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7" name="Google Shape;767;p11"/>
          <p:cNvGrpSpPr/>
          <p:nvPr/>
        </p:nvGrpSpPr>
        <p:grpSpPr>
          <a:xfrm>
            <a:off x="-120637" y="-363525"/>
            <a:ext cx="10063775" cy="6252850"/>
            <a:chOff x="-120637" y="-363525"/>
            <a:chExt cx="10063775" cy="6252850"/>
          </a:xfrm>
        </p:grpSpPr>
        <p:sp>
          <p:nvSpPr>
            <p:cNvPr id="768" name="Google Shape;768;p11"/>
            <p:cNvSpPr/>
            <p:nvPr/>
          </p:nvSpPr>
          <p:spPr>
            <a:xfrm>
              <a:off x="7455775" y="-98225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8275438" y="-363525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-120637" y="39618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1243700" y="4914325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72" name="Google Shape;772;p11"/>
          <p:cNvGrpSpPr/>
          <p:nvPr/>
        </p:nvGrpSpPr>
        <p:grpSpPr>
          <a:xfrm>
            <a:off x="108189" y="81812"/>
            <a:ext cx="8976486" cy="4752738"/>
            <a:chOff x="108189" y="81812"/>
            <a:chExt cx="8976486" cy="4752738"/>
          </a:xfrm>
        </p:grpSpPr>
        <p:sp>
          <p:nvSpPr>
            <p:cNvPr id="773" name="Google Shape;773;p11"/>
            <p:cNvSpPr/>
            <p:nvPr/>
          </p:nvSpPr>
          <p:spPr>
            <a:xfrm>
              <a:off x="8919975" y="1926450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1926650" y="466822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5" name="Google Shape;775;p11"/>
            <p:cNvGrpSpPr/>
            <p:nvPr/>
          </p:nvGrpSpPr>
          <p:grpSpPr>
            <a:xfrm>
              <a:off x="7222698" y="81812"/>
              <a:ext cx="104858" cy="105082"/>
              <a:chOff x="2089506" y="3065185"/>
              <a:chExt cx="467700" cy="468909"/>
            </a:xfrm>
          </p:grpSpPr>
          <p:sp>
            <p:nvSpPr>
              <p:cNvPr id="776" name="Google Shape;776;p11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1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8" name="Google Shape;778;p11"/>
            <p:cNvGrpSpPr/>
            <p:nvPr/>
          </p:nvGrpSpPr>
          <p:grpSpPr>
            <a:xfrm>
              <a:off x="8660961" y="186910"/>
              <a:ext cx="423708" cy="85699"/>
              <a:chOff x="2023432" y="4251819"/>
              <a:chExt cx="335584" cy="67864"/>
            </a:xfrm>
          </p:grpSpPr>
          <p:sp>
            <p:nvSpPr>
              <p:cNvPr id="779" name="Google Shape;779;p11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1"/>
            <p:cNvGrpSpPr/>
            <p:nvPr/>
          </p:nvGrpSpPr>
          <p:grpSpPr>
            <a:xfrm>
              <a:off x="108189" y="3944008"/>
              <a:ext cx="104858" cy="105082"/>
              <a:chOff x="2089506" y="3065185"/>
              <a:chExt cx="467700" cy="468909"/>
            </a:xfrm>
          </p:grpSpPr>
          <p:sp>
            <p:nvSpPr>
              <p:cNvPr id="783" name="Google Shape;783;p11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5" name="Google Shape;785;p11"/>
          <p:cNvGrpSpPr/>
          <p:nvPr/>
        </p:nvGrpSpPr>
        <p:grpSpPr>
          <a:xfrm>
            <a:off x="106749" y="137372"/>
            <a:ext cx="8977922" cy="4902950"/>
            <a:chOff x="106749" y="137372"/>
            <a:chExt cx="8977922" cy="4902950"/>
          </a:xfrm>
        </p:grpSpPr>
        <p:grpSp>
          <p:nvGrpSpPr>
            <p:cNvPr id="786" name="Google Shape;786;p11"/>
            <p:cNvGrpSpPr/>
            <p:nvPr/>
          </p:nvGrpSpPr>
          <p:grpSpPr>
            <a:xfrm>
              <a:off x="218750" y="4428375"/>
              <a:ext cx="1107989" cy="485950"/>
              <a:chOff x="4107925" y="3128200"/>
              <a:chExt cx="1107989" cy="485950"/>
            </a:xfrm>
          </p:grpSpPr>
          <p:sp>
            <p:nvSpPr>
              <p:cNvPr id="787" name="Google Shape;787;p11"/>
              <p:cNvSpPr/>
              <p:nvPr/>
            </p:nvSpPr>
            <p:spPr>
              <a:xfrm>
                <a:off x="4633866" y="3558041"/>
                <a:ext cx="59034" cy="56109"/>
              </a:xfrm>
              <a:custGeom>
                <a:rect b="b" l="l" r="r" t="t"/>
                <a:pathLst>
                  <a:path extrusionOk="0" h="115" w="121">
                    <a:moveTo>
                      <a:pt x="60" y="0"/>
                    </a:moveTo>
                    <a:cubicBezTo>
                      <a:pt x="30" y="0"/>
                      <a:pt x="0" y="25"/>
                      <a:pt x="0" y="60"/>
                    </a:cubicBezTo>
                    <a:cubicBezTo>
                      <a:pt x="0" y="90"/>
                      <a:pt x="30" y="115"/>
                      <a:pt x="60" y="115"/>
                    </a:cubicBezTo>
                    <a:cubicBezTo>
                      <a:pt x="90" y="115"/>
                      <a:pt x="120" y="90"/>
                      <a:pt x="120" y="60"/>
                    </a:cubicBezTo>
                    <a:cubicBezTo>
                      <a:pt x="120" y="25"/>
                      <a:pt x="90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4709977" y="3581948"/>
                <a:ext cx="357132" cy="11222"/>
              </a:xfrm>
              <a:custGeom>
                <a:rect b="b" l="l" r="r" t="t"/>
                <a:pathLst>
                  <a:path extrusionOk="0" h="23" w="732">
                    <a:moveTo>
                      <a:pt x="0" y="0"/>
                    </a:moveTo>
                    <a:lnTo>
                      <a:pt x="0" y="23"/>
                    </a:lnTo>
                    <a:lnTo>
                      <a:pt x="732" y="23"/>
                    </a:lnTo>
                    <a:lnTo>
                      <a:pt x="732" y="11"/>
                    </a:lnTo>
                    <a:lnTo>
                      <a:pt x="7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4224530" y="3569751"/>
                <a:ext cx="389332" cy="32690"/>
              </a:xfrm>
              <a:custGeom>
                <a:rect b="b" l="l" r="r" t="t"/>
                <a:pathLst>
                  <a:path extrusionOk="0" h="67" w="798">
                    <a:moveTo>
                      <a:pt x="66" y="25"/>
                    </a:moveTo>
                    <a:lnTo>
                      <a:pt x="66" y="36"/>
                    </a:lnTo>
                    <a:lnTo>
                      <a:pt x="66" y="48"/>
                    </a:lnTo>
                    <a:lnTo>
                      <a:pt x="798" y="48"/>
                    </a:lnTo>
                    <a:lnTo>
                      <a:pt x="798" y="25"/>
                    </a:lnTo>
                    <a:close/>
                    <a:moveTo>
                      <a:pt x="36" y="1"/>
                    </a:moveTo>
                    <a:cubicBezTo>
                      <a:pt x="17" y="1"/>
                      <a:pt x="0" y="19"/>
                      <a:pt x="0" y="36"/>
                    </a:cubicBezTo>
                    <a:cubicBezTo>
                      <a:pt x="0" y="55"/>
                      <a:pt x="17" y="66"/>
                      <a:pt x="36" y="66"/>
                    </a:cubicBezTo>
                    <a:cubicBezTo>
                      <a:pt x="53" y="66"/>
                      <a:pt x="66" y="55"/>
                      <a:pt x="66" y="36"/>
                    </a:cubicBezTo>
                    <a:cubicBezTo>
                      <a:pt x="66" y="19"/>
                      <a:pt x="53" y="1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4950505" y="3299941"/>
                <a:ext cx="265409" cy="255662"/>
              </a:xfrm>
              <a:custGeom>
                <a:rect b="b" l="l" r="r" t="t"/>
                <a:pathLst>
                  <a:path extrusionOk="0" h="524" w="544">
                    <a:moveTo>
                      <a:pt x="186" y="23"/>
                    </a:moveTo>
                    <a:cubicBezTo>
                      <a:pt x="209" y="23"/>
                      <a:pt x="227" y="29"/>
                      <a:pt x="239" y="42"/>
                    </a:cubicBezTo>
                    <a:lnTo>
                      <a:pt x="286" y="83"/>
                    </a:lnTo>
                    <a:lnTo>
                      <a:pt x="442" y="83"/>
                    </a:lnTo>
                    <a:cubicBezTo>
                      <a:pt x="489" y="83"/>
                      <a:pt x="519" y="119"/>
                      <a:pt x="519" y="161"/>
                    </a:cubicBezTo>
                    <a:lnTo>
                      <a:pt x="519" y="416"/>
                    </a:lnTo>
                    <a:cubicBezTo>
                      <a:pt x="519" y="465"/>
                      <a:pt x="489" y="501"/>
                      <a:pt x="442" y="501"/>
                    </a:cubicBezTo>
                    <a:lnTo>
                      <a:pt x="102" y="501"/>
                    </a:lnTo>
                    <a:cubicBezTo>
                      <a:pt x="55" y="501"/>
                      <a:pt x="24" y="465"/>
                      <a:pt x="24" y="416"/>
                    </a:cubicBezTo>
                    <a:lnTo>
                      <a:pt x="24" y="101"/>
                    </a:lnTo>
                    <a:cubicBezTo>
                      <a:pt x="24" y="59"/>
                      <a:pt x="55" y="23"/>
                      <a:pt x="102" y="23"/>
                    </a:cubicBezTo>
                    <a:close/>
                    <a:moveTo>
                      <a:pt x="102" y="1"/>
                    </a:moveTo>
                    <a:cubicBezTo>
                      <a:pt x="43" y="1"/>
                      <a:pt x="0" y="48"/>
                      <a:pt x="0" y="101"/>
                    </a:cubicBezTo>
                    <a:lnTo>
                      <a:pt x="0" y="416"/>
                    </a:lnTo>
                    <a:cubicBezTo>
                      <a:pt x="0" y="477"/>
                      <a:pt x="43" y="524"/>
                      <a:pt x="102" y="524"/>
                    </a:cubicBezTo>
                    <a:lnTo>
                      <a:pt x="442" y="524"/>
                    </a:lnTo>
                    <a:cubicBezTo>
                      <a:pt x="500" y="524"/>
                      <a:pt x="543" y="477"/>
                      <a:pt x="543" y="416"/>
                    </a:cubicBezTo>
                    <a:lnTo>
                      <a:pt x="543" y="161"/>
                    </a:lnTo>
                    <a:cubicBezTo>
                      <a:pt x="543" y="108"/>
                      <a:pt x="500" y="59"/>
                      <a:pt x="442" y="59"/>
                    </a:cubicBezTo>
                    <a:lnTo>
                      <a:pt x="299" y="59"/>
                    </a:lnTo>
                    <a:lnTo>
                      <a:pt x="257" y="23"/>
                    </a:lnTo>
                    <a:cubicBezTo>
                      <a:pt x="233" y="6"/>
                      <a:pt x="209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4985145" y="3485344"/>
                <a:ext cx="195642" cy="12686"/>
              </a:xfrm>
              <a:custGeom>
                <a:rect b="b" l="l" r="r" t="t"/>
                <a:pathLst>
                  <a:path extrusionOk="0" h="26" w="401">
                    <a:moveTo>
                      <a:pt x="1" y="1"/>
                    </a:moveTo>
                    <a:lnTo>
                      <a:pt x="1" y="25"/>
                    </a:lnTo>
                    <a:lnTo>
                      <a:pt x="401" y="25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4107925" y="3299941"/>
                <a:ext cx="267361" cy="255662"/>
              </a:xfrm>
              <a:custGeom>
                <a:rect b="b" l="l" r="r" t="t"/>
                <a:pathLst>
                  <a:path extrusionOk="0" h="524" w="548">
                    <a:moveTo>
                      <a:pt x="441" y="23"/>
                    </a:moveTo>
                    <a:cubicBezTo>
                      <a:pt x="489" y="23"/>
                      <a:pt x="525" y="59"/>
                      <a:pt x="525" y="101"/>
                    </a:cubicBezTo>
                    <a:lnTo>
                      <a:pt x="525" y="422"/>
                    </a:lnTo>
                    <a:cubicBezTo>
                      <a:pt x="525" y="465"/>
                      <a:pt x="489" y="501"/>
                      <a:pt x="441" y="501"/>
                    </a:cubicBezTo>
                    <a:lnTo>
                      <a:pt x="102" y="501"/>
                    </a:lnTo>
                    <a:cubicBezTo>
                      <a:pt x="60" y="501"/>
                      <a:pt x="25" y="465"/>
                      <a:pt x="25" y="422"/>
                    </a:cubicBezTo>
                    <a:lnTo>
                      <a:pt x="25" y="161"/>
                    </a:lnTo>
                    <a:cubicBezTo>
                      <a:pt x="25" y="119"/>
                      <a:pt x="60" y="83"/>
                      <a:pt x="102" y="83"/>
                    </a:cubicBezTo>
                    <a:lnTo>
                      <a:pt x="256" y="83"/>
                    </a:lnTo>
                    <a:lnTo>
                      <a:pt x="305" y="42"/>
                    </a:lnTo>
                    <a:cubicBezTo>
                      <a:pt x="316" y="29"/>
                      <a:pt x="333" y="23"/>
                      <a:pt x="358" y="23"/>
                    </a:cubicBezTo>
                    <a:close/>
                    <a:moveTo>
                      <a:pt x="358" y="1"/>
                    </a:moveTo>
                    <a:cubicBezTo>
                      <a:pt x="333" y="1"/>
                      <a:pt x="311" y="6"/>
                      <a:pt x="292" y="23"/>
                    </a:cubicBezTo>
                    <a:lnTo>
                      <a:pt x="245" y="59"/>
                    </a:lnTo>
                    <a:lnTo>
                      <a:pt x="102" y="59"/>
                    </a:lnTo>
                    <a:cubicBezTo>
                      <a:pt x="42" y="59"/>
                      <a:pt x="0" y="108"/>
                      <a:pt x="0" y="161"/>
                    </a:cubicBezTo>
                    <a:lnTo>
                      <a:pt x="0" y="422"/>
                    </a:lnTo>
                    <a:cubicBezTo>
                      <a:pt x="0" y="477"/>
                      <a:pt x="42" y="524"/>
                      <a:pt x="102" y="524"/>
                    </a:cubicBezTo>
                    <a:lnTo>
                      <a:pt x="441" y="524"/>
                    </a:lnTo>
                    <a:cubicBezTo>
                      <a:pt x="501" y="524"/>
                      <a:pt x="548" y="477"/>
                      <a:pt x="548" y="422"/>
                    </a:cubicBezTo>
                    <a:lnTo>
                      <a:pt x="548" y="101"/>
                    </a:lnTo>
                    <a:cubicBezTo>
                      <a:pt x="548" y="48"/>
                      <a:pt x="501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4142565" y="3485344"/>
                <a:ext cx="198081" cy="12686"/>
              </a:xfrm>
              <a:custGeom>
                <a:rect b="b" l="l" r="r" t="t"/>
                <a:pathLst>
                  <a:path extrusionOk="0" h="26" w="406">
                    <a:moveTo>
                      <a:pt x="1" y="1"/>
                    </a:moveTo>
                    <a:lnTo>
                      <a:pt x="1" y="25"/>
                    </a:lnTo>
                    <a:lnTo>
                      <a:pt x="405" y="25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4572881" y="3322873"/>
                <a:ext cx="218085" cy="107827"/>
              </a:xfrm>
              <a:custGeom>
                <a:rect b="b" l="l" r="r" t="t"/>
                <a:pathLst>
                  <a:path extrusionOk="0" h="221" w="447">
                    <a:moveTo>
                      <a:pt x="375" y="1"/>
                    </a:moveTo>
                    <a:lnTo>
                      <a:pt x="304" y="72"/>
                    </a:lnTo>
                    <a:lnTo>
                      <a:pt x="322" y="89"/>
                    </a:lnTo>
                    <a:lnTo>
                      <a:pt x="364" y="48"/>
                    </a:lnTo>
                    <a:lnTo>
                      <a:pt x="364" y="48"/>
                    </a:lnTo>
                    <a:cubicBezTo>
                      <a:pt x="345" y="132"/>
                      <a:pt x="274" y="197"/>
                      <a:pt x="185" y="197"/>
                    </a:cubicBezTo>
                    <a:cubicBezTo>
                      <a:pt x="120" y="197"/>
                      <a:pt x="54" y="161"/>
                      <a:pt x="24" y="102"/>
                    </a:cubicBezTo>
                    <a:lnTo>
                      <a:pt x="1" y="114"/>
                    </a:lnTo>
                    <a:cubicBezTo>
                      <a:pt x="37" y="179"/>
                      <a:pt x="108" y="221"/>
                      <a:pt x="185" y="221"/>
                    </a:cubicBezTo>
                    <a:cubicBezTo>
                      <a:pt x="287" y="221"/>
                      <a:pt x="375" y="144"/>
                      <a:pt x="388" y="42"/>
                    </a:cubicBezTo>
                    <a:lnTo>
                      <a:pt x="430" y="89"/>
                    </a:lnTo>
                    <a:lnTo>
                      <a:pt x="447" y="72"/>
                    </a:lnTo>
                    <a:lnTo>
                      <a:pt x="3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4535313" y="3233099"/>
                <a:ext cx="215157" cy="107827"/>
              </a:xfrm>
              <a:custGeom>
                <a:rect b="b" l="l" r="r" t="t"/>
                <a:pathLst>
                  <a:path extrusionOk="0" h="221" w="441">
                    <a:moveTo>
                      <a:pt x="262" y="0"/>
                    </a:moveTo>
                    <a:cubicBezTo>
                      <a:pt x="155" y="0"/>
                      <a:pt x="72" y="77"/>
                      <a:pt x="59" y="173"/>
                    </a:cubicBezTo>
                    <a:lnTo>
                      <a:pt x="12" y="130"/>
                    </a:lnTo>
                    <a:lnTo>
                      <a:pt x="1" y="149"/>
                    </a:lnTo>
                    <a:lnTo>
                      <a:pt x="72" y="220"/>
                    </a:lnTo>
                    <a:lnTo>
                      <a:pt x="144" y="149"/>
                    </a:lnTo>
                    <a:lnTo>
                      <a:pt x="125" y="130"/>
                    </a:lnTo>
                    <a:lnTo>
                      <a:pt x="84" y="173"/>
                    </a:lnTo>
                    <a:cubicBezTo>
                      <a:pt x="101" y="83"/>
                      <a:pt x="172" y="23"/>
                      <a:pt x="262" y="23"/>
                    </a:cubicBezTo>
                    <a:cubicBezTo>
                      <a:pt x="328" y="23"/>
                      <a:pt x="387" y="59"/>
                      <a:pt x="422" y="119"/>
                    </a:cubicBezTo>
                    <a:lnTo>
                      <a:pt x="441" y="108"/>
                    </a:lnTo>
                    <a:cubicBezTo>
                      <a:pt x="405" y="42"/>
                      <a:pt x="33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4453836" y="3128200"/>
                <a:ext cx="421533" cy="399106"/>
              </a:xfrm>
              <a:custGeom>
                <a:rect b="b" l="l" r="r" t="t"/>
                <a:pathLst>
                  <a:path extrusionOk="0" h="818" w="864">
                    <a:moveTo>
                      <a:pt x="256" y="24"/>
                    </a:moveTo>
                    <a:cubicBezTo>
                      <a:pt x="268" y="24"/>
                      <a:pt x="281" y="31"/>
                      <a:pt x="292" y="37"/>
                    </a:cubicBezTo>
                    <a:lnTo>
                      <a:pt x="405" y="131"/>
                    </a:lnTo>
                    <a:cubicBezTo>
                      <a:pt x="418" y="144"/>
                      <a:pt x="435" y="150"/>
                      <a:pt x="454" y="150"/>
                    </a:cubicBezTo>
                    <a:lnTo>
                      <a:pt x="787" y="150"/>
                    </a:lnTo>
                    <a:cubicBezTo>
                      <a:pt x="817" y="150"/>
                      <a:pt x="840" y="174"/>
                      <a:pt x="840" y="202"/>
                    </a:cubicBezTo>
                    <a:lnTo>
                      <a:pt x="840" y="674"/>
                    </a:lnTo>
                    <a:lnTo>
                      <a:pt x="25" y="674"/>
                    </a:lnTo>
                    <a:lnTo>
                      <a:pt x="25" y="78"/>
                    </a:lnTo>
                    <a:cubicBezTo>
                      <a:pt x="25" y="48"/>
                      <a:pt x="48" y="24"/>
                      <a:pt x="72" y="24"/>
                    </a:cubicBezTo>
                    <a:close/>
                    <a:moveTo>
                      <a:pt x="840" y="697"/>
                    </a:moveTo>
                    <a:lnTo>
                      <a:pt x="840" y="738"/>
                    </a:lnTo>
                    <a:cubicBezTo>
                      <a:pt x="840" y="768"/>
                      <a:pt x="817" y="793"/>
                      <a:pt x="787" y="793"/>
                    </a:cubicBezTo>
                    <a:lnTo>
                      <a:pt x="72" y="793"/>
                    </a:lnTo>
                    <a:cubicBezTo>
                      <a:pt x="48" y="793"/>
                      <a:pt x="25" y="768"/>
                      <a:pt x="25" y="738"/>
                    </a:cubicBezTo>
                    <a:lnTo>
                      <a:pt x="25" y="697"/>
                    </a:lnTo>
                    <a:close/>
                    <a:moveTo>
                      <a:pt x="72" y="1"/>
                    </a:moveTo>
                    <a:cubicBezTo>
                      <a:pt x="30" y="1"/>
                      <a:pt x="0" y="37"/>
                      <a:pt x="0" y="78"/>
                    </a:cubicBezTo>
                    <a:lnTo>
                      <a:pt x="0" y="738"/>
                    </a:lnTo>
                    <a:cubicBezTo>
                      <a:pt x="0" y="781"/>
                      <a:pt x="30" y="817"/>
                      <a:pt x="72" y="817"/>
                    </a:cubicBezTo>
                    <a:lnTo>
                      <a:pt x="787" y="817"/>
                    </a:lnTo>
                    <a:cubicBezTo>
                      <a:pt x="828" y="817"/>
                      <a:pt x="864" y="781"/>
                      <a:pt x="864" y="738"/>
                    </a:cubicBezTo>
                    <a:lnTo>
                      <a:pt x="864" y="202"/>
                    </a:lnTo>
                    <a:cubicBezTo>
                      <a:pt x="864" y="161"/>
                      <a:pt x="828" y="125"/>
                      <a:pt x="787" y="125"/>
                    </a:cubicBezTo>
                    <a:lnTo>
                      <a:pt x="454" y="125"/>
                    </a:lnTo>
                    <a:cubicBezTo>
                      <a:pt x="441" y="125"/>
                      <a:pt x="429" y="120"/>
                      <a:pt x="418" y="114"/>
                    </a:cubicBezTo>
                    <a:lnTo>
                      <a:pt x="303" y="18"/>
                    </a:lnTo>
                    <a:cubicBezTo>
                      <a:pt x="292" y="7"/>
                      <a:pt x="275" y="1"/>
                      <a:pt x="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066622" y="3569751"/>
                <a:ext cx="32688" cy="32690"/>
              </a:xfrm>
              <a:custGeom>
                <a:rect b="b" l="l" r="r" t="t"/>
                <a:pathLst>
                  <a:path extrusionOk="0" h="67" w="67">
                    <a:moveTo>
                      <a:pt x="31" y="1"/>
                    </a:moveTo>
                    <a:cubicBezTo>
                      <a:pt x="12" y="1"/>
                      <a:pt x="1" y="19"/>
                      <a:pt x="1" y="36"/>
                    </a:cubicBezTo>
                    <a:cubicBezTo>
                      <a:pt x="1" y="55"/>
                      <a:pt x="12" y="66"/>
                      <a:pt x="31" y="66"/>
                    </a:cubicBezTo>
                    <a:cubicBezTo>
                      <a:pt x="48" y="66"/>
                      <a:pt x="67" y="55"/>
                      <a:pt x="67" y="36"/>
                    </a:cubicBezTo>
                    <a:cubicBezTo>
                      <a:pt x="67" y="19"/>
                      <a:pt x="48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8" name="Google Shape;798;p11"/>
            <p:cNvGrpSpPr/>
            <p:nvPr/>
          </p:nvGrpSpPr>
          <p:grpSpPr>
            <a:xfrm>
              <a:off x="8589776" y="450883"/>
              <a:ext cx="445299" cy="462080"/>
              <a:chOff x="1896951" y="3094920"/>
              <a:chExt cx="445299" cy="462080"/>
            </a:xfrm>
          </p:grpSpPr>
          <p:sp>
            <p:nvSpPr>
              <p:cNvPr id="799" name="Google Shape;799;p11"/>
              <p:cNvSpPr/>
              <p:nvPr/>
            </p:nvSpPr>
            <p:spPr>
              <a:xfrm>
                <a:off x="2110420" y="3382126"/>
                <a:ext cx="41076" cy="71257"/>
              </a:xfrm>
              <a:custGeom>
                <a:rect b="b" l="l" r="r" t="t"/>
                <a:pathLst>
                  <a:path extrusionOk="0" h="229" w="132">
                    <a:moveTo>
                      <a:pt x="114" y="1"/>
                    </a:moveTo>
                    <a:cubicBezTo>
                      <a:pt x="101" y="1"/>
                      <a:pt x="95" y="7"/>
                      <a:pt x="95" y="19"/>
                    </a:cubicBezTo>
                    <a:lnTo>
                      <a:pt x="95" y="192"/>
                    </a:lnTo>
                    <a:lnTo>
                      <a:pt x="18" y="192"/>
                    </a:lnTo>
                    <a:cubicBezTo>
                      <a:pt x="12" y="192"/>
                      <a:pt x="1" y="204"/>
                      <a:pt x="1" y="210"/>
                    </a:cubicBezTo>
                    <a:cubicBezTo>
                      <a:pt x="1" y="221"/>
                      <a:pt x="12" y="228"/>
                      <a:pt x="18" y="228"/>
                    </a:cubicBezTo>
                    <a:lnTo>
                      <a:pt x="114" y="228"/>
                    </a:lnTo>
                    <a:cubicBezTo>
                      <a:pt x="125" y="228"/>
                      <a:pt x="131" y="221"/>
                      <a:pt x="131" y="210"/>
                    </a:cubicBezTo>
                    <a:lnTo>
                      <a:pt x="131" y="19"/>
                    </a:lnTo>
                    <a:cubicBezTo>
                      <a:pt x="131" y="7"/>
                      <a:pt x="125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2037915" y="3334206"/>
                <a:ext cx="61925" cy="11513"/>
              </a:xfrm>
              <a:custGeom>
                <a:rect b="b" l="l" r="r" t="t"/>
                <a:pathLst>
                  <a:path extrusionOk="0" h="37" w="199">
                    <a:moveTo>
                      <a:pt x="20" y="0"/>
                    </a:moveTo>
                    <a:cubicBezTo>
                      <a:pt x="12" y="0"/>
                      <a:pt x="1" y="6"/>
                      <a:pt x="1" y="18"/>
                    </a:cubicBezTo>
                    <a:cubicBezTo>
                      <a:pt x="1" y="30"/>
                      <a:pt x="12" y="36"/>
                      <a:pt x="20" y="36"/>
                    </a:cubicBezTo>
                    <a:lnTo>
                      <a:pt x="180" y="36"/>
                    </a:lnTo>
                    <a:cubicBezTo>
                      <a:pt x="185" y="36"/>
                      <a:pt x="198" y="30"/>
                      <a:pt x="198" y="18"/>
                    </a:cubicBezTo>
                    <a:cubicBezTo>
                      <a:pt x="198" y="6"/>
                      <a:pt x="185" y="0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2188527" y="3334206"/>
                <a:ext cx="59435" cy="11513"/>
              </a:xfrm>
              <a:custGeom>
                <a:rect b="b" l="l" r="r" t="t"/>
                <a:pathLst>
                  <a:path extrusionOk="0" h="37" w="191">
                    <a:moveTo>
                      <a:pt x="17" y="0"/>
                    </a:moveTo>
                    <a:cubicBezTo>
                      <a:pt x="6" y="0"/>
                      <a:pt x="0" y="6"/>
                      <a:pt x="0" y="18"/>
                    </a:cubicBezTo>
                    <a:cubicBezTo>
                      <a:pt x="0" y="30"/>
                      <a:pt x="6" y="36"/>
                      <a:pt x="17" y="36"/>
                    </a:cubicBezTo>
                    <a:lnTo>
                      <a:pt x="172" y="36"/>
                    </a:lnTo>
                    <a:cubicBezTo>
                      <a:pt x="179" y="36"/>
                      <a:pt x="190" y="30"/>
                      <a:pt x="190" y="18"/>
                    </a:cubicBezTo>
                    <a:cubicBezTo>
                      <a:pt x="190" y="6"/>
                      <a:pt x="179" y="0"/>
                      <a:pt x="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1896951" y="3094920"/>
                <a:ext cx="445299" cy="462080"/>
              </a:xfrm>
              <a:custGeom>
                <a:rect b="b" l="l" r="r" t="t"/>
                <a:pathLst>
                  <a:path extrusionOk="0" h="1485" w="1431">
                    <a:moveTo>
                      <a:pt x="858" y="36"/>
                    </a:moveTo>
                    <a:cubicBezTo>
                      <a:pt x="1020" y="36"/>
                      <a:pt x="1144" y="138"/>
                      <a:pt x="1174" y="228"/>
                    </a:cubicBezTo>
                    <a:cubicBezTo>
                      <a:pt x="1180" y="233"/>
                      <a:pt x="1180" y="239"/>
                      <a:pt x="1187" y="239"/>
                    </a:cubicBezTo>
                    <a:lnTo>
                      <a:pt x="1199" y="239"/>
                    </a:lnTo>
                    <a:cubicBezTo>
                      <a:pt x="1216" y="233"/>
                      <a:pt x="1234" y="228"/>
                      <a:pt x="1252" y="228"/>
                    </a:cubicBezTo>
                    <a:cubicBezTo>
                      <a:pt x="1330" y="228"/>
                      <a:pt x="1395" y="316"/>
                      <a:pt x="1395" y="424"/>
                    </a:cubicBezTo>
                    <a:cubicBezTo>
                      <a:pt x="1395" y="519"/>
                      <a:pt x="1342" y="597"/>
                      <a:pt x="1276" y="615"/>
                    </a:cubicBezTo>
                    <a:lnTo>
                      <a:pt x="1252" y="615"/>
                    </a:lnTo>
                    <a:cubicBezTo>
                      <a:pt x="1180" y="615"/>
                      <a:pt x="1127" y="555"/>
                      <a:pt x="1109" y="465"/>
                    </a:cubicBezTo>
                    <a:cubicBezTo>
                      <a:pt x="1109" y="459"/>
                      <a:pt x="1103" y="454"/>
                      <a:pt x="1097" y="454"/>
                    </a:cubicBezTo>
                    <a:lnTo>
                      <a:pt x="1080" y="454"/>
                    </a:lnTo>
                    <a:cubicBezTo>
                      <a:pt x="1020" y="501"/>
                      <a:pt x="930" y="536"/>
                      <a:pt x="806" y="572"/>
                    </a:cubicBezTo>
                    <a:cubicBezTo>
                      <a:pt x="787" y="579"/>
                      <a:pt x="764" y="585"/>
                      <a:pt x="746" y="585"/>
                    </a:cubicBezTo>
                    <a:cubicBezTo>
                      <a:pt x="740" y="591"/>
                      <a:pt x="734" y="591"/>
                      <a:pt x="728" y="591"/>
                    </a:cubicBezTo>
                    <a:cubicBezTo>
                      <a:pt x="716" y="591"/>
                      <a:pt x="698" y="597"/>
                      <a:pt x="680" y="597"/>
                    </a:cubicBezTo>
                    <a:lnTo>
                      <a:pt x="668" y="597"/>
                    </a:lnTo>
                    <a:cubicBezTo>
                      <a:pt x="651" y="602"/>
                      <a:pt x="638" y="602"/>
                      <a:pt x="621" y="602"/>
                    </a:cubicBezTo>
                    <a:lnTo>
                      <a:pt x="608" y="602"/>
                    </a:lnTo>
                    <a:cubicBezTo>
                      <a:pt x="597" y="602"/>
                      <a:pt x="585" y="605"/>
                      <a:pt x="573" y="605"/>
                    </a:cubicBezTo>
                    <a:cubicBezTo>
                      <a:pt x="567" y="605"/>
                      <a:pt x="561" y="604"/>
                      <a:pt x="555" y="602"/>
                    </a:cubicBezTo>
                    <a:lnTo>
                      <a:pt x="490" y="602"/>
                    </a:lnTo>
                    <a:cubicBezTo>
                      <a:pt x="473" y="602"/>
                      <a:pt x="454" y="597"/>
                      <a:pt x="437" y="591"/>
                    </a:cubicBezTo>
                    <a:lnTo>
                      <a:pt x="424" y="591"/>
                    </a:lnTo>
                    <a:cubicBezTo>
                      <a:pt x="407" y="591"/>
                      <a:pt x="388" y="585"/>
                      <a:pt x="377" y="579"/>
                    </a:cubicBezTo>
                    <a:lnTo>
                      <a:pt x="365" y="579"/>
                    </a:lnTo>
                    <a:cubicBezTo>
                      <a:pt x="352" y="572"/>
                      <a:pt x="335" y="572"/>
                      <a:pt x="317" y="566"/>
                    </a:cubicBezTo>
                    <a:cubicBezTo>
                      <a:pt x="210" y="531"/>
                      <a:pt x="127" y="478"/>
                      <a:pt x="79" y="442"/>
                    </a:cubicBezTo>
                    <a:lnTo>
                      <a:pt x="91" y="442"/>
                    </a:lnTo>
                    <a:cubicBezTo>
                      <a:pt x="174" y="442"/>
                      <a:pt x="330" y="418"/>
                      <a:pt x="448" y="275"/>
                    </a:cubicBezTo>
                    <a:cubicBezTo>
                      <a:pt x="608" y="79"/>
                      <a:pt x="758" y="36"/>
                      <a:pt x="858" y="36"/>
                    </a:cubicBezTo>
                    <a:close/>
                    <a:moveTo>
                      <a:pt x="1080" y="495"/>
                    </a:moveTo>
                    <a:cubicBezTo>
                      <a:pt x="1103" y="591"/>
                      <a:pt x="1174" y="651"/>
                      <a:pt x="1252" y="651"/>
                    </a:cubicBezTo>
                    <a:lnTo>
                      <a:pt x="1264" y="651"/>
                    </a:lnTo>
                    <a:lnTo>
                      <a:pt x="1264" y="745"/>
                    </a:lnTo>
                    <a:lnTo>
                      <a:pt x="1210" y="769"/>
                    </a:lnTo>
                    <a:cubicBezTo>
                      <a:pt x="1210" y="728"/>
                      <a:pt x="1174" y="692"/>
                      <a:pt x="1133" y="692"/>
                    </a:cubicBezTo>
                    <a:lnTo>
                      <a:pt x="924" y="692"/>
                    </a:lnTo>
                    <a:cubicBezTo>
                      <a:pt x="883" y="692"/>
                      <a:pt x="847" y="728"/>
                      <a:pt x="847" y="769"/>
                    </a:cubicBezTo>
                    <a:lnTo>
                      <a:pt x="847" y="775"/>
                    </a:lnTo>
                    <a:cubicBezTo>
                      <a:pt x="830" y="770"/>
                      <a:pt x="811" y="769"/>
                      <a:pt x="794" y="769"/>
                    </a:cubicBezTo>
                    <a:cubicBezTo>
                      <a:pt x="770" y="769"/>
                      <a:pt x="748" y="772"/>
                      <a:pt x="734" y="775"/>
                    </a:cubicBezTo>
                    <a:lnTo>
                      <a:pt x="734" y="769"/>
                    </a:lnTo>
                    <a:cubicBezTo>
                      <a:pt x="734" y="728"/>
                      <a:pt x="698" y="692"/>
                      <a:pt x="657" y="692"/>
                    </a:cubicBezTo>
                    <a:lnTo>
                      <a:pt x="448" y="692"/>
                    </a:lnTo>
                    <a:cubicBezTo>
                      <a:pt x="407" y="692"/>
                      <a:pt x="371" y="728"/>
                      <a:pt x="371" y="769"/>
                    </a:cubicBezTo>
                    <a:lnTo>
                      <a:pt x="322" y="745"/>
                    </a:lnTo>
                    <a:lnTo>
                      <a:pt x="322" y="602"/>
                    </a:lnTo>
                    <a:cubicBezTo>
                      <a:pt x="394" y="627"/>
                      <a:pt x="473" y="638"/>
                      <a:pt x="567" y="638"/>
                    </a:cubicBezTo>
                    <a:cubicBezTo>
                      <a:pt x="567" y="638"/>
                      <a:pt x="567" y="644"/>
                      <a:pt x="573" y="644"/>
                    </a:cubicBezTo>
                    <a:cubicBezTo>
                      <a:pt x="608" y="644"/>
                      <a:pt x="644" y="638"/>
                      <a:pt x="687" y="632"/>
                    </a:cubicBezTo>
                    <a:lnTo>
                      <a:pt x="693" y="632"/>
                    </a:lnTo>
                    <a:cubicBezTo>
                      <a:pt x="710" y="632"/>
                      <a:pt x="728" y="627"/>
                      <a:pt x="746" y="627"/>
                    </a:cubicBezTo>
                    <a:cubicBezTo>
                      <a:pt x="746" y="621"/>
                      <a:pt x="751" y="621"/>
                      <a:pt x="751" y="621"/>
                    </a:cubicBezTo>
                    <a:cubicBezTo>
                      <a:pt x="776" y="621"/>
                      <a:pt x="794" y="615"/>
                      <a:pt x="817" y="608"/>
                    </a:cubicBezTo>
                    <a:cubicBezTo>
                      <a:pt x="930" y="572"/>
                      <a:pt x="1014" y="536"/>
                      <a:pt x="1080" y="495"/>
                    </a:cubicBezTo>
                    <a:close/>
                    <a:moveTo>
                      <a:pt x="657" y="728"/>
                    </a:moveTo>
                    <a:cubicBezTo>
                      <a:pt x="680" y="728"/>
                      <a:pt x="698" y="745"/>
                      <a:pt x="698" y="769"/>
                    </a:cubicBezTo>
                    <a:lnTo>
                      <a:pt x="698" y="830"/>
                    </a:lnTo>
                    <a:cubicBezTo>
                      <a:pt x="698" y="852"/>
                      <a:pt x="680" y="871"/>
                      <a:pt x="657" y="871"/>
                    </a:cubicBezTo>
                    <a:lnTo>
                      <a:pt x="448" y="871"/>
                    </a:lnTo>
                    <a:cubicBezTo>
                      <a:pt x="424" y="871"/>
                      <a:pt x="407" y="852"/>
                      <a:pt x="407" y="830"/>
                    </a:cubicBezTo>
                    <a:lnTo>
                      <a:pt x="407" y="769"/>
                    </a:lnTo>
                    <a:cubicBezTo>
                      <a:pt x="407" y="745"/>
                      <a:pt x="424" y="728"/>
                      <a:pt x="448" y="728"/>
                    </a:cubicBezTo>
                    <a:close/>
                    <a:moveTo>
                      <a:pt x="1133" y="728"/>
                    </a:moveTo>
                    <a:cubicBezTo>
                      <a:pt x="1157" y="728"/>
                      <a:pt x="1174" y="745"/>
                      <a:pt x="1174" y="769"/>
                    </a:cubicBezTo>
                    <a:lnTo>
                      <a:pt x="1174" y="830"/>
                    </a:lnTo>
                    <a:cubicBezTo>
                      <a:pt x="1174" y="852"/>
                      <a:pt x="1157" y="871"/>
                      <a:pt x="1133" y="871"/>
                    </a:cubicBezTo>
                    <a:lnTo>
                      <a:pt x="924" y="871"/>
                    </a:lnTo>
                    <a:cubicBezTo>
                      <a:pt x="901" y="871"/>
                      <a:pt x="883" y="852"/>
                      <a:pt x="883" y="830"/>
                    </a:cubicBezTo>
                    <a:lnTo>
                      <a:pt x="883" y="769"/>
                    </a:lnTo>
                    <a:cubicBezTo>
                      <a:pt x="883" y="745"/>
                      <a:pt x="901" y="728"/>
                      <a:pt x="924" y="728"/>
                    </a:cubicBezTo>
                    <a:close/>
                    <a:moveTo>
                      <a:pt x="1264" y="787"/>
                    </a:moveTo>
                    <a:lnTo>
                      <a:pt x="1264" y="978"/>
                    </a:lnTo>
                    <a:cubicBezTo>
                      <a:pt x="1264" y="1234"/>
                      <a:pt x="1050" y="1448"/>
                      <a:pt x="794" y="1448"/>
                    </a:cubicBezTo>
                    <a:cubicBezTo>
                      <a:pt x="531" y="1448"/>
                      <a:pt x="322" y="1234"/>
                      <a:pt x="322" y="978"/>
                    </a:cubicBezTo>
                    <a:lnTo>
                      <a:pt x="322" y="787"/>
                    </a:lnTo>
                    <a:lnTo>
                      <a:pt x="371" y="811"/>
                    </a:lnTo>
                    <a:lnTo>
                      <a:pt x="371" y="830"/>
                    </a:lnTo>
                    <a:cubicBezTo>
                      <a:pt x="371" y="871"/>
                      <a:pt x="407" y="907"/>
                      <a:pt x="448" y="907"/>
                    </a:cubicBezTo>
                    <a:lnTo>
                      <a:pt x="657" y="907"/>
                    </a:lnTo>
                    <a:cubicBezTo>
                      <a:pt x="698" y="907"/>
                      <a:pt x="734" y="871"/>
                      <a:pt x="734" y="830"/>
                    </a:cubicBezTo>
                    <a:lnTo>
                      <a:pt x="734" y="811"/>
                    </a:lnTo>
                    <a:cubicBezTo>
                      <a:pt x="745" y="807"/>
                      <a:pt x="767" y="802"/>
                      <a:pt x="793" y="802"/>
                    </a:cubicBezTo>
                    <a:cubicBezTo>
                      <a:pt x="810" y="802"/>
                      <a:pt x="829" y="804"/>
                      <a:pt x="847" y="811"/>
                    </a:cubicBezTo>
                    <a:lnTo>
                      <a:pt x="847" y="830"/>
                    </a:lnTo>
                    <a:cubicBezTo>
                      <a:pt x="847" y="871"/>
                      <a:pt x="883" y="907"/>
                      <a:pt x="924" y="907"/>
                    </a:cubicBezTo>
                    <a:lnTo>
                      <a:pt x="1133" y="907"/>
                    </a:lnTo>
                    <a:cubicBezTo>
                      <a:pt x="1174" y="907"/>
                      <a:pt x="1210" y="871"/>
                      <a:pt x="1210" y="830"/>
                    </a:cubicBezTo>
                    <a:lnTo>
                      <a:pt x="1210" y="811"/>
                    </a:lnTo>
                    <a:lnTo>
                      <a:pt x="1264" y="787"/>
                    </a:lnTo>
                    <a:close/>
                    <a:moveTo>
                      <a:pt x="858" y="0"/>
                    </a:moveTo>
                    <a:cubicBezTo>
                      <a:pt x="751" y="0"/>
                      <a:pt x="585" y="49"/>
                      <a:pt x="418" y="251"/>
                    </a:cubicBezTo>
                    <a:cubicBezTo>
                      <a:pt x="317" y="376"/>
                      <a:pt x="187" y="406"/>
                      <a:pt x="91" y="406"/>
                    </a:cubicBezTo>
                    <a:cubicBezTo>
                      <a:pt x="49" y="406"/>
                      <a:pt x="25" y="401"/>
                      <a:pt x="25" y="401"/>
                    </a:cubicBezTo>
                    <a:cubicBezTo>
                      <a:pt x="14" y="401"/>
                      <a:pt x="8" y="401"/>
                      <a:pt x="1" y="406"/>
                    </a:cubicBezTo>
                    <a:cubicBezTo>
                      <a:pt x="1" y="418"/>
                      <a:pt x="1" y="424"/>
                      <a:pt x="8" y="429"/>
                    </a:cubicBezTo>
                    <a:cubicBezTo>
                      <a:pt x="14" y="436"/>
                      <a:pt x="115" y="531"/>
                      <a:pt x="287" y="591"/>
                    </a:cubicBezTo>
                    <a:lnTo>
                      <a:pt x="287" y="978"/>
                    </a:lnTo>
                    <a:cubicBezTo>
                      <a:pt x="287" y="1258"/>
                      <a:pt x="514" y="1484"/>
                      <a:pt x="794" y="1484"/>
                    </a:cubicBezTo>
                    <a:cubicBezTo>
                      <a:pt x="1067" y="1484"/>
                      <a:pt x="1300" y="1258"/>
                      <a:pt x="1300" y="978"/>
                    </a:cubicBezTo>
                    <a:lnTo>
                      <a:pt x="1300" y="644"/>
                    </a:lnTo>
                    <a:cubicBezTo>
                      <a:pt x="1372" y="615"/>
                      <a:pt x="1430" y="525"/>
                      <a:pt x="1430" y="424"/>
                    </a:cubicBezTo>
                    <a:cubicBezTo>
                      <a:pt x="1430" y="293"/>
                      <a:pt x="1347" y="192"/>
                      <a:pt x="1252" y="192"/>
                    </a:cubicBezTo>
                    <a:cubicBezTo>
                      <a:pt x="1234" y="192"/>
                      <a:pt x="1216" y="192"/>
                      <a:pt x="1204" y="198"/>
                    </a:cubicBezTo>
                    <a:cubicBezTo>
                      <a:pt x="1163" y="102"/>
                      <a:pt x="1026" y="0"/>
                      <a:pt x="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2110420" y="3499124"/>
                <a:ext cx="65037" cy="11513"/>
              </a:xfrm>
              <a:custGeom>
                <a:rect b="b" l="l" r="r" t="t"/>
                <a:pathLst>
                  <a:path extrusionOk="0" h="37" w="209">
                    <a:moveTo>
                      <a:pt x="18" y="1"/>
                    </a:moveTo>
                    <a:cubicBezTo>
                      <a:pt x="7" y="1"/>
                      <a:pt x="1" y="7"/>
                      <a:pt x="1" y="18"/>
                    </a:cubicBezTo>
                    <a:cubicBezTo>
                      <a:pt x="1" y="24"/>
                      <a:pt x="7" y="37"/>
                      <a:pt x="18" y="37"/>
                    </a:cubicBezTo>
                    <a:lnTo>
                      <a:pt x="191" y="37"/>
                    </a:lnTo>
                    <a:cubicBezTo>
                      <a:pt x="203" y="37"/>
                      <a:pt x="208" y="24"/>
                      <a:pt x="208" y="18"/>
                    </a:cubicBezTo>
                    <a:cubicBezTo>
                      <a:pt x="208" y="7"/>
                      <a:pt x="203" y="1"/>
                      <a:pt x="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2055030" y="3123859"/>
                <a:ext cx="192932" cy="64411"/>
              </a:xfrm>
              <a:custGeom>
                <a:rect b="b" l="l" r="r" t="t"/>
                <a:pathLst>
                  <a:path extrusionOk="0" h="207" w="620">
                    <a:moveTo>
                      <a:pt x="340" y="1"/>
                    </a:moveTo>
                    <a:cubicBezTo>
                      <a:pt x="326" y="1"/>
                      <a:pt x="312" y="1"/>
                      <a:pt x="298" y="3"/>
                    </a:cubicBezTo>
                    <a:cubicBezTo>
                      <a:pt x="125" y="28"/>
                      <a:pt x="12" y="170"/>
                      <a:pt x="6" y="176"/>
                    </a:cubicBezTo>
                    <a:cubicBezTo>
                      <a:pt x="0" y="182"/>
                      <a:pt x="0" y="193"/>
                      <a:pt x="12" y="200"/>
                    </a:cubicBezTo>
                    <a:cubicBezTo>
                      <a:pt x="12" y="200"/>
                      <a:pt x="17" y="206"/>
                      <a:pt x="23" y="206"/>
                    </a:cubicBezTo>
                    <a:cubicBezTo>
                      <a:pt x="23" y="206"/>
                      <a:pt x="29" y="200"/>
                      <a:pt x="36" y="193"/>
                    </a:cubicBezTo>
                    <a:cubicBezTo>
                      <a:pt x="36" y="193"/>
                      <a:pt x="149" y="63"/>
                      <a:pt x="303" y="39"/>
                    </a:cubicBezTo>
                    <a:cubicBezTo>
                      <a:pt x="314" y="38"/>
                      <a:pt x="325" y="37"/>
                      <a:pt x="336" y="37"/>
                    </a:cubicBezTo>
                    <a:cubicBezTo>
                      <a:pt x="494" y="37"/>
                      <a:pt x="583" y="152"/>
                      <a:pt x="583" y="158"/>
                    </a:cubicBezTo>
                    <a:cubicBezTo>
                      <a:pt x="586" y="161"/>
                      <a:pt x="591" y="163"/>
                      <a:pt x="596" y="163"/>
                    </a:cubicBezTo>
                    <a:cubicBezTo>
                      <a:pt x="601" y="163"/>
                      <a:pt x="607" y="161"/>
                      <a:pt x="614" y="158"/>
                    </a:cubicBezTo>
                    <a:cubicBezTo>
                      <a:pt x="619" y="152"/>
                      <a:pt x="619" y="140"/>
                      <a:pt x="614" y="135"/>
                    </a:cubicBezTo>
                    <a:cubicBezTo>
                      <a:pt x="608" y="129"/>
                      <a:pt x="510" y="1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5" name="Google Shape;805;p11"/>
            <p:cNvGrpSpPr/>
            <p:nvPr/>
          </p:nvGrpSpPr>
          <p:grpSpPr>
            <a:xfrm>
              <a:off x="2268241" y="4706424"/>
              <a:ext cx="565258" cy="333898"/>
              <a:chOff x="4070910" y="2621521"/>
              <a:chExt cx="331199" cy="195651"/>
            </a:xfrm>
          </p:grpSpPr>
          <p:sp>
            <p:nvSpPr>
              <p:cNvPr id="806" name="Google Shape;806;p11"/>
              <p:cNvSpPr/>
              <p:nvPr/>
            </p:nvSpPr>
            <p:spPr>
              <a:xfrm>
                <a:off x="4086974" y="2621521"/>
                <a:ext cx="299252" cy="175256"/>
              </a:xfrm>
              <a:custGeom>
                <a:rect b="b" l="l" r="r" t="t"/>
                <a:pathLst>
                  <a:path extrusionOk="0" h="971" w="1658">
                    <a:moveTo>
                      <a:pt x="1622" y="36"/>
                    </a:moveTo>
                    <a:lnTo>
                      <a:pt x="1622" y="935"/>
                    </a:lnTo>
                    <a:lnTo>
                      <a:pt x="36" y="935"/>
                    </a:lnTo>
                    <a:lnTo>
                      <a:pt x="36" y="36"/>
                    </a:lnTo>
                    <a:close/>
                    <a:moveTo>
                      <a:pt x="19" y="0"/>
                    </a:moveTo>
                    <a:cubicBezTo>
                      <a:pt x="6" y="0"/>
                      <a:pt x="1" y="6"/>
                      <a:pt x="1" y="17"/>
                    </a:cubicBezTo>
                    <a:lnTo>
                      <a:pt x="1" y="954"/>
                    </a:lnTo>
                    <a:cubicBezTo>
                      <a:pt x="1" y="965"/>
                      <a:pt x="6" y="971"/>
                      <a:pt x="19" y="971"/>
                    </a:cubicBezTo>
                    <a:lnTo>
                      <a:pt x="1639" y="971"/>
                    </a:lnTo>
                    <a:cubicBezTo>
                      <a:pt x="1650" y="971"/>
                      <a:pt x="1657" y="965"/>
                      <a:pt x="1657" y="954"/>
                    </a:cubicBezTo>
                    <a:lnTo>
                      <a:pt x="1657" y="17"/>
                    </a:lnTo>
                    <a:cubicBezTo>
                      <a:pt x="1657" y="6"/>
                      <a:pt x="1650" y="0"/>
                      <a:pt x="1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118199" y="2739561"/>
                <a:ext cx="236803" cy="27074"/>
              </a:xfrm>
              <a:custGeom>
                <a:rect b="b" l="l" r="r" t="t"/>
                <a:pathLst>
                  <a:path extrusionOk="0" h="150" w="1312">
                    <a:moveTo>
                      <a:pt x="1287" y="25"/>
                    </a:moveTo>
                    <a:lnTo>
                      <a:pt x="1287" y="127"/>
                    </a:lnTo>
                    <a:lnTo>
                      <a:pt x="25" y="127"/>
                    </a:lnTo>
                    <a:lnTo>
                      <a:pt x="25" y="25"/>
                    </a:lnTo>
                    <a:close/>
                    <a:moveTo>
                      <a:pt x="0" y="1"/>
                    </a:moveTo>
                    <a:lnTo>
                      <a:pt x="0" y="150"/>
                    </a:lnTo>
                    <a:lnTo>
                      <a:pt x="1311" y="150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4097803" y="2640833"/>
                <a:ext cx="277594" cy="137714"/>
              </a:xfrm>
              <a:custGeom>
                <a:rect b="b" l="l" r="r" t="t"/>
                <a:pathLst>
                  <a:path extrusionOk="0" h="763" w="1538">
                    <a:moveTo>
                      <a:pt x="1501" y="36"/>
                    </a:moveTo>
                    <a:lnTo>
                      <a:pt x="1501" y="727"/>
                    </a:lnTo>
                    <a:lnTo>
                      <a:pt x="36" y="727"/>
                    </a:lnTo>
                    <a:lnTo>
                      <a:pt x="36" y="36"/>
                    </a:lnTo>
                    <a:close/>
                    <a:moveTo>
                      <a:pt x="18" y="0"/>
                    </a:moveTo>
                    <a:cubicBezTo>
                      <a:pt x="12" y="0"/>
                      <a:pt x="1" y="6"/>
                      <a:pt x="1" y="18"/>
                    </a:cubicBezTo>
                    <a:lnTo>
                      <a:pt x="1" y="745"/>
                    </a:lnTo>
                    <a:cubicBezTo>
                      <a:pt x="1" y="751"/>
                      <a:pt x="12" y="762"/>
                      <a:pt x="18" y="762"/>
                    </a:cubicBezTo>
                    <a:lnTo>
                      <a:pt x="1519" y="762"/>
                    </a:lnTo>
                    <a:cubicBezTo>
                      <a:pt x="1526" y="762"/>
                      <a:pt x="1537" y="751"/>
                      <a:pt x="1537" y="745"/>
                    </a:cubicBezTo>
                    <a:lnTo>
                      <a:pt x="1537" y="18"/>
                    </a:lnTo>
                    <a:cubicBezTo>
                      <a:pt x="1537" y="6"/>
                      <a:pt x="1526" y="0"/>
                      <a:pt x="1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4070910" y="2790279"/>
                <a:ext cx="331199" cy="26893"/>
              </a:xfrm>
              <a:custGeom>
                <a:rect b="b" l="l" r="r" t="t"/>
                <a:pathLst>
                  <a:path extrusionOk="0" h="149" w="1835">
                    <a:moveTo>
                      <a:pt x="1799" y="36"/>
                    </a:moveTo>
                    <a:lnTo>
                      <a:pt x="1799" y="113"/>
                    </a:lnTo>
                    <a:lnTo>
                      <a:pt x="37" y="113"/>
                    </a:lnTo>
                    <a:lnTo>
                      <a:pt x="37" y="36"/>
                    </a:lnTo>
                    <a:close/>
                    <a:moveTo>
                      <a:pt x="18" y="0"/>
                    </a:moveTo>
                    <a:cubicBezTo>
                      <a:pt x="7" y="0"/>
                      <a:pt x="1" y="11"/>
                      <a:pt x="1" y="19"/>
                    </a:cubicBezTo>
                    <a:lnTo>
                      <a:pt x="1" y="132"/>
                    </a:lnTo>
                    <a:cubicBezTo>
                      <a:pt x="1" y="143"/>
                      <a:pt x="7" y="149"/>
                      <a:pt x="18" y="149"/>
                    </a:cubicBezTo>
                    <a:lnTo>
                      <a:pt x="1818" y="149"/>
                    </a:lnTo>
                    <a:cubicBezTo>
                      <a:pt x="1829" y="149"/>
                      <a:pt x="1835" y="143"/>
                      <a:pt x="1835" y="132"/>
                    </a:cubicBezTo>
                    <a:lnTo>
                      <a:pt x="1835" y="19"/>
                    </a:lnTo>
                    <a:cubicBezTo>
                      <a:pt x="1835" y="11"/>
                      <a:pt x="1829" y="0"/>
                      <a:pt x="1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4306269" y="2801109"/>
                <a:ext cx="30322" cy="6498"/>
              </a:xfrm>
              <a:custGeom>
                <a:rect b="b" l="l" r="r" t="t"/>
                <a:pathLst>
                  <a:path extrusionOk="0" h="36" w="168">
                    <a:moveTo>
                      <a:pt x="19" y="0"/>
                    </a:moveTo>
                    <a:cubicBezTo>
                      <a:pt x="6" y="0"/>
                      <a:pt x="1" y="6"/>
                      <a:pt x="1" y="17"/>
                    </a:cubicBezTo>
                    <a:cubicBezTo>
                      <a:pt x="1" y="23"/>
                      <a:pt x="6" y="36"/>
                      <a:pt x="19" y="36"/>
                    </a:cubicBezTo>
                    <a:lnTo>
                      <a:pt x="149" y="36"/>
                    </a:lnTo>
                    <a:cubicBezTo>
                      <a:pt x="162" y="36"/>
                      <a:pt x="168" y="23"/>
                      <a:pt x="168" y="17"/>
                    </a:cubicBezTo>
                    <a:cubicBezTo>
                      <a:pt x="168" y="6"/>
                      <a:pt x="162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4233351" y="2631087"/>
                <a:ext cx="6498" cy="6498"/>
              </a:xfrm>
              <a:custGeom>
                <a:rect b="b" l="l" r="r" t="t"/>
                <a:pathLst>
                  <a:path extrusionOk="0" h="36" w="36">
                    <a:moveTo>
                      <a:pt x="17" y="0"/>
                    </a:moveTo>
                    <a:cubicBezTo>
                      <a:pt x="6" y="0"/>
                      <a:pt x="0" y="7"/>
                      <a:pt x="0" y="19"/>
                    </a:cubicBezTo>
                    <a:cubicBezTo>
                      <a:pt x="0" y="24"/>
                      <a:pt x="6" y="36"/>
                      <a:pt x="17" y="36"/>
                    </a:cubicBezTo>
                    <a:cubicBezTo>
                      <a:pt x="24" y="36"/>
                      <a:pt x="36" y="24"/>
                      <a:pt x="36" y="19"/>
                    </a:cubicBezTo>
                    <a:cubicBezTo>
                      <a:pt x="36" y="7"/>
                      <a:pt x="24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4345977" y="2801109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19" y="0"/>
                    </a:moveTo>
                    <a:cubicBezTo>
                      <a:pt x="14" y="0"/>
                      <a:pt x="1" y="6"/>
                      <a:pt x="1" y="17"/>
                    </a:cubicBezTo>
                    <a:cubicBezTo>
                      <a:pt x="1" y="23"/>
                      <a:pt x="14" y="30"/>
                      <a:pt x="19" y="30"/>
                    </a:cubicBezTo>
                    <a:cubicBezTo>
                      <a:pt x="31" y="30"/>
                      <a:pt x="36" y="23"/>
                      <a:pt x="36" y="17"/>
                    </a:cubicBezTo>
                    <a:cubicBezTo>
                      <a:pt x="36" y="6"/>
                      <a:pt x="31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4358972" y="2801109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9" y="0"/>
                    </a:moveTo>
                    <a:cubicBezTo>
                      <a:pt x="7" y="0"/>
                      <a:pt x="0" y="6"/>
                      <a:pt x="0" y="17"/>
                    </a:cubicBezTo>
                    <a:cubicBezTo>
                      <a:pt x="0" y="23"/>
                      <a:pt x="7" y="30"/>
                      <a:pt x="19" y="30"/>
                    </a:cubicBezTo>
                    <a:cubicBezTo>
                      <a:pt x="24" y="30"/>
                      <a:pt x="30" y="23"/>
                      <a:pt x="30" y="17"/>
                    </a:cubicBezTo>
                    <a:cubicBezTo>
                      <a:pt x="30" y="6"/>
                      <a:pt x="24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4371787" y="2801109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3" y="0"/>
                    </a:moveTo>
                    <a:cubicBezTo>
                      <a:pt x="8" y="0"/>
                      <a:pt x="1" y="6"/>
                      <a:pt x="1" y="17"/>
                    </a:cubicBezTo>
                    <a:cubicBezTo>
                      <a:pt x="1" y="23"/>
                      <a:pt x="8" y="30"/>
                      <a:pt x="13" y="30"/>
                    </a:cubicBezTo>
                    <a:cubicBezTo>
                      <a:pt x="25" y="30"/>
                      <a:pt x="31" y="23"/>
                      <a:pt x="31" y="17"/>
                    </a:cubicBezTo>
                    <a:cubicBezTo>
                      <a:pt x="31" y="6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4205375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4" y="90"/>
                    </a:lnTo>
                    <a:lnTo>
                      <a:pt x="24" y="24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4205375" y="2687941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91"/>
                    </a:lnTo>
                    <a:lnTo>
                      <a:pt x="24" y="91"/>
                    </a:lnTo>
                    <a:lnTo>
                      <a:pt x="24" y="25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4296703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4" y="90"/>
                    </a:lnTo>
                    <a:lnTo>
                      <a:pt x="24" y="24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296703" y="2687941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91"/>
                    </a:lnTo>
                    <a:lnTo>
                      <a:pt x="24" y="91"/>
                    </a:lnTo>
                    <a:lnTo>
                      <a:pt x="24" y="25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296703" y="2711766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89"/>
                    </a:lnTo>
                    <a:lnTo>
                      <a:pt x="24" y="89"/>
                    </a:lnTo>
                    <a:lnTo>
                      <a:pt x="24" y="25"/>
                    </a:lnTo>
                    <a:close/>
                    <a:moveTo>
                      <a:pt x="1" y="0"/>
                    </a:moveTo>
                    <a:lnTo>
                      <a:pt x="1" y="113"/>
                    </a:lnTo>
                    <a:lnTo>
                      <a:pt x="322" y="113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4118199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5" y="90"/>
                    </a:lnTo>
                    <a:lnTo>
                      <a:pt x="25" y="24"/>
                    </a:lnTo>
                    <a:close/>
                    <a:moveTo>
                      <a:pt x="0" y="1"/>
                    </a:moveTo>
                    <a:lnTo>
                      <a:pt x="0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4166750" y="2694439"/>
                <a:ext cx="33391" cy="32488"/>
              </a:xfrm>
              <a:custGeom>
                <a:rect b="b" l="l" r="r" t="t"/>
                <a:pathLst>
                  <a:path extrusionOk="0" h="180" w="185">
                    <a:moveTo>
                      <a:pt x="149" y="36"/>
                    </a:moveTo>
                    <a:lnTo>
                      <a:pt x="107" y="132"/>
                    </a:lnTo>
                    <a:lnTo>
                      <a:pt x="100" y="91"/>
                    </a:lnTo>
                    <a:lnTo>
                      <a:pt x="95" y="85"/>
                    </a:lnTo>
                    <a:lnTo>
                      <a:pt x="89" y="85"/>
                    </a:lnTo>
                    <a:lnTo>
                      <a:pt x="53" y="72"/>
                    </a:lnTo>
                    <a:lnTo>
                      <a:pt x="149" y="36"/>
                    </a:lnTo>
                    <a:close/>
                    <a:moveTo>
                      <a:pt x="166" y="1"/>
                    </a:moveTo>
                    <a:lnTo>
                      <a:pt x="6" y="61"/>
                    </a:lnTo>
                    <a:cubicBezTo>
                      <a:pt x="0" y="66"/>
                      <a:pt x="0" y="72"/>
                      <a:pt x="0" y="78"/>
                    </a:cubicBezTo>
                    <a:lnTo>
                      <a:pt x="6" y="85"/>
                    </a:lnTo>
                    <a:lnTo>
                      <a:pt x="65" y="102"/>
                    </a:lnTo>
                    <a:lnTo>
                      <a:pt x="12" y="149"/>
                    </a:lnTo>
                    <a:cubicBezTo>
                      <a:pt x="6" y="157"/>
                      <a:pt x="6" y="168"/>
                      <a:pt x="12" y="168"/>
                    </a:cubicBezTo>
                    <a:cubicBezTo>
                      <a:pt x="15" y="171"/>
                      <a:pt x="17" y="172"/>
                      <a:pt x="20" y="172"/>
                    </a:cubicBezTo>
                    <a:cubicBezTo>
                      <a:pt x="23" y="172"/>
                      <a:pt x="26" y="171"/>
                      <a:pt x="29" y="168"/>
                    </a:cubicBezTo>
                    <a:lnTo>
                      <a:pt x="83" y="121"/>
                    </a:lnTo>
                    <a:lnTo>
                      <a:pt x="95" y="174"/>
                    </a:lnTo>
                    <a:cubicBezTo>
                      <a:pt x="95" y="179"/>
                      <a:pt x="100" y="179"/>
                      <a:pt x="107" y="179"/>
                    </a:cubicBezTo>
                    <a:cubicBezTo>
                      <a:pt x="113" y="179"/>
                      <a:pt x="119" y="179"/>
                      <a:pt x="119" y="174"/>
                    </a:cubicBezTo>
                    <a:lnTo>
                      <a:pt x="179" y="19"/>
                    </a:lnTo>
                    <a:cubicBezTo>
                      <a:pt x="185" y="14"/>
                      <a:pt x="185" y="6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2" name="Google Shape;822;p11"/>
            <p:cNvGrpSpPr/>
            <p:nvPr/>
          </p:nvGrpSpPr>
          <p:grpSpPr>
            <a:xfrm rot="-517560">
              <a:off x="154442" y="3359908"/>
              <a:ext cx="379371" cy="430252"/>
              <a:chOff x="2356255" y="1852814"/>
              <a:chExt cx="209729" cy="237886"/>
            </a:xfrm>
          </p:grpSpPr>
          <p:sp>
            <p:nvSpPr>
              <p:cNvPr id="823" name="Google Shape;823;p11"/>
              <p:cNvSpPr/>
              <p:nvPr/>
            </p:nvSpPr>
            <p:spPr>
              <a:xfrm>
                <a:off x="2356255" y="1852814"/>
                <a:ext cx="209729" cy="237886"/>
              </a:xfrm>
              <a:custGeom>
                <a:rect b="b" l="l" r="r" t="t"/>
                <a:pathLst>
                  <a:path extrusionOk="0" h="1318" w="1162">
                    <a:moveTo>
                      <a:pt x="727" y="37"/>
                    </a:moveTo>
                    <a:lnTo>
                      <a:pt x="727" y="95"/>
                    </a:lnTo>
                    <a:cubicBezTo>
                      <a:pt x="716" y="95"/>
                      <a:pt x="704" y="89"/>
                      <a:pt x="691" y="89"/>
                    </a:cubicBezTo>
                    <a:lnTo>
                      <a:pt x="686" y="89"/>
                    </a:lnTo>
                    <a:cubicBezTo>
                      <a:pt x="680" y="89"/>
                      <a:pt x="668" y="84"/>
                      <a:pt x="661" y="84"/>
                    </a:cubicBezTo>
                    <a:lnTo>
                      <a:pt x="620" y="84"/>
                    </a:lnTo>
                    <a:cubicBezTo>
                      <a:pt x="620" y="78"/>
                      <a:pt x="620" y="78"/>
                      <a:pt x="614" y="78"/>
                    </a:cubicBezTo>
                    <a:lnTo>
                      <a:pt x="543" y="78"/>
                    </a:lnTo>
                    <a:lnTo>
                      <a:pt x="543" y="84"/>
                    </a:lnTo>
                    <a:lnTo>
                      <a:pt x="501" y="84"/>
                    </a:lnTo>
                    <a:cubicBezTo>
                      <a:pt x="495" y="84"/>
                      <a:pt x="483" y="89"/>
                      <a:pt x="477" y="89"/>
                    </a:cubicBezTo>
                    <a:lnTo>
                      <a:pt x="465" y="89"/>
                    </a:lnTo>
                    <a:cubicBezTo>
                      <a:pt x="460" y="89"/>
                      <a:pt x="447" y="95"/>
                      <a:pt x="435" y="95"/>
                    </a:cubicBezTo>
                    <a:lnTo>
                      <a:pt x="435" y="37"/>
                    </a:lnTo>
                    <a:close/>
                    <a:moveTo>
                      <a:pt x="582" y="115"/>
                    </a:moveTo>
                    <a:cubicBezTo>
                      <a:pt x="595" y="115"/>
                      <a:pt x="608" y="117"/>
                      <a:pt x="620" y="120"/>
                    </a:cubicBezTo>
                    <a:lnTo>
                      <a:pt x="626" y="120"/>
                    </a:lnTo>
                    <a:cubicBezTo>
                      <a:pt x="650" y="120"/>
                      <a:pt x="674" y="120"/>
                      <a:pt x="697" y="125"/>
                    </a:cubicBezTo>
                    <a:cubicBezTo>
                      <a:pt x="704" y="125"/>
                      <a:pt x="704" y="131"/>
                      <a:pt x="704" y="131"/>
                    </a:cubicBezTo>
                    <a:cubicBezTo>
                      <a:pt x="716" y="131"/>
                      <a:pt x="727" y="138"/>
                      <a:pt x="733" y="138"/>
                    </a:cubicBezTo>
                    <a:cubicBezTo>
                      <a:pt x="960" y="202"/>
                      <a:pt x="1126" y="411"/>
                      <a:pt x="1126" y="661"/>
                    </a:cubicBezTo>
                    <a:cubicBezTo>
                      <a:pt x="1126" y="960"/>
                      <a:pt x="883" y="1203"/>
                      <a:pt x="578" y="1203"/>
                    </a:cubicBezTo>
                    <a:cubicBezTo>
                      <a:pt x="281" y="1203"/>
                      <a:pt x="37" y="960"/>
                      <a:pt x="37" y="661"/>
                    </a:cubicBezTo>
                    <a:cubicBezTo>
                      <a:pt x="37" y="411"/>
                      <a:pt x="204" y="202"/>
                      <a:pt x="424" y="138"/>
                    </a:cubicBezTo>
                    <a:cubicBezTo>
                      <a:pt x="435" y="138"/>
                      <a:pt x="447" y="131"/>
                      <a:pt x="460" y="131"/>
                    </a:cubicBezTo>
                    <a:cubicBezTo>
                      <a:pt x="460" y="131"/>
                      <a:pt x="460" y="125"/>
                      <a:pt x="465" y="125"/>
                    </a:cubicBezTo>
                    <a:cubicBezTo>
                      <a:pt x="490" y="120"/>
                      <a:pt x="513" y="120"/>
                      <a:pt x="537" y="120"/>
                    </a:cubicBezTo>
                    <a:lnTo>
                      <a:pt x="543" y="120"/>
                    </a:lnTo>
                    <a:cubicBezTo>
                      <a:pt x="555" y="117"/>
                      <a:pt x="568" y="115"/>
                      <a:pt x="582" y="115"/>
                    </a:cubicBezTo>
                    <a:close/>
                    <a:moveTo>
                      <a:pt x="418" y="1"/>
                    </a:moveTo>
                    <a:cubicBezTo>
                      <a:pt x="405" y="1"/>
                      <a:pt x="400" y="12"/>
                      <a:pt x="400" y="18"/>
                    </a:cubicBezTo>
                    <a:lnTo>
                      <a:pt x="400" y="108"/>
                    </a:lnTo>
                    <a:cubicBezTo>
                      <a:pt x="168" y="185"/>
                      <a:pt x="1" y="405"/>
                      <a:pt x="1" y="661"/>
                    </a:cubicBezTo>
                    <a:cubicBezTo>
                      <a:pt x="1" y="881"/>
                      <a:pt x="125" y="1079"/>
                      <a:pt x="311" y="1174"/>
                    </a:cubicBezTo>
                    <a:lnTo>
                      <a:pt x="251" y="1293"/>
                    </a:lnTo>
                    <a:cubicBezTo>
                      <a:pt x="245" y="1299"/>
                      <a:pt x="245" y="1310"/>
                      <a:pt x="257" y="1317"/>
                    </a:cubicBezTo>
                    <a:lnTo>
                      <a:pt x="262" y="1317"/>
                    </a:lnTo>
                    <a:cubicBezTo>
                      <a:pt x="268" y="1317"/>
                      <a:pt x="275" y="1317"/>
                      <a:pt x="281" y="1310"/>
                    </a:cubicBezTo>
                    <a:lnTo>
                      <a:pt x="340" y="1192"/>
                    </a:lnTo>
                    <a:cubicBezTo>
                      <a:pt x="418" y="1222"/>
                      <a:pt x="495" y="1239"/>
                      <a:pt x="578" y="1239"/>
                    </a:cubicBezTo>
                    <a:cubicBezTo>
                      <a:pt x="668" y="1239"/>
                      <a:pt x="746" y="1222"/>
                      <a:pt x="823" y="1192"/>
                    </a:cubicBezTo>
                    <a:lnTo>
                      <a:pt x="883" y="1310"/>
                    </a:lnTo>
                    <a:cubicBezTo>
                      <a:pt x="883" y="1317"/>
                      <a:pt x="889" y="1317"/>
                      <a:pt x="900" y="1317"/>
                    </a:cubicBezTo>
                    <a:lnTo>
                      <a:pt x="906" y="1317"/>
                    </a:lnTo>
                    <a:cubicBezTo>
                      <a:pt x="911" y="1310"/>
                      <a:pt x="919" y="1299"/>
                      <a:pt x="911" y="1293"/>
                    </a:cubicBezTo>
                    <a:lnTo>
                      <a:pt x="853" y="1174"/>
                    </a:lnTo>
                    <a:cubicBezTo>
                      <a:pt x="1037" y="1079"/>
                      <a:pt x="1162" y="881"/>
                      <a:pt x="1162" y="661"/>
                    </a:cubicBezTo>
                    <a:cubicBezTo>
                      <a:pt x="1162" y="405"/>
                      <a:pt x="996" y="185"/>
                      <a:pt x="763" y="108"/>
                    </a:cubicBezTo>
                    <a:lnTo>
                      <a:pt x="763" y="18"/>
                    </a:lnTo>
                    <a:cubicBezTo>
                      <a:pt x="763" y="12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2373582" y="1884039"/>
                <a:ext cx="175436" cy="175436"/>
              </a:xfrm>
              <a:custGeom>
                <a:rect b="b" l="l" r="r" t="t"/>
                <a:pathLst>
                  <a:path extrusionOk="0" h="972" w="972">
                    <a:moveTo>
                      <a:pt x="101" y="507"/>
                    </a:moveTo>
                    <a:cubicBezTo>
                      <a:pt x="108" y="703"/>
                      <a:pt x="268" y="864"/>
                      <a:pt x="465" y="870"/>
                    </a:cubicBezTo>
                    <a:lnTo>
                      <a:pt x="465" y="936"/>
                    </a:lnTo>
                    <a:cubicBezTo>
                      <a:pt x="232" y="923"/>
                      <a:pt x="48" y="738"/>
                      <a:pt x="36" y="507"/>
                    </a:cubicBezTo>
                    <a:close/>
                    <a:moveTo>
                      <a:pt x="501" y="42"/>
                    </a:moveTo>
                    <a:cubicBezTo>
                      <a:pt x="537" y="42"/>
                      <a:pt x="572" y="48"/>
                      <a:pt x="608" y="54"/>
                    </a:cubicBezTo>
                    <a:lnTo>
                      <a:pt x="578" y="144"/>
                    </a:lnTo>
                    <a:cubicBezTo>
                      <a:pt x="578" y="149"/>
                      <a:pt x="584" y="161"/>
                      <a:pt x="590" y="161"/>
                    </a:cubicBezTo>
                    <a:lnTo>
                      <a:pt x="595" y="161"/>
                    </a:lnTo>
                    <a:cubicBezTo>
                      <a:pt x="601" y="161"/>
                      <a:pt x="608" y="161"/>
                      <a:pt x="614" y="149"/>
                    </a:cubicBezTo>
                    <a:lnTo>
                      <a:pt x="644" y="65"/>
                    </a:lnTo>
                    <a:cubicBezTo>
                      <a:pt x="672" y="78"/>
                      <a:pt x="703" y="95"/>
                      <a:pt x="733" y="114"/>
                    </a:cubicBezTo>
                    <a:lnTo>
                      <a:pt x="680" y="185"/>
                    </a:lnTo>
                    <a:cubicBezTo>
                      <a:pt x="672" y="197"/>
                      <a:pt x="680" y="202"/>
                      <a:pt x="685" y="208"/>
                    </a:cubicBezTo>
                    <a:cubicBezTo>
                      <a:pt x="691" y="215"/>
                      <a:pt x="691" y="215"/>
                      <a:pt x="697" y="215"/>
                    </a:cubicBezTo>
                    <a:cubicBezTo>
                      <a:pt x="703" y="215"/>
                      <a:pt x="708" y="215"/>
                      <a:pt x="708" y="208"/>
                    </a:cubicBezTo>
                    <a:lnTo>
                      <a:pt x="763" y="137"/>
                    </a:lnTo>
                    <a:cubicBezTo>
                      <a:pt x="793" y="155"/>
                      <a:pt x="815" y="185"/>
                      <a:pt x="834" y="208"/>
                    </a:cubicBezTo>
                    <a:lnTo>
                      <a:pt x="763" y="262"/>
                    </a:lnTo>
                    <a:cubicBezTo>
                      <a:pt x="757" y="268"/>
                      <a:pt x="757" y="280"/>
                      <a:pt x="763" y="287"/>
                    </a:cubicBezTo>
                    <a:cubicBezTo>
                      <a:pt x="763" y="292"/>
                      <a:pt x="768" y="292"/>
                      <a:pt x="774" y="292"/>
                    </a:cubicBezTo>
                    <a:lnTo>
                      <a:pt x="787" y="292"/>
                    </a:lnTo>
                    <a:lnTo>
                      <a:pt x="858" y="238"/>
                    </a:lnTo>
                    <a:cubicBezTo>
                      <a:pt x="875" y="268"/>
                      <a:pt x="894" y="298"/>
                      <a:pt x="905" y="334"/>
                    </a:cubicBezTo>
                    <a:lnTo>
                      <a:pt x="823" y="358"/>
                    </a:lnTo>
                    <a:cubicBezTo>
                      <a:pt x="810" y="364"/>
                      <a:pt x="804" y="375"/>
                      <a:pt x="810" y="381"/>
                    </a:cubicBezTo>
                    <a:cubicBezTo>
                      <a:pt x="810" y="387"/>
                      <a:pt x="823" y="394"/>
                      <a:pt x="828" y="394"/>
                    </a:cubicBezTo>
                    <a:lnTo>
                      <a:pt x="834" y="394"/>
                    </a:lnTo>
                    <a:lnTo>
                      <a:pt x="917" y="364"/>
                    </a:lnTo>
                    <a:cubicBezTo>
                      <a:pt x="923" y="400"/>
                      <a:pt x="930" y="435"/>
                      <a:pt x="935" y="471"/>
                    </a:cubicBezTo>
                    <a:lnTo>
                      <a:pt x="845" y="471"/>
                    </a:lnTo>
                    <a:cubicBezTo>
                      <a:pt x="834" y="471"/>
                      <a:pt x="828" y="477"/>
                      <a:pt x="828" y="488"/>
                    </a:cubicBezTo>
                    <a:cubicBezTo>
                      <a:pt x="828" y="494"/>
                      <a:pt x="834" y="507"/>
                      <a:pt x="845" y="507"/>
                    </a:cubicBezTo>
                    <a:lnTo>
                      <a:pt x="935" y="507"/>
                    </a:lnTo>
                    <a:cubicBezTo>
                      <a:pt x="930" y="543"/>
                      <a:pt x="923" y="578"/>
                      <a:pt x="917" y="608"/>
                    </a:cubicBezTo>
                    <a:lnTo>
                      <a:pt x="834" y="584"/>
                    </a:lnTo>
                    <a:cubicBezTo>
                      <a:pt x="831" y="582"/>
                      <a:pt x="827" y="582"/>
                      <a:pt x="824" y="582"/>
                    </a:cubicBezTo>
                    <a:cubicBezTo>
                      <a:pt x="816" y="582"/>
                      <a:pt x="810" y="586"/>
                      <a:pt x="810" y="590"/>
                    </a:cubicBezTo>
                    <a:cubicBezTo>
                      <a:pt x="804" y="601"/>
                      <a:pt x="810" y="614"/>
                      <a:pt x="823" y="614"/>
                    </a:cubicBezTo>
                    <a:lnTo>
                      <a:pt x="905" y="644"/>
                    </a:lnTo>
                    <a:cubicBezTo>
                      <a:pt x="894" y="673"/>
                      <a:pt x="875" y="708"/>
                      <a:pt x="858" y="738"/>
                    </a:cubicBezTo>
                    <a:lnTo>
                      <a:pt x="787" y="686"/>
                    </a:lnTo>
                    <a:cubicBezTo>
                      <a:pt x="783" y="683"/>
                      <a:pt x="779" y="681"/>
                      <a:pt x="774" y="681"/>
                    </a:cubicBezTo>
                    <a:cubicBezTo>
                      <a:pt x="770" y="681"/>
                      <a:pt x="765" y="683"/>
                      <a:pt x="763" y="686"/>
                    </a:cubicBezTo>
                    <a:cubicBezTo>
                      <a:pt x="757" y="697"/>
                      <a:pt x="757" y="708"/>
                      <a:pt x="763" y="716"/>
                    </a:cubicBezTo>
                    <a:lnTo>
                      <a:pt x="834" y="763"/>
                    </a:lnTo>
                    <a:cubicBezTo>
                      <a:pt x="815" y="793"/>
                      <a:pt x="793" y="816"/>
                      <a:pt x="763" y="840"/>
                    </a:cubicBezTo>
                    <a:lnTo>
                      <a:pt x="708" y="768"/>
                    </a:lnTo>
                    <a:cubicBezTo>
                      <a:pt x="705" y="762"/>
                      <a:pt x="700" y="759"/>
                      <a:pt x="695" y="759"/>
                    </a:cubicBezTo>
                    <a:cubicBezTo>
                      <a:pt x="691" y="759"/>
                      <a:pt x="688" y="760"/>
                      <a:pt x="685" y="763"/>
                    </a:cubicBezTo>
                    <a:cubicBezTo>
                      <a:pt x="680" y="768"/>
                      <a:pt x="672" y="780"/>
                      <a:pt x="680" y="787"/>
                    </a:cubicBezTo>
                    <a:lnTo>
                      <a:pt x="733" y="858"/>
                    </a:lnTo>
                    <a:cubicBezTo>
                      <a:pt x="703" y="881"/>
                      <a:pt x="672" y="894"/>
                      <a:pt x="644" y="906"/>
                    </a:cubicBezTo>
                    <a:lnTo>
                      <a:pt x="614" y="823"/>
                    </a:lnTo>
                    <a:cubicBezTo>
                      <a:pt x="608" y="816"/>
                      <a:pt x="601" y="810"/>
                      <a:pt x="590" y="810"/>
                    </a:cubicBezTo>
                    <a:cubicBezTo>
                      <a:pt x="584" y="816"/>
                      <a:pt x="578" y="823"/>
                      <a:pt x="578" y="834"/>
                    </a:cubicBezTo>
                    <a:lnTo>
                      <a:pt x="608" y="917"/>
                    </a:lnTo>
                    <a:cubicBezTo>
                      <a:pt x="572" y="930"/>
                      <a:pt x="537" y="936"/>
                      <a:pt x="501" y="936"/>
                    </a:cubicBezTo>
                    <a:lnTo>
                      <a:pt x="501" y="858"/>
                    </a:lnTo>
                    <a:cubicBezTo>
                      <a:pt x="501" y="846"/>
                      <a:pt x="494" y="840"/>
                      <a:pt x="482" y="840"/>
                    </a:cubicBezTo>
                    <a:cubicBezTo>
                      <a:pt x="292" y="840"/>
                      <a:pt x="136" y="680"/>
                      <a:pt x="136" y="488"/>
                    </a:cubicBezTo>
                    <a:cubicBezTo>
                      <a:pt x="136" y="477"/>
                      <a:pt x="125" y="471"/>
                      <a:pt x="119" y="471"/>
                    </a:cubicBezTo>
                    <a:lnTo>
                      <a:pt x="36" y="471"/>
                    </a:lnTo>
                    <a:cubicBezTo>
                      <a:pt x="36" y="435"/>
                      <a:pt x="42" y="400"/>
                      <a:pt x="54" y="364"/>
                    </a:cubicBezTo>
                    <a:lnTo>
                      <a:pt x="136" y="394"/>
                    </a:lnTo>
                    <a:lnTo>
                      <a:pt x="144" y="394"/>
                    </a:lnTo>
                    <a:cubicBezTo>
                      <a:pt x="149" y="394"/>
                      <a:pt x="161" y="387"/>
                      <a:pt x="161" y="381"/>
                    </a:cubicBezTo>
                    <a:cubicBezTo>
                      <a:pt x="161" y="375"/>
                      <a:pt x="161" y="364"/>
                      <a:pt x="149" y="358"/>
                    </a:cubicBezTo>
                    <a:lnTo>
                      <a:pt x="65" y="334"/>
                    </a:lnTo>
                    <a:cubicBezTo>
                      <a:pt x="78" y="298"/>
                      <a:pt x="95" y="268"/>
                      <a:pt x="114" y="238"/>
                    </a:cubicBezTo>
                    <a:lnTo>
                      <a:pt x="185" y="292"/>
                    </a:lnTo>
                    <a:lnTo>
                      <a:pt x="196" y="292"/>
                    </a:lnTo>
                    <a:cubicBezTo>
                      <a:pt x="202" y="292"/>
                      <a:pt x="202" y="292"/>
                      <a:pt x="208" y="287"/>
                    </a:cubicBezTo>
                    <a:cubicBezTo>
                      <a:pt x="215" y="280"/>
                      <a:pt x="215" y="268"/>
                      <a:pt x="202" y="262"/>
                    </a:cubicBezTo>
                    <a:lnTo>
                      <a:pt x="131" y="208"/>
                    </a:lnTo>
                    <a:cubicBezTo>
                      <a:pt x="155" y="185"/>
                      <a:pt x="179" y="155"/>
                      <a:pt x="208" y="137"/>
                    </a:cubicBezTo>
                    <a:lnTo>
                      <a:pt x="262" y="208"/>
                    </a:lnTo>
                    <a:cubicBezTo>
                      <a:pt x="262" y="215"/>
                      <a:pt x="268" y="215"/>
                      <a:pt x="274" y="215"/>
                    </a:cubicBezTo>
                    <a:cubicBezTo>
                      <a:pt x="279" y="215"/>
                      <a:pt x="279" y="215"/>
                      <a:pt x="287" y="208"/>
                    </a:cubicBezTo>
                    <a:cubicBezTo>
                      <a:pt x="292" y="202"/>
                      <a:pt x="292" y="197"/>
                      <a:pt x="287" y="185"/>
                    </a:cubicBezTo>
                    <a:lnTo>
                      <a:pt x="238" y="114"/>
                    </a:lnTo>
                    <a:cubicBezTo>
                      <a:pt x="262" y="95"/>
                      <a:pt x="298" y="78"/>
                      <a:pt x="328" y="65"/>
                    </a:cubicBezTo>
                    <a:lnTo>
                      <a:pt x="358" y="149"/>
                    </a:lnTo>
                    <a:cubicBezTo>
                      <a:pt x="358" y="161"/>
                      <a:pt x="369" y="161"/>
                      <a:pt x="375" y="161"/>
                    </a:cubicBezTo>
                    <a:lnTo>
                      <a:pt x="381" y="161"/>
                    </a:lnTo>
                    <a:cubicBezTo>
                      <a:pt x="387" y="161"/>
                      <a:pt x="394" y="149"/>
                      <a:pt x="394" y="144"/>
                    </a:cubicBezTo>
                    <a:lnTo>
                      <a:pt x="364" y="54"/>
                    </a:lnTo>
                    <a:cubicBezTo>
                      <a:pt x="399" y="48"/>
                      <a:pt x="429" y="42"/>
                      <a:pt x="465" y="42"/>
                    </a:cubicBezTo>
                    <a:lnTo>
                      <a:pt x="465" y="125"/>
                    </a:lnTo>
                    <a:cubicBezTo>
                      <a:pt x="465" y="137"/>
                      <a:pt x="477" y="144"/>
                      <a:pt x="482" y="144"/>
                    </a:cubicBezTo>
                    <a:cubicBezTo>
                      <a:pt x="494" y="144"/>
                      <a:pt x="501" y="137"/>
                      <a:pt x="501" y="125"/>
                    </a:cubicBezTo>
                    <a:lnTo>
                      <a:pt x="501" y="42"/>
                    </a:lnTo>
                    <a:close/>
                    <a:moveTo>
                      <a:pt x="482" y="1"/>
                    </a:moveTo>
                    <a:cubicBezTo>
                      <a:pt x="221" y="1"/>
                      <a:pt x="1" y="221"/>
                      <a:pt x="1" y="488"/>
                    </a:cubicBezTo>
                    <a:cubicBezTo>
                      <a:pt x="1" y="757"/>
                      <a:pt x="221" y="971"/>
                      <a:pt x="482" y="971"/>
                    </a:cubicBezTo>
                    <a:cubicBezTo>
                      <a:pt x="751" y="971"/>
                      <a:pt x="971" y="757"/>
                      <a:pt x="971" y="488"/>
                    </a:cubicBezTo>
                    <a:cubicBezTo>
                      <a:pt x="971" y="221"/>
                      <a:pt x="751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448666" y="1916347"/>
                <a:ext cx="42235" cy="85011"/>
              </a:xfrm>
              <a:custGeom>
                <a:rect b="b" l="l" r="r" t="t"/>
                <a:pathLst>
                  <a:path extrusionOk="0" h="471" w="234">
                    <a:moveTo>
                      <a:pt x="66" y="274"/>
                    </a:moveTo>
                    <a:cubicBezTo>
                      <a:pt x="91" y="274"/>
                      <a:pt x="102" y="292"/>
                      <a:pt x="102" y="309"/>
                    </a:cubicBezTo>
                    <a:cubicBezTo>
                      <a:pt x="102" y="328"/>
                      <a:pt x="91" y="345"/>
                      <a:pt x="66" y="345"/>
                    </a:cubicBezTo>
                    <a:cubicBezTo>
                      <a:pt x="49" y="345"/>
                      <a:pt x="36" y="328"/>
                      <a:pt x="36" y="309"/>
                    </a:cubicBezTo>
                    <a:cubicBezTo>
                      <a:pt x="36" y="292"/>
                      <a:pt x="49" y="274"/>
                      <a:pt x="66" y="274"/>
                    </a:cubicBezTo>
                    <a:close/>
                    <a:moveTo>
                      <a:pt x="66" y="1"/>
                    </a:moveTo>
                    <a:cubicBezTo>
                      <a:pt x="61" y="1"/>
                      <a:pt x="49" y="6"/>
                      <a:pt x="49" y="18"/>
                    </a:cubicBezTo>
                    <a:lnTo>
                      <a:pt x="49" y="238"/>
                    </a:lnTo>
                    <a:cubicBezTo>
                      <a:pt x="19" y="251"/>
                      <a:pt x="1" y="274"/>
                      <a:pt x="1" y="309"/>
                    </a:cubicBezTo>
                    <a:cubicBezTo>
                      <a:pt x="1" y="345"/>
                      <a:pt x="31" y="381"/>
                      <a:pt x="66" y="381"/>
                    </a:cubicBezTo>
                    <a:cubicBezTo>
                      <a:pt x="85" y="381"/>
                      <a:pt x="91" y="375"/>
                      <a:pt x="102" y="369"/>
                    </a:cubicBezTo>
                    <a:lnTo>
                      <a:pt x="204" y="471"/>
                    </a:lnTo>
                    <a:lnTo>
                      <a:pt x="228" y="471"/>
                    </a:lnTo>
                    <a:cubicBezTo>
                      <a:pt x="234" y="458"/>
                      <a:pt x="234" y="447"/>
                      <a:pt x="228" y="441"/>
                    </a:cubicBezTo>
                    <a:lnTo>
                      <a:pt x="132" y="345"/>
                    </a:lnTo>
                    <a:cubicBezTo>
                      <a:pt x="138" y="334"/>
                      <a:pt x="138" y="322"/>
                      <a:pt x="138" y="309"/>
                    </a:cubicBezTo>
                    <a:cubicBezTo>
                      <a:pt x="138" y="274"/>
                      <a:pt x="114" y="251"/>
                      <a:pt x="85" y="238"/>
                    </a:cubicBezTo>
                    <a:lnTo>
                      <a:pt x="85" y="18"/>
                    </a:lnTo>
                    <a:cubicBezTo>
                      <a:pt x="85" y="6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11"/>
            <p:cNvGrpSpPr/>
            <p:nvPr/>
          </p:nvGrpSpPr>
          <p:grpSpPr>
            <a:xfrm>
              <a:off x="7790577" y="137372"/>
              <a:ext cx="305145" cy="503686"/>
              <a:chOff x="2604429" y="1411877"/>
              <a:chExt cx="153958" cy="254130"/>
            </a:xfrm>
          </p:grpSpPr>
          <p:sp>
            <p:nvSpPr>
              <p:cNvPr id="827" name="Google Shape;827;p11"/>
              <p:cNvSpPr/>
              <p:nvPr/>
            </p:nvSpPr>
            <p:spPr>
              <a:xfrm>
                <a:off x="2604429" y="1490571"/>
                <a:ext cx="135728" cy="175436"/>
              </a:xfrm>
              <a:custGeom>
                <a:rect b="b" l="l" r="r" t="t"/>
                <a:pathLst>
                  <a:path extrusionOk="0" h="972" w="752">
                    <a:moveTo>
                      <a:pt x="693" y="37"/>
                    </a:moveTo>
                    <a:lnTo>
                      <a:pt x="674" y="244"/>
                    </a:lnTo>
                    <a:lnTo>
                      <a:pt x="80" y="244"/>
                    </a:lnTo>
                    <a:lnTo>
                      <a:pt x="61" y="37"/>
                    </a:lnTo>
                    <a:close/>
                    <a:moveTo>
                      <a:pt x="716" y="280"/>
                    </a:moveTo>
                    <a:lnTo>
                      <a:pt x="680" y="673"/>
                    </a:lnTo>
                    <a:lnTo>
                      <a:pt x="72" y="673"/>
                    </a:lnTo>
                    <a:lnTo>
                      <a:pt x="37" y="280"/>
                    </a:lnTo>
                    <a:close/>
                    <a:moveTo>
                      <a:pt x="627" y="709"/>
                    </a:moveTo>
                    <a:lnTo>
                      <a:pt x="603" y="936"/>
                    </a:lnTo>
                    <a:lnTo>
                      <a:pt x="151" y="936"/>
                    </a:lnTo>
                    <a:lnTo>
                      <a:pt x="127" y="709"/>
                    </a:lnTo>
                    <a:close/>
                    <a:moveTo>
                      <a:pt x="37" y="1"/>
                    </a:moveTo>
                    <a:cubicBezTo>
                      <a:pt x="37" y="1"/>
                      <a:pt x="31" y="7"/>
                      <a:pt x="25" y="7"/>
                    </a:cubicBezTo>
                    <a:cubicBezTo>
                      <a:pt x="25" y="12"/>
                      <a:pt x="20" y="18"/>
                      <a:pt x="20" y="24"/>
                    </a:cubicBezTo>
                    <a:lnTo>
                      <a:pt x="44" y="244"/>
                    </a:lnTo>
                    <a:lnTo>
                      <a:pt x="20" y="244"/>
                    </a:lnTo>
                    <a:cubicBezTo>
                      <a:pt x="14" y="244"/>
                      <a:pt x="8" y="251"/>
                      <a:pt x="1" y="251"/>
                    </a:cubicBezTo>
                    <a:lnTo>
                      <a:pt x="1" y="268"/>
                    </a:lnTo>
                    <a:lnTo>
                      <a:pt x="44" y="691"/>
                    </a:lnTo>
                    <a:cubicBezTo>
                      <a:pt x="44" y="697"/>
                      <a:pt x="50" y="709"/>
                      <a:pt x="61" y="709"/>
                    </a:cubicBezTo>
                    <a:lnTo>
                      <a:pt x="91" y="709"/>
                    </a:lnTo>
                    <a:lnTo>
                      <a:pt x="115" y="959"/>
                    </a:lnTo>
                    <a:cubicBezTo>
                      <a:pt x="115" y="966"/>
                      <a:pt x="121" y="972"/>
                      <a:pt x="133" y="972"/>
                    </a:cubicBezTo>
                    <a:lnTo>
                      <a:pt x="621" y="972"/>
                    </a:lnTo>
                    <a:cubicBezTo>
                      <a:pt x="633" y="972"/>
                      <a:pt x="639" y="966"/>
                      <a:pt x="639" y="959"/>
                    </a:cubicBezTo>
                    <a:lnTo>
                      <a:pt x="663" y="709"/>
                    </a:lnTo>
                    <a:lnTo>
                      <a:pt x="693" y="709"/>
                    </a:lnTo>
                    <a:cubicBezTo>
                      <a:pt x="704" y="709"/>
                      <a:pt x="710" y="697"/>
                      <a:pt x="710" y="691"/>
                    </a:cubicBezTo>
                    <a:lnTo>
                      <a:pt x="751" y="268"/>
                    </a:lnTo>
                    <a:lnTo>
                      <a:pt x="751" y="251"/>
                    </a:lnTo>
                    <a:cubicBezTo>
                      <a:pt x="746" y="251"/>
                      <a:pt x="740" y="244"/>
                      <a:pt x="734" y="244"/>
                    </a:cubicBezTo>
                    <a:lnTo>
                      <a:pt x="710" y="244"/>
                    </a:lnTo>
                    <a:lnTo>
                      <a:pt x="734" y="24"/>
                    </a:lnTo>
                    <a:cubicBezTo>
                      <a:pt x="734" y="18"/>
                      <a:pt x="729" y="12"/>
                      <a:pt x="729" y="7"/>
                    </a:cubicBezTo>
                    <a:cubicBezTo>
                      <a:pt x="723" y="7"/>
                      <a:pt x="716" y="1"/>
                      <a:pt x="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2644498" y="1548688"/>
                <a:ext cx="55952" cy="55952"/>
              </a:xfrm>
              <a:custGeom>
                <a:rect b="b" l="l" r="r" t="t"/>
                <a:pathLst>
                  <a:path extrusionOk="0" h="310" w="310">
                    <a:moveTo>
                      <a:pt x="155" y="36"/>
                    </a:moveTo>
                    <a:cubicBezTo>
                      <a:pt x="221" y="36"/>
                      <a:pt x="274" y="89"/>
                      <a:pt x="274" y="155"/>
                    </a:cubicBezTo>
                    <a:cubicBezTo>
                      <a:pt x="274" y="221"/>
                      <a:pt x="221" y="274"/>
                      <a:pt x="155" y="274"/>
                    </a:cubicBezTo>
                    <a:cubicBezTo>
                      <a:pt x="89" y="274"/>
                      <a:pt x="36" y="221"/>
                      <a:pt x="36" y="155"/>
                    </a:cubicBezTo>
                    <a:cubicBezTo>
                      <a:pt x="36" y="89"/>
                      <a:pt x="89" y="36"/>
                      <a:pt x="155" y="36"/>
                    </a:cubicBezTo>
                    <a:close/>
                    <a:moveTo>
                      <a:pt x="155" y="1"/>
                    </a:moveTo>
                    <a:cubicBezTo>
                      <a:pt x="72" y="1"/>
                      <a:pt x="1" y="65"/>
                      <a:pt x="1" y="155"/>
                    </a:cubicBezTo>
                    <a:cubicBezTo>
                      <a:pt x="1" y="238"/>
                      <a:pt x="72" y="309"/>
                      <a:pt x="155" y="309"/>
                    </a:cubicBezTo>
                    <a:cubicBezTo>
                      <a:pt x="238" y="309"/>
                      <a:pt x="309" y="238"/>
                      <a:pt x="309" y="155"/>
                    </a:cubicBezTo>
                    <a:cubicBezTo>
                      <a:pt x="309" y="65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2665976" y="1469995"/>
                <a:ext cx="6498" cy="15342"/>
              </a:xfrm>
              <a:custGeom>
                <a:rect b="b" l="l" r="r" t="t"/>
                <a:pathLst>
                  <a:path extrusionOk="0" h="85" w="36">
                    <a:moveTo>
                      <a:pt x="17" y="1"/>
                    </a:moveTo>
                    <a:cubicBezTo>
                      <a:pt x="12" y="1"/>
                      <a:pt x="0" y="8"/>
                      <a:pt x="0" y="19"/>
                    </a:cubicBezTo>
                    <a:lnTo>
                      <a:pt x="0" y="66"/>
                    </a:lnTo>
                    <a:cubicBezTo>
                      <a:pt x="0" y="72"/>
                      <a:pt x="12" y="85"/>
                      <a:pt x="17" y="85"/>
                    </a:cubicBezTo>
                    <a:cubicBezTo>
                      <a:pt x="30" y="85"/>
                      <a:pt x="36" y="72"/>
                      <a:pt x="36" y="66"/>
                    </a:cubicBezTo>
                    <a:lnTo>
                      <a:pt x="36" y="19"/>
                    </a:lnTo>
                    <a:cubicBezTo>
                      <a:pt x="36" y="8"/>
                      <a:pt x="30" y="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2665976" y="1440033"/>
                <a:ext cx="6498" cy="23644"/>
              </a:xfrm>
              <a:custGeom>
                <a:rect b="b" l="l" r="r" t="t"/>
                <a:pathLst>
                  <a:path extrusionOk="0" h="131" w="36">
                    <a:moveTo>
                      <a:pt x="17" y="1"/>
                    </a:moveTo>
                    <a:cubicBezTo>
                      <a:pt x="12" y="1"/>
                      <a:pt x="0" y="12"/>
                      <a:pt x="0" y="18"/>
                    </a:cubicBezTo>
                    <a:lnTo>
                      <a:pt x="0" y="114"/>
                    </a:lnTo>
                    <a:cubicBezTo>
                      <a:pt x="0" y="125"/>
                      <a:pt x="12" y="131"/>
                      <a:pt x="17" y="131"/>
                    </a:cubicBezTo>
                    <a:cubicBezTo>
                      <a:pt x="30" y="131"/>
                      <a:pt x="36" y="125"/>
                      <a:pt x="36" y="114"/>
                    </a:cubicBezTo>
                    <a:lnTo>
                      <a:pt x="36" y="18"/>
                    </a:lnTo>
                    <a:cubicBezTo>
                      <a:pt x="36" y="12"/>
                      <a:pt x="30" y="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2685289" y="1411877"/>
                <a:ext cx="23825" cy="6678"/>
              </a:xfrm>
              <a:custGeom>
                <a:rect b="b" l="l" r="r" t="t"/>
                <a:pathLst>
                  <a:path extrusionOk="0" h="37" w="132">
                    <a:moveTo>
                      <a:pt x="18" y="1"/>
                    </a:moveTo>
                    <a:cubicBezTo>
                      <a:pt x="6" y="1"/>
                      <a:pt x="0" y="14"/>
                      <a:pt x="0" y="20"/>
                    </a:cubicBezTo>
                    <a:cubicBezTo>
                      <a:pt x="0" y="31"/>
                      <a:pt x="6" y="37"/>
                      <a:pt x="18" y="37"/>
                    </a:cubicBezTo>
                    <a:lnTo>
                      <a:pt x="113" y="37"/>
                    </a:lnTo>
                    <a:cubicBezTo>
                      <a:pt x="119" y="37"/>
                      <a:pt x="132" y="31"/>
                      <a:pt x="132" y="20"/>
                    </a:cubicBezTo>
                    <a:cubicBezTo>
                      <a:pt x="132" y="14"/>
                      <a:pt x="11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2665976" y="1413862"/>
                <a:ext cx="14078" cy="20937"/>
              </a:xfrm>
              <a:custGeom>
                <a:rect b="b" l="l" r="r" t="t"/>
                <a:pathLst>
                  <a:path extrusionOk="0" h="116" w="78">
                    <a:moveTo>
                      <a:pt x="58" y="0"/>
                    </a:moveTo>
                    <a:cubicBezTo>
                      <a:pt x="55" y="0"/>
                      <a:pt x="51" y="1"/>
                      <a:pt x="47" y="3"/>
                    </a:cubicBezTo>
                    <a:cubicBezTo>
                      <a:pt x="17" y="14"/>
                      <a:pt x="0" y="44"/>
                      <a:pt x="0" y="80"/>
                    </a:cubicBezTo>
                    <a:lnTo>
                      <a:pt x="0" y="97"/>
                    </a:lnTo>
                    <a:cubicBezTo>
                      <a:pt x="0" y="104"/>
                      <a:pt x="12" y="116"/>
                      <a:pt x="17" y="116"/>
                    </a:cubicBezTo>
                    <a:cubicBezTo>
                      <a:pt x="30" y="116"/>
                      <a:pt x="36" y="104"/>
                      <a:pt x="36" y="97"/>
                    </a:cubicBezTo>
                    <a:lnTo>
                      <a:pt x="36" y="80"/>
                    </a:lnTo>
                    <a:cubicBezTo>
                      <a:pt x="36" y="61"/>
                      <a:pt x="47" y="44"/>
                      <a:pt x="66" y="33"/>
                    </a:cubicBezTo>
                    <a:cubicBezTo>
                      <a:pt x="72" y="33"/>
                      <a:pt x="77" y="20"/>
                      <a:pt x="72" y="9"/>
                    </a:cubicBezTo>
                    <a:cubicBezTo>
                      <a:pt x="72" y="5"/>
                      <a:pt x="66" y="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714167" y="1411877"/>
                <a:ext cx="15342" cy="6678"/>
              </a:xfrm>
              <a:custGeom>
                <a:rect b="b" l="l" r="r" t="t"/>
                <a:pathLst>
                  <a:path extrusionOk="0" h="37" w="85">
                    <a:moveTo>
                      <a:pt x="19" y="1"/>
                    </a:moveTo>
                    <a:cubicBezTo>
                      <a:pt x="13" y="1"/>
                      <a:pt x="1" y="14"/>
                      <a:pt x="1" y="20"/>
                    </a:cubicBezTo>
                    <a:cubicBezTo>
                      <a:pt x="1" y="31"/>
                      <a:pt x="13" y="37"/>
                      <a:pt x="19" y="37"/>
                    </a:cubicBezTo>
                    <a:lnTo>
                      <a:pt x="66" y="37"/>
                    </a:lnTo>
                    <a:cubicBezTo>
                      <a:pt x="79" y="37"/>
                      <a:pt x="85" y="31"/>
                      <a:pt x="85" y="20"/>
                    </a:cubicBezTo>
                    <a:cubicBezTo>
                      <a:pt x="85" y="14"/>
                      <a:pt x="79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687274" y="1469995"/>
                <a:ext cx="6678" cy="15342"/>
              </a:xfrm>
              <a:custGeom>
                <a:rect b="b" l="l" r="r" t="t"/>
                <a:pathLst>
                  <a:path extrusionOk="0" h="85" w="37">
                    <a:moveTo>
                      <a:pt x="19" y="1"/>
                    </a:moveTo>
                    <a:cubicBezTo>
                      <a:pt x="14" y="1"/>
                      <a:pt x="1" y="8"/>
                      <a:pt x="1" y="19"/>
                    </a:cubicBezTo>
                    <a:lnTo>
                      <a:pt x="1" y="66"/>
                    </a:lnTo>
                    <a:cubicBezTo>
                      <a:pt x="1" y="72"/>
                      <a:pt x="14" y="85"/>
                      <a:pt x="19" y="85"/>
                    </a:cubicBezTo>
                    <a:cubicBezTo>
                      <a:pt x="31" y="85"/>
                      <a:pt x="37" y="72"/>
                      <a:pt x="37" y="66"/>
                    </a:cubicBezTo>
                    <a:lnTo>
                      <a:pt x="37" y="19"/>
                    </a:lnTo>
                    <a:cubicBezTo>
                      <a:pt x="37" y="8"/>
                      <a:pt x="31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2687274" y="1446531"/>
                <a:ext cx="15522" cy="18410"/>
              </a:xfrm>
              <a:custGeom>
                <a:rect b="b" l="l" r="r" t="t"/>
                <a:pathLst>
                  <a:path extrusionOk="0" h="102" w="86">
                    <a:moveTo>
                      <a:pt x="55" y="1"/>
                    </a:moveTo>
                    <a:cubicBezTo>
                      <a:pt x="25" y="12"/>
                      <a:pt x="1" y="48"/>
                      <a:pt x="1" y="78"/>
                    </a:cubicBezTo>
                    <a:lnTo>
                      <a:pt x="1" y="83"/>
                    </a:lnTo>
                    <a:cubicBezTo>
                      <a:pt x="1" y="95"/>
                      <a:pt x="14" y="102"/>
                      <a:pt x="19" y="102"/>
                    </a:cubicBezTo>
                    <a:cubicBezTo>
                      <a:pt x="31" y="102"/>
                      <a:pt x="37" y="95"/>
                      <a:pt x="37" y="83"/>
                    </a:cubicBezTo>
                    <a:lnTo>
                      <a:pt x="37" y="78"/>
                    </a:lnTo>
                    <a:cubicBezTo>
                      <a:pt x="37" y="59"/>
                      <a:pt x="49" y="42"/>
                      <a:pt x="67" y="36"/>
                    </a:cubicBezTo>
                    <a:cubicBezTo>
                      <a:pt x="78" y="31"/>
                      <a:pt x="85" y="18"/>
                      <a:pt x="78" y="12"/>
                    </a:cubicBezTo>
                    <a:cubicBezTo>
                      <a:pt x="72" y="1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2706767" y="1445448"/>
                <a:ext cx="21839" cy="6678"/>
              </a:xfrm>
              <a:custGeom>
                <a:rect b="b" l="l" r="r" t="t"/>
                <a:pathLst>
                  <a:path extrusionOk="0" h="37" w="121">
                    <a:moveTo>
                      <a:pt x="19" y="1"/>
                    </a:moveTo>
                    <a:cubicBezTo>
                      <a:pt x="6" y="1"/>
                      <a:pt x="0" y="7"/>
                      <a:pt x="0" y="18"/>
                    </a:cubicBezTo>
                    <a:cubicBezTo>
                      <a:pt x="0" y="29"/>
                      <a:pt x="6" y="37"/>
                      <a:pt x="19" y="37"/>
                    </a:cubicBezTo>
                    <a:lnTo>
                      <a:pt x="102" y="37"/>
                    </a:lnTo>
                    <a:cubicBezTo>
                      <a:pt x="107" y="37"/>
                      <a:pt x="120" y="29"/>
                      <a:pt x="120" y="18"/>
                    </a:cubicBezTo>
                    <a:cubicBezTo>
                      <a:pt x="120" y="7"/>
                      <a:pt x="107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2732396" y="1442741"/>
                <a:ext cx="22020" cy="9385"/>
              </a:xfrm>
              <a:custGeom>
                <a:rect b="b" l="l" r="r" t="t"/>
                <a:pathLst>
                  <a:path extrusionOk="0" h="52" w="122">
                    <a:moveTo>
                      <a:pt x="97" y="1"/>
                    </a:moveTo>
                    <a:cubicBezTo>
                      <a:pt x="95" y="1"/>
                      <a:pt x="93" y="1"/>
                      <a:pt x="91" y="3"/>
                    </a:cubicBezTo>
                    <a:cubicBezTo>
                      <a:pt x="78" y="9"/>
                      <a:pt x="72" y="16"/>
                      <a:pt x="61" y="16"/>
                    </a:cubicBezTo>
                    <a:lnTo>
                      <a:pt x="20" y="16"/>
                    </a:lnTo>
                    <a:cubicBezTo>
                      <a:pt x="14" y="16"/>
                      <a:pt x="1" y="22"/>
                      <a:pt x="1" y="33"/>
                    </a:cubicBezTo>
                    <a:cubicBezTo>
                      <a:pt x="1" y="44"/>
                      <a:pt x="14" y="52"/>
                      <a:pt x="20" y="52"/>
                    </a:cubicBezTo>
                    <a:lnTo>
                      <a:pt x="61" y="52"/>
                    </a:lnTo>
                    <a:cubicBezTo>
                      <a:pt x="78" y="52"/>
                      <a:pt x="97" y="44"/>
                      <a:pt x="114" y="33"/>
                    </a:cubicBezTo>
                    <a:cubicBezTo>
                      <a:pt x="121" y="27"/>
                      <a:pt x="121" y="16"/>
                      <a:pt x="114" y="9"/>
                    </a:cubicBezTo>
                    <a:cubicBezTo>
                      <a:pt x="110" y="5"/>
                      <a:pt x="10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2751889" y="1423789"/>
                <a:ext cx="6498" cy="15522"/>
              </a:xfrm>
              <a:custGeom>
                <a:rect b="b" l="l" r="r" t="t"/>
                <a:pathLst>
                  <a:path extrusionOk="0" h="86" w="36">
                    <a:moveTo>
                      <a:pt x="19" y="1"/>
                    </a:moveTo>
                    <a:cubicBezTo>
                      <a:pt x="6" y="1"/>
                      <a:pt x="0" y="14"/>
                      <a:pt x="0" y="19"/>
                    </a:cubicBezTo>
                    <a:lnTo>
                      <a:pt x="0" y="66"/>
                    </a:lnTo>
                    <a:cubicBezTo>
                      <a:pt x="0" y="78"/>
                      <a:pt x="6" y="85"/>
                      <a:pt x="19" y="85"/>
                    </a:cubicBezTo>
                    <a:cubicBezTo>
                      <a:pt x="30" y="85"/>
                      <a:pt x="36" y="78"/>
                      <a:pt x="36" y="66"/>
                    </a:cubicBezTo>
                    <a:lnTo>
                      <a:pt x="36" y="19"/>
                    </a:lnTo>
                    <a:cubicBezTo>
                      <a:pt x="36" y="14"/>
                      <a:pt x="3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2643234" y="1469995"/>
                <a:ext cx="6678" cy="15342"/>
              </a:xfrm>
              <a:custGeom>
                <a:rect b="b" l="l" r="r" t="t"/>
                <a:pathLst>
                  <a:path extrusionOk="0" h="85" w="37">
                    <a:moveTo>
                      <a:pt x="19" y="1"/>
                    </a:moveTo>
                    <a:cubicBezTo>
                      <a:pt x="13" y="1"/>
                      <a:pt x="0" y="8"/>
                      <a:pt x="0" y="19"/>
                    </a:cubicBezTo>
                    <a:lnTo>
                      <a:pt x="0" y="66"/>
                    </a:lnTo>
                    <a:cubicBezTo>
                      <a:pt x="0" y="72"/>
                      <a:pt x="13" y="85"/>
                      <a:pt x="19" y="85"/>
                    </a:cubicBezTo>
                    <a:cubicBezTo>
                      <a:pt x="30" y="85"/>
                      <a:pt x="36" y="72"/>
                      <a:pt x="36" y="66"/>
                    </a:cubicBezTo>
                    <a:lnTo>
                      <a:pt x="36" y="19"/>
                    </a:lnTo>
                    <a:cubicBezTo>
                      <a:pt x="36" y="8"/>
                      <a:pt x="3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2621756" y="1444546"/>
                <a:ext cx="27074" cy="16064"/>
              </a:xfrm>
              <a:custGeom>
                <a:rect b="b" l="l" r="r" t="t"/>
                <a:pathLst>
                  <a:path extrusionOk="0" h="89" w="150">
                    <a:moveTo>
                      <a:pt x="25" y="0"/>
                    </a:moveTo>
                    <a:cubicBezTo>
                      <a:pt x="20" y="0"/>
                      <a:pt x="16" y="2"/>
                      <a:pt x="12" y="6"/>
                    </a:cubicBezTo>
                    <a:cubicBezTo>
                      <a:pt x="1" y="12"/>
                      <a:pt x="1" y="23"/>
                      <a:pt x="6" y="29"/>
                    </a:cubicBezTo>
                    <a:cubicBezTo>
                      <a:pt x="25" y="47"/>
                      <a:pt x="48" y="59"/>
                      <a:pt x="72" y="59"/>
                    </a:cubicBezTo>
                    <a:cubicBezTo>
                      <a:pt x="91" y="59"/>
                      <a:pt x="102" y="64"/>
                      <a:pt x="114" y="83"/>
                    </a:cubicBezTo>
                    <a:cubicBezTo>
                      <a:pt x="114" y="83"/>
                      <a:pt x="119" y="89"/>
                      <a:pt x="127" y="89"/>
                    </a:cubicBezTo>
                    <a:cubicBezTo>
                      <a:pt x="132" y="89"/>
                      <a:pt x="132" y="89"/>
                      <a:pt x="138" y="83"/>
                    </a:cubicBezTo>
                    <a:cubicBezTo>
                      <a:pt x="144" y="77"/>
                      <a:pt x="149" y="64"/>
                      <a:pt x="144" y="59"/>
                    </a:cubicBezTo>
                    <a:cubicBezTo>
                      <a:pt x="127" y="34"/>
                      <a:pt x="102" y="23"/>
                      <a:pt x="72" y="23"/>
                    </a:cubicBezTo>
                    <a:cubicBezTo>
                      <a:pt x="61" y="23"/>
                      <a:pt x="42" y="17"/>
                      <a:pt x="37" y="6"/>
                    </a:cubicBezTo>
                    <a:cubicBezTo>
                      <a:pt x="34" y="2"/>
                      <a:pt x="29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2619771" y="1419638"/>
                <a:ext cx="6678" cy="15161"/>
              </a:xfrm>
              <a:custGeom>
                <a:rect b="b" l="l" r="r" t="t"/>
                <a:pathLst>
                  <a:path extrusionOk="0" h="84" w="37">
                    <a:moveTo>
                      <a:pt x="17" y="1"/>
                    </a:moveTo>
                    <a:cubicBezTo>
                      <a:pt x="6" y="1"/>
                      <a:pt x="0" y="12"/>
                      <a:pt x="0" y="18"/>
                    </a:cubicBezTo>
                    <a:lnTo>
                      <a:pt x="0" y="65"/>
                    </a:lnTo>
                    <a:cubicBezTo>
                      <a:pt x="0" y="78"/>
                      <a:pt x="6" y="84"/>
                      <a:pt x="17" y="84"/>
                    </a:cubicBezTo>
                    <a:cubicBezTo>
                      <a:pt x="30" y="84"/>
                      <a:pt x="36" y="78"/>
                      <a:pt x="36" y="65"/>
                    </a:cubicBezTo>
                    <a:lnTo>
                      <a:pt x="36" y="18"/>
                    </a:lnTo>
                    <a:cubicBezTo>
                      <a:pt x="36" y="12"/>
                      <a:pt x="30" y="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2" name="Google Shape;842;p11"/>
            <p:cNvGrpSpPr/>
            <p:nvPr/>
          </p:nvGrpSpPr>
          <p:grpSpPr>
            <a:xfrm rot="1147446">
              <a:off x="8604288" y="1463249"/>
              <a:ext cx="416262" cy="461598"/>
              <a:chOff x="5481259" y="2245380"/>
              <a:chExt cx="257018" cy="284994"/>
            </a:xfrm>
          </p:grpSpPr>
          <p:sp>
            <p:nvSpPr>
              <p:cNvPr id="843" name="Google Shape;843;p11"/>
              <p:cNvSpPr/>
              <p:nvPr/>
            </p:nvSpPr>
            <p:spPr>
              <a:xfrm>
                <a:off x="5579265" y="2497885"/>
                <a:ext cx="63352" cy="22561"/>
              </a:xfrm>
              <a:custGeom>
                <a:rect b="b" l="l" r="r" t="t"/>
                <a:pathLst>
                  <a:path extrusionOk="0" h="125" w="351">
                    <a:moveTo>
                      <a:pt x="18" y="0"/>
                    </a:moveTo>
                    <a:cubicBezTo>
                      <a:pt x="6" y="0"/>
                      <a:pt x="0" y="12"/>
                      <a:pt x="0" y="18"/>
                    </a:cubicBezTo>
                    <a:lnTo>
                      <a:pt x="0" y="108"/>
                    </a:lnTo>
                    <a:cubicBezTo>
                      <a:pt x="0" y="113"/>
                      <a:pt x="6" y="125"/>
                      <a:pt x="18" y="125"/>
                    </a:cubicBezTo>
                    <a:cubicBezTo>
                      <a:pt x="29" y="125"/>
                      <a:pt x="36" y="113"/>
                      <a:pt x="36" y="108"/>
                    </a:cubicBezTo>
                    <a:lnTo>
                      <a:pt x="36" y="36"/>
                    </a:lnTo>
                    <a:lnTo>
                      <a:pt x="315" y="36"/>
                    </a:lnTo>
                    <a:lnTo>
                      <a:pt x="315" y="108"/>
                    </a:lnTo>
                    <a:cubicBezTo>
                      <a:pt x="315" y="113"/>
                      <a:pt x="322" y="125"/>
                      <a:pt x="333" y="125"/>
                    </a:cubicBezTo>
                    <a:cubicBezTo>
                      <a:pt x="345" y="125"/>
                      <a:pt x="351" y="113"/>
                      <a:pt x="351" y="108"/>
                    </a:cubicBezTo>
                    <a:lnTo>
                      <a:pt x="351" y="18"/>
                    </a:lnTo>
                    <a:cubicBezTo>
                      <a:pt x="351" y="12"/>
                      <a:pt x="345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5532879" y="2314868"/>
                <a:ext cx="153958" cy="178866"/>
              </a:xfrm>
              <a:custGeom>
                <a:rect b="b" l="l" r="r" t="t"/>
                <a:pathLst>
                  <a:path extrusionOk="0" h="991" w="853">
                    <a:moveTo>
                      <a:pt x="423" y="37"/>
                    </a:moveTo>
                    <a:cubicBezTo>
                      <a:pt x="643" y="37"/>
                      <a:pt x="816" y="215"/>
                      <a:pt x="816" y="430"/>
                    </a:cubicBezTo>
                    <a:cubicBezTo>
                      <a:pt x="816" y="586"/>
                      <a:pt x="728" y="729"/>
                      <a:pt x="585" y="787"/>
                    </a:cubicBezTo>
                    <a:cubicBezTo>
                      <a:pt x="579" y="794"/>
                      <a:pt x="572" y="800"/>
                      <a:pt x="572" y="806"/>
                    </a:cubicBezTo>
                    <a:lnTo>
                      <a:pt x="572" y="954"/>
                    </a:lnTo>
                    <a:lnTo>
                      <a:pt x="293" y="954"/>
                    </a:lnTo>
                    <a:lnTo>
                      <a:pt x="293" y="811"/>
                    </a:lnTo>
                    <a:cubicBezTo>
                      <a:pt x="293" y="806"/>
                      <a:pt x="286" y="800"/>
                      <a:pt x="280" y="794"/>
                    </a:cubicBezTo>
                    <a:cubicBezTo>
                      <a:pt x="132" y="734"/>
                      <a:pt x="36" y="591"/>
                      <a:pt x="36" y="430"/>
                    </a:cubicBezTo>
                    <a:cubicBezTo>
                      <a:pt x="36" y="215"/>
                      <a:pt x="209" y="37"/>
                      <a:pt x="423" y="37"/>
                    </a:cubicBezTo>
                    <a:close/>
                    <a:moveTo>
                      <a:pt x="423" y="1"/>
                    </a:moveTo>
                    <a:cubicBezTo>
                      <a:pt x="192" y="1"/>
                      <a:pt x="0" y="198"/>
                      <a:pt x="0" y="430"/>
                    </a:cubicBezTo>
                    <a:cubicBezTo>
                      <a:pt x="0" y="603"/>
                      <a:pt x="102" y="759"/>
                      <a:pt x="257" y="823"/>
                    </a:cubicBezTo>
                    <a:lnTo>
                      <a:pt x="257" y="973"/>
                    </a:lnTo>
                    <a:cubicBezTo>
                      <a:pt x="257" y="979"/>
                      <a:pt x="263" y="990"/>
                      <a:pt x="275" y="990"/>
                    </a:cubicBezTo>
                    <a:lnTo>
                      <a:pt x="590" y="990"/>
                    </a:lnTo>
                    <a:cubicBezTo>
                      <a:pt x="602" y="990"/>
                      <a:pt x="608" y="979"/>
                      <a:pt x="608" y="973"/>
                    </a:cubicBezTo>
                    <a:lnTo>
                      <a:pt x="608" y="817"/>
                    </a:lnTo>
                    <a:cubicBezTo>
                      <a:pt x="758" y="746"/>
                      <a:pt x="852" y="597"/>
                      <a:pt x="852" y="430"/>
                    </a:cubicBezTo>
                    <a:cubicBezTo>
                      <a:pt x="852" y="198"/>
                      <a:pt x="662" y="1"/>
                      <a:pt x="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5544611" y="2327864"/>
                <a:ext cx="106850" cy="100352"/>
              </a:xfrm>
              <a:custGeom>
                <a:rect b="b" l="l" r="r" t="t"/>
                <a:pathLst>
                  <a:path extrusionOk="0" h="556" w="592">
                    <a:moveTo>
                      <a:pt x="358" y="0"/>
                    </a:moveTo>
                    <a:cubicBezTo>
                      <a:pt x="162" y="0"/>
                      <a:pt x="1" y="162"/>
                      <a:pt x="1" y="358"/>
                    </a:cubicBezTo>
                    <a:cubicBezTo>
                      <a:pt x="1" y="424"/>
                      <a:pt x="19" y="489"/>
                      <a:pt x="55" y="544"/>
                    </a:cubicBezTo>
                    <a:cubicBezTo>
                      <a:pt x="55" y="549"/>
                      <a:pt x="61" y="555"/>
                      <a:pt x="67" y="555"/>
                    </a:cubicBezTo>
                    <a:cubicBezTo>
                      <a:pt x="72" y="555"/>
                      <a:pt x="72" y="555"/>
                      <a:pt x="78" y="549"/>
                    </a:cubicBezTo>
                    <a:cubicBezTo>
                      <a:pt x="85" y="544"/>
                      <a:pt x="91" y="537"/>
                      <a:pt x="85" y="525"/>
                    </a:cubicBezTo>
                    <a:cubicBezTo>
                      <a:pt x="55" y="478"/>
                      <a:pt x="37" y="418"/>
                      <a:pt x="37" y="358"/>
                    </a:cubicBezTo>
                    <a:cubicBezTo>
                      <a:pt x="37" y="179"/>
                      <a:pt x="180" y="36"/>
                      <a:pt x="358" y="36"/>
                    </a:cubicBezTo>
                    <a:cubicBezTo>
                      <a:pt x="435" y="36"/>
                      <a:pt x="501" y="61"/>
                      <a:pt x="561" y="102"/>
                    </a:cubicBezTo>
                    <a:cubicBezTo>
                      <a:pt x="564" y="105"/>
                      <a:pt x="568" y="106"/>
                      <a:pt x="573" y="106"/>
                    </a:cubicBezTo>
                    <a:cubicBezTo>
                      <a:pt x="577" y="106"/>
                      <a:pt x="582" y="105"/>
                      <a:pt x="585" y="102"/>
                    </a:cubicBezTo>
                    <a:cubicBezTo>
                      <a:pt x="591" y="96"/>
                      <a:pt x="591" y="85"/>
                      <a:pt x="578" y="79"/>
                    </a:cubicBezTo>
                    <a:cubicBezTo>
                      <a:pt x="520" y="25"/>
                      <a:pt x="443" y="0"/>
                      <a:pt x="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5606158" y="2278590"/>
                <a:ext cx="6498" cy="27976"/>
              </a:xfrm>
              <a:custGeom>
                <a:rect b="b" l="l" r="r" t="t"/>
                <a:pathLst>
                  <a:path extrusionOk="0" h="155" w="36">
                    <a:moveTo>
                      <a:pt x="17" y="0"/>
                    </a:moveTo>
                    <a:cubicBezTo>
                      <a:pt x="11" y="0"/>
                      <a:pt x="0" y="6"/>
                      <a:pt x="0" y="18"/>
                    </a:cubicBezTo>
                    <a:lnTo>
                      <a:pt x="0" y="138"/>
                    </a:lnTo>
                    <a:cubicBezTo>
                      <a:pt x="0" y="143"/>
                      <a:pt x="11" y="155"/>
                      <a:pt x="17" y="155"/>
                    </a:cubicBezTo>
                    <a:cubicBezTo>
                      <a:pt x="30" y="155"/>
                      <a:pt x="36" y="143"/>
                      <a:pt x="36" y="138"/>
                    </a:cubicBezTo>
                    <a:lnTo>
                      <a:pt x="36" y="18"/>
                    </a:lnTo>
                    <a:cubicBezTo>
                      <a:pt x="36" y="6"/>
                      <a:pt x="30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5606158" y="2245380"/>
                <a:ext cx="6498" cy="27976"/>
              </a:xfrm>
              <a:custGeom>
                <a:rect b="b" l="l" r="r" t="t"/>
                <a:pathLst>
                  <a:path extrusionOk="0" h="155" w="36">
                    <a:moveTo>
                      <a:pt x="17" y="0"/>
                    </a:moveTo>
                    <a:cubicBezTo>
                      <a:pt x="11" y="0"/>
                      <a:pt x="0" y="11"/>
                      <a:pt x="0" y="17"/>
                    </a:cubicBezTo>
                    <a:lnTo>
                      <a:pt x="0" y="136"/>
                    </a:lnTo>
                    <a:cubicBezTo>
                      <a:pt x="0" y="149"/>
                      <a:pt x="11" y="154"/>
                      <a:pt x="17" y="154"/>
                    </a:cubicBezTo>
                    <a:cubicBezTo>
                      <a:pt x="30" y="154"/>
                      <a:pt x="36" y="149"/>
                      <a:pt x="36" y="136"/>
                    </a:cubicBezTo>
                    <a:lnTo>
                      <a:pt x="36" y="17"/>
                    </a:lnTo>
                    <a:cubicBezTo>
                      <a:pt x="36" y="11"/>
                      <a:pt x="30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5567353" y="2284546"/>
                <a:ext cx="15161" cy="27434"/>
              </a:xfrm>
              <a:custGeom>
                <a:rect b="b" l="l" r="r" t="t"/>
                <a:pathLst>
                  <a:path extrusionOk="0" h="152" w="84">
                    <a:moveTo>
                      <a:pt x="24" y="1"/>
                    </a:moveTo>
                    <a:cubicBezTo>
                      <a:pt x="21" y="1"/>
                      <a:pt x="19" y="2"/>
                      <a:pt x="18" y="3"/>
                    </a:cubicBezTo>
                    <a:cubicBezTo>
                      <a:pt x="6" y="9"/>
                      <a:pt x="1" y="15"/>
                      <a:pt x="6" y="26"/>
                    </a:cubicBezTo>
                    <a:lnTo>
                      <a:pt x="48" y="140"/>
                    </a:lnTo>
                    <a:cubicBezTo>
                      <a:pt x="48" y="146"/>
                      <a:pt x="54" y="152"/>
                      <a:pt x="66" y="152"/>
                    </a:cubicBezTo>
                    <a:lnTo>
                      <a:pt x="72" y="146"/>
                    </a:lnTo>
                    <a:cubicBezTo>
                      <a:pt x="78" y="146"/>
                      <a:pt x="84" y="133"/>
                      <a:pt x="84" y="128"/>
                    </a:cubicBezTo>
                    <a:lnTo>
                      <a:pt x="42" y="15"/>
                    </a:lnTo>
                    <a:cubicBezTo>
                      <a:pt x="38" y="6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5556523" y="2254404"/>
                <a:ext cx="15161" cy="26352"/>
              </a:xfrm>
              <a:custGeom>
                <a:rect b="b" l="l" r="r" t="t"/>
                <a:pathLst>
                  <a:path extrusionOk="0" h="146" w="84">
                    <a:moveTo>
                      <a:pt x="25" y="1"/>
                    </a:moveTo>
                    <a:cubicBezTo>
                      <a:pt x="23" y="1"/>
                      <a:pt x="21" y="1"/>
                      <a:pt x="19" y="3"/>
                    </a:cubicBezTo>
                    <a:cubicBezTo>
                      <a:pt x="6" y="3"/>
                      <a:pt x="1" y="14"/>
                      <a:pt x="6" y="27"/>
                    </a:cubicBezTo>
                    <a:lnTo>
                      <a:pt x="48" y="134"/>
                    </a:lnTo>
                    <a:cubicBezTo>
                      <a:pt x="48" y="146"/>
                      <a:pt x="55" y="146"/>
                      <a:pt x="61" y="146"/>
                    </a:cubicBezTo>
                    <a:lnTo>
                      <a:pt x="66" y="146"/>
                    </a:lnTo>
                    <a:cubicBezTo>
                      <a:pt x="78" y="146"/>
                      <a:pt x="84" y="134"/>
                      <a:pt x="78" y="122"/>
                    </a:cubicBezTo>
                    <a:lnTo>
                      <a:pt x="36" y="14"/>
                    </a:lnTo>
                    <a:cubicBezTo>
                      <a:pt x="36" y="6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5534143" y="2304220"/>
                <a:ext cx="21478" cy="22742"/>
              </a:xfrm>
              <a:custGeom>
                <a:rect b="b" l="l" r="r" t="t"/>
                <a:pathLst>
                  <a:path extrusionOk="0" h="126" w="119">
                    <a:moveTo>
                      <a:pt x="21" y="1"/>
                    </a:moveTo>
                    <a:cubicBezTo>
                      <a:pt x="18" y="1"/>
                      <a:pt x="14" y="2"/>
                      <a:pt x="12" y="7"/>
                    </a:cubicBezTo>
                    <a:cubicBezTo>
                      <a:pt x="0" y="13"/>
                      <a:pt x="0" y="19"/>
                      <a:pt x="6" y="31"/>
                    </a:cubicBezTo>
                    <a:lnTo>
                      <a:pt x="83" y="120"/>
                    </a:lnTo>
                    <a:cubicBezTo>
                      <a:pt x="89" y="126"/>
                      <a:pt x="95" y="126"/>
                      <a:pt x="95" y="126"/>
                    </a:cubicBezTo>
                    <a:cubicBezTo>
                      <a:pt x="100" y="126"/>
                      <a:pt x="107" y="126"/>
                      <a:pt x="107" y="120"/>
                    </a:cubicBezTo>
                    <a:cubicBezTo>
                      <a:pt x="119" y="114"/>
                      <a:pt x="119" y="103"/>
                      <a:pt x="113" y="96"/>
                    </a:cubicBezTo>
                    <a:lnTo>
                      <a:pt x="36" y="7"/>
                    </a:lnTo>
                    <a:cubicBezTo>
                      <a:pt x="32" y="4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5513386" y="2279131"/>
                <a:ext cx="21839" cy="23103"/>
              </a:xfrm>
              <a:custGeom>
                <a:rect b="b" l="l" r="r" t="t"/>
                <a:pathLst>
                  <a:path extrusionOk="0" h="128" w="121">
                    <a:moveTo>
                      <a:pt x="18" y="1"/>
                    </a:moveTo>
                    <a:cubicBezTo>
                      <a:pt x="15" y="1"/>
                      <a:pt x="11" y="1"/>
                      <a:pt x="8" y="3"/>
                    </a:cubicBezTo>
                    <a:cubicBezTo>
                      <a:pt x="1" y="15"/>
                      <a:pt x="1" y="20"/>
                      <a:pt x="8" y="33"/>
                    </a:cubicBezTo>
                    <a:lnTo>
                      <a:pt x="85" y="122"/>
                    </a:lnTo>
                    <a:cubicBezTo>
                      <a:pt x="85" y="128"/>
                      <a:pt x="91" y="128"/>
                      <a:pt x="97" y="128"/>
                    </a:cubicBezTo>
                    <a:cubicBezTo>
                      <a:pt x="102" y="128"/>
                      <a:pt x="108" y="128"/>
                      <a:pt x="108" y="122"/>
                    </a:cubicBezTo>
                    <a:cubicBezTo>
                      <a:pt x="115" y="116"/>
                      <a:pt x="121" y="105"/>
                      <a:pt x="108" y="99"/>
                    </a:cubicBezTo>
                    <a:lnTo>
                      <a:pt x="37" y="9"/>
                    </a:lnTo>
                    <a:cubicBezTo>
                      <a:pt x="33" y="5"/>
                      <a:pt x="26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5509416" y="2333820"/>
                <a:ext cx="25810" cy="16966"/>
              </a:xfrm>
              <a:custGeom>
                <a:rect b="b" l="l" r="r" t="t"/>
                <a:pathLst>
                  <a:path extrusionOk="0" h="94" w="143">
                    <a:moveTo>
                      <a:pt x="23" y="1"/>
                    </a:moveTo>
                    <a:cubicBezTo>
                      <a:pt x="17" y="1"/>
                      <a:pt x="10" y="5"/>
                      <a:pt x="6" y="10"/>
                    </a:cubicBezTo>
                    <a:cubicBezTo>
                      <a:pt x="0" y="16"/>
                      <a:pt x="6" y="28"/>
                      <a:pt x="11" y="33"/>
                    </a:cubicBezTo>
                    <a:lnTo>
                      <a:pt x="113" y="93"/>
                    </a:lnTo>
                    <a:lnTo>
                      <a:pt x="124" y="93"/>
                    </a:lnTo>
                    <a:cubicBezTo>
                      <a:pt x="130" y="93"/>
                      <a:pt x="137" y="93"/>
                      <a:pt x="137" y="88"/>
                    </a:cubicBezTo>
                    <a:cubicBezTo>
                      <a:pt x="143" y="75"/>
                      <a:pt x="143" y="69"/>
                      <a:pt x="130" y="63"/>
                    </a:cubicBezTo>
                    <a:lnTo>
                      <a:pt x="30" y="3"/>
                    </a:lnTo>
                    <a:cubicBezTo>
                      <a:pt x="28" y="2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5481259" y="2317576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9" y="1"/>
                    </a:moveTo>
                    <a:cubicBezTo>
                      <a:pt x="14" y="1"/>
                      <a:pt x="11" y="4"/>
                      <a:pt x="7" y="10"/>
                    </a:cubicBezTo>
                    <a:cubicBezTo>
                      <a:pt x="0" y="16"/>
                      <a:pt x="0" y="29"/>
                      <a:pt x="13" y="35"/>
                    </a:cubicBezTo>
                    <a:lnTo>
                      <a:pt x="115" y="93"/>
                    </a:lnTo>
                    <a:lnTo>
                      <a:pt x="126" y="93"/>
                    </a:lnTo>
                    <a:cubicBezTo>
                      <a:pt x="132" y="93"/>
                      <a:pt x="137" y="93"/>
                      <a:pt x="137" y="87"/>
                    </a:cubicBezTo>
                    <a:cubicBezTo>
                      <a:pt x="143" y="76"/>
                      <a:pt x="143" y="70"/>
                      <a:pt x="132" y="65"/>
                    </a:cubicBezTo>
                    <a:lnTo>
                      <a:pt x="30" y="5"/>
                    </a:lnTo>
                    <a:cubicBezTo>
                      <a:pt x="25" y="2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684491" y="2333820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20" y="1"/>
                    </a:moveTo>
                    <a:cubicBezTo>
                      <a:pt x="117" y="1"/>
                      <a:pt x="115" y="2"/>
                      <a:pt x="114" y="3"/>
                    </a:cubicBezTo>
                    <a:lnTo>
                      <a:pt x="6" y="63"/>
                    </a:lnTo>
                    <a:cubicBezTo>
                      <a:pt x="1" y="69"/>
                      <a:pt x="1" y="75"/>
                      <a:pt x="1" y="88"/>
                    </a:cubicBezTo>
                    <a:cubicBezTo>
                      <a:pt x="6" y="93"/>
                      <a:pt x="12" y="93"/>
                      <a:pt x="18" y="93"/>
                    </a:cubicBezTo>
                    <a:lnTo>
                      <a:pt x="25" y="93"/>
                    </a:lnTo>
                    <a:lnTo>
                      <a:pt x="132" y="33"/>
                    </a:lnTo>
                    <a:cubicBezTo>
                      <a:pt x="138" y="28"/>
                      <a:pt x="144" y="16"/>
                      <a:pt x="138" y="10"/>
                    </a:cubicBezTo>
                    <a:cubicBezTo>
                      <a:pt x="134" y="5"/>
                      <a:pt x="126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712286" y="2317576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24" y="1"/>
                    </a:moveTo>
                    <a:cubicBezTo>
                      <a:pt x="121" y="1"/>
                      <a:pt x="117" y="2"/>
                      <a:pt x="114" y="5"/>
                    </a:cubicBezTo>
                    <a:lnTo>
                      <a:pt x="7" y="65"/>
                    </a:lnTo>
                    <a:cubicBezTo>
                      <a:pt x="1" y="70"/>
                      <a:pt x="1" y="76"/>
                      <a:pt x="1" y="87"/>
                    </a:cubicBezTo>
                    <a:cubicBezTo>
                      <a:pt x="7" y="93"/>
                      <a:pt x="14" y="93"/>
                      <a:pt x="20" y="93"/>
                    </a:cubicBezTo>
                    <a:lnTo>
                      <a:pt x="25" y="93"/>
                    </a:lnTo>
                    <a:lnTo>
                      <a:pt x="132" y="35"/>
                    </a:lnTo>
                    <a:cubicBezTo>
                      <a:pt x="138" y="29"/>
                      <a:pt x="144" y="16"/>
                      <a:pt x="138" y="10"/>
                    </a:cubicBezTo>
                    <a:cubicBezTo>
                      <a:pt x="135" y="4"/>
                      <a:pt x="130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664096" y="2304220"/>
                <a:ext cx="20576" cy="22742"/>
              </a:xfrm>
              <a:custGeom>
                <a:rect b="b" l="l" r="r" t="t"/>
                <a:pathLst>
                  <a:path extrusionOk="0" h="126" w="114">
                    <a:moveTo>
                      <a:pt x="98" y="1"/>
                    </a:moveTo>
                    <a:cubicBezTo>
                      <a:pt x="93" y="1"/>
                      <a:pt x="87" y="4"/>
                      <a:pt x="84" y="7"/>
                    </a:cubicBezTo>
                    <a:lnTo>
                      <a:pt x="6" y="96"/>
                    </a:lnTo>
                    <a:cubicBezTo>
                      <a:pt x="1" y="103"/>
                      <a:pt x="1" y="114"/>
                      <a:pt x="6" y="120"/>
                    </a:cubicBezTo>
                    <a:cubicBezTo>
                      <a:pt x="12" y="126"/>
                      <a:pt x="18" y="126"/>
                      <a:pt x="18" y="126"/>
                    </a:cubicBezTo>
                    <a:cubicBezTo>
                      <a:pt x="24" y="126"/>
                      <a:pt x="31" y="126"/>
                      <a:pt x="36" y="120"/>
                    </a:cubicBezTo>
                    <a:lnTo>
                      <a:pt x="108" y="31"/>
                    </a:lnTo>
                    <a:cubicBezTo>
                      <a:pt x="114" y="19"/>
                      <a:pt x="114" y="13"/>
                      <a:pt x="108" y="7"/>
                    </a:cubicBezTo>
                    <a:cubicBezTo>
                      <a:pt x="105" y="2"/>
                      <a:pt x="102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684491" y="2279131"/>
                <a:ext cx="21659" cy="23103"/>
              </a:xfrm>
              <a:custGeom>
                <a:rect b="b" l="l" r="r" t="t"/>
                <a:pathLst>
                  <a:path extrusionOk="0" h="128" w="120">
                    <a:moveTo>
                      <a:pt x="101" y="1"/>
                    </a:moveTo>
                    <a:cubicBezTo>
                      <a:pt x="95" y="1"/>
                      <a:pt x="88" y="5"/>
                      <a:pt x="84" y="9"/>
                    </a:cubicBezTo>
                    <a:lnTo>
                      <a:pt x="6" y="99"/>
                    </a:lnTo>
                    <a:cubicBezTo>
                      <a:pt x="1" y="105"/>
                      <a:pt x="1" y="116"/>
                      <a:pt x="12" y="122"/>
                    </a:cubicBezTo>
                    <a:cubicBezTo>
                      <a:pt x="12" y="128"/>
                      <a:pt x="18" y="128"/>
                      <a:pt x="25" y="128"/>
                    </a:cubicBezTo>
                    <a:cubicBezTo>
                      <a:pt x="25" y="128"/>
                      <a:pt x="31" y="128"/>
                      <a:pt x="36" y="122"/>
                    </a:cubicBezTo>
                    <a:lnTo>
                      <a:pt x="114" y="33"/>
                    </a:lnTo>
                    <a:cubicBezTo>
                      <a:pt x="119" y="20"/>
                      <a:pt x="119" y="15"/>
                      <a:pt x="108" y="3"/>
                    </a:cubicBezTo>
                    <a:cubicBezTo>
                      <a:pt x="106" y="1"/>
                      <a:pt x="104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637383" y="2284546"/>
                <a:ext cx="14078" cy="27434"/>
              </a:xfrm>
              <a:custGeom>
                <a:rect b="b" l="l" r="r" t="t"/>
                <a:pathLst>
                  <a:path extrusionOk="0" h="152" w="78">
                    <a:moveTo>
                      <a:pt x="56" y="1"/>
                    </a:moveTo>
                    <a:cubicBezTo>
                      <a:pt x="50" y="1"/>
                      <a:pt x="46" y="6"/>
                      <a:pt x="41" y="15"/>
                    </a:cubicBezTo>
                    <a:lnTo>
                      <a:pt x="0" y="128"/>
                    </a:lnTo>
                    <a:cubicBezTo>
                      <a:pt x="0" y="133"/>
                      <a:pt x="0" y="146"/>
                      <a:pt x="11" y="146"/>
                    </a:cubicBezTo>
                    <a:cubicBezTo>
                      <a:pt x="11" y="152"/>
                      <a:pt x="17" y="152"/>
                      <a:pt x="17" y="152"/>
                    </a:cubicBezTo>
                    <a:cubicBezTo>
                      <a:pt x="23" y="152"/>
                      <a:pt x="29" y="146"/>
                      <a:pt x="36" y="140"/>
                    </a:cubicBezTo>
                    <a:lnTo>
                      <a:pt x="77" y="26"/>
                    </a:lnTo>
                    <a:cubicBezTo>
                      <a:pt x="77" y="15"/>
                      <a:pt x="71" y="9"/>
                      <a:pt x="64" y="3"/>
                    </a:cubicBezTo>
                    <a:cubicBezTo>
                      <a:pt x="61" y="2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5647851" y="2254404"/>
                <a:ext cx="15342" cy="26352"/>
              </a:xfrm>
              <a:custGeom>
                <a:rect b="b" l="l" r="r" t="t"/>
                <a:pathLst>
                  <a:path extrusionOk="0" h="146" w="85">
                    <a:moveTo>
                      <a:pt x="61" y="1"/>
                    </a:moveTo>
                    <a:cubicBezTo>
                      <a:pt x="55" y="1"/>
                      <a:pt x="47" y="6"/>
                      <a:pt x="42" y="14"/>
                    </a:cubicBezTo>
                    <a:lnTo>
                      <a:pt x="6" y="122"/>
                    </a:lnTo>
                    <a:cubicBezTo>
                      <a:pt x="1" y="134"/>
                      <a:pt x="6" y="146"/>
                      <a:pt x="13" y="146"/>
                    </a:cubicBezTo>
                    <a:lnTo>
                      <a:pt x="19" y="146"/>
                    </a:lnTo>
                    <a:cubicBezTo>
                      <a:pt x="31" y="146"/>
                      <a:pt x="36" y="146"/>
                      <a:pt x="36" y="134"/>
                    </a:cubicBezTo>
                    <a:lnTo>
                      <a:pt x="78" y="27"/>
                    </a:lnTo>
                    <a:cubicBezTo>
                      <a:pt x="85" y="14"/>
                      <a:pt x="78" y="3"/>
                      <a:pt x="66" y="3"/>
                    </a:cubicBezTo>
                    <a:cubicBezTo>
                      <a:pt x="65" y="1"/>
                      <a:pt x="63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5590817" y="2511783"/>
                <a:ext cx="40249" cy="6678"/>
              </a:xfrm>
              <a:custGeom>
                <a:rect b="b" l="l" r="r" t="t"/>
                <a:pathLst>
                  <a:path extrusionOk="0" h="37" w="223">
                    <a:moveTo>
                      <a:pt x="19" y="1"/>
                    </a:moveTo>
                    <a:cubicBezTo>
                      <a:pt x="8" y="1"/>
                      <a:pt x="1" y="6"/>
                      <a:pt x="1" y="18"/>
                    </a:cubicBezTo>
                    <a:cubicBezTo>
                      <a:pt x="1" y="25"/>
                      <a:pt x="8" y="36"/>
                      <a:pt x="19" y="36"/>
                    </a:cubicBezTo>
                    <a:lnTo>
                      <a:pt x="204" y="36"/>
                    </a:lnTo>
                    <a:cubicBezTo>
                      <a:pt x="215" y="36"/>
                      <a:pt x="222" y="25"/>
                      <a:pt x="222" y="18"/>
                    </a:cubicBezTo>
                    <a:cubicBezTo>
                      <a:pt x="222" y="6"/>
                      <a:pt x="215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5590817" y="2523695"/>
                <a:ext cx="40249" cy="6678"/>
              </a:xfrm>
              <a:custGeom>
                <a:rect b="b" l="l" r="r" t="t"/>
                <a:pathLst>
                  <a:path extrusionOk="0" h="37" w="223">
                    <a:moveTo>
                      <a:pt x="19" y="0"/>
                    </a:moveTo>
                    <a:cubicBezTo>
                      <a:pt x="8" y="0"/>
                      <a:pt x="1" y="6"/>
                      <a:pt x="1" y="18"/>
                    </a:cubicBezTo>
                    <a:cubicBezTo>
                      <a:pt x="1" y="30"/>
                      <a:pt x="8" y="36"/>
                      <a:pt x="19" y="36"/>
                    </a:cubicBezTo>
                    <a:lnTo>
                      <a:pt x="204" y="36"/>
                    </a:lnTo>
                    <a:cubicBezTo>
                      <a:pt x="215" y="36"/>
                      <a:pt x="222" y="30"/>
                      <a:pt x="222" y="18"/>
                    </a:cubicBezTo>
                    <a:cubicBezTo>
                      <a:pt x="222" y="6"/>
                      <a:pt x="215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2" name="Google Shape;862;p11"/>
            <p:cNvSpPr/>
            <p:nvPr/>
          </p:nvSpPr>
          <p:spPr>
            <a:xfrm>
              <a:off x="106749" y="3049168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 rot="10800000">
              <a:off x="8575049" y="2150093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11"/>
          <p:cNvSpPr txBox="1"/>
          <p:nvPr>
            <p:ph hasCustomPrompt="1" type="title"/>
          </p:nvPr>
        </p:nvSpPr>
        <p:spPr>
          <a:xfrm>
            <a:off x="713225" y="1571675"/>
            <a:ext cx="5972400" cy="10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5" name="Google Shape;865;p11"/>
          <p:cNvSpPr txBox="1"/>
          <p:nvPr>
            <p:ph idx="1" type="subTitle"/>
          </p:nvPr>
        </p:nvSpPr>
        <p:spPr>
          <a:xfrm>
            <a:off x="3313075" y="3153325"/>
            <a:ext cx="51177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13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9" name="Google Shape;869;p13"/>
          <p:cNvGrpSpPr/>
          <p:nvPr/>
        </p:nvGrpSpPr>
        <p:grpSpPr>
          <a:xfrm>
            <a:off x="6548063" y="366100"/>
            <a:ext cx="3704625" cy="6327850"/>
            <a:chOff x="6548063" y="366100"/>
            <a:chExt cx="3704625" cy="6327850"/>
          </a:xfrm>
        </p:grpSpPr>
        <p:sp>
          <p:nvSpPr>
            <p:cNvPr id="870" name="Google Shape;870;p13"/>
            <p:cNvSpPr/>
            <p:nvPr/>
          </p:nvSpPr>
          <p:spPr>
            <a:xfrm>
              <a:off x="8430825" y="3661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8584988" y="3661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6548063" y="502625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8286538" y="47765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74" name="Google Shape;874;p13"/>
          <p:cNvGrpSpPr/>
          <p:nvPr/>
        </p:nvGrpSpPr>
        <p:grpSpPr>
          <a:xfrm>
            <a:off x="7771648" y="226993"/>
            <a:ext cx="1418936" cy="4839546"/>
            <a:chOff x="7771648" y="226993"/>
            <a:chExt cx="1418936" cy="4839546"/>
          </a:xfrm>
        </p:grpSpPr>
        <p:sp>
          <p:nvSpPr>
            <p:cNvPr id="875" name="Google Shape;875;p13"/>
            <p:cNvSpPr/>
            <p:nvPr/>
          </p:nvSpPr>
          <p:spPr>
            <a:xfrm>
              <a:off x="8110249" y="226993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6" name="Google Shape;876;p13"/>
            <p:cNvGrpSpPr/>
            <p:nvPr/>
          </p:nvGrpSpPr>
          <p:grpSpPr>
            <a:xfrm>
              <a:off x="8531080" y="4061431"/>
              <a:ext cx="544491" cy="523522"/>
              <a:chOff x="4502101" y="1789462"/>
              <a:chExt cx="247271" cy="237705"/>
            </a:xfrm>
          </p:grpSpPr>
          <p:sp>
            <p:nvSpPr>
              <p:cNvPr id="877" name="Google Shape;877;p13"/>
              <p:cNvSpPr/>
              <p:nvPr/>
            </p:nvSpPr>
            <p:spPr>
              <a:xfrm>
                <a:off x="4601912" y="1838916"/>
                <a:ext cx="50718" cy="64796"/>
              </a:xfrm>
              <a:custGeom>
                <a:rect b="b" l="l" r="r" t="t"/>
                <a:pathLst>
                  <a:path extrusionOk="0" h="359" w="281">
                    <a:moveTo>
                      <a:pt x="174" y="29"/>
                    </a:moveTo>
                    <a:lnTo>
                      <a:pt x="204" y="59"/>
                    </a:lnTo>
                    <a:lnTo>
                      <a:pt x="245" y="48"/>
                    </a:lnTo>
                    <a:lnTo>
                      <a:pt x="245" y="101"/>
                    </a:lnTo>
                    <a:lnTo>
                      <a:pt x="174" y="101"/>
                    </a:lnTo>
                    <a:lnTo>
                      <a:pt x="96" y="119"/>
                    </a:lnTo>
                    <a:lnTo>
                      <a:pt x="66" y="101"/>
                    </a:lnTo>
                    <a:lnTo>
                      <a:pt x="31" y="101"/>
                    </a:lnTo>
                    <a:lnTo>
                      <a:pt x="31" y="48"/>
                    </a:lnTo>
                    <a:lnTo>
                      <a:pt x="91" y="29"/>
                    </a:lnTo>
                    <a:close/>
                    <a:moveTo>
                      <a:pt x="245" y="131"/>
                    </a:moveTo>
                    <a:lnTo>
                      <a:pt x="245" y="221"/>
                    </a:lnTo>
                    <a:cubicBezTo>
                      <a:pt x="245" y="279"/>
                      <a:pt x="198" y="328"/>
                      <a:pt x="138" y="328"/>
                    </a:cubicBezTo>
                    <a:cubicBezTo>
                      <a:pt x="78" y="328"/>
                      <a:pt x="31" y="279"/>
                      <a:pt x="31" y="221"/>
                    </a:cubicBezTo>
                    <a:lnTo>
                      <a:pt x="31" y="131"/>
                    </a:lnTo>
                    <a:lnTo>
                      <a:pt x="61" y="131"/>
                    </a:lnTo>
                    <a:lnTo>
                      <a:pt x="91" y="149"/>
                    </a:lnTo>
                    <a:lnTo>
                      <a:pt x="179" y="131"/>
                    </a:lnTo>
                    <a:close/>
                    <a:moveTo>
                      <a:pt x="91" y="1"/>
                    </a:moveTo>
                    <a:lnTo>
                      <a:pt x="1" y="24"/>
                    </a:lnTo>
                    <a:lnTo>
                      <a:pt x="1" y="114"/>
                    </a:lnTo>
                    <a:lnTo>
                      <a:pt x="1" y="131"/>
                    </a:lnTo>
                    <a:lnTo>
                      <a:pt x="1" y="221"/>
                    </a:lnTo>
                    <a:cubicBezTo>
                      <a:pt x="1" y="298"/>
                      <a:pt x="61" y="358"/>
                      <a:pt x="138" y="358"/>
                    </a:cubicBezTo>
                    <a:cubicBezTo>
                      <a:pt x="215" y="358"/>
                      <a:pt x="281" y="298"/>
                      <a:pt x="281" y="221"/>
                    </a:cubicBezTo>
                    <a:lnTo>
                      <a:pt x="281" y="131"/>
                    </a:lnTo>
                    <a:lnTo>
                      <a:pt x="281" y="114"/>
                    </a:lnTo>
                    <a:lnTo>
                      <a:pt x="281" y="6"/>
                    </a:lnTo>
                    <a:lnTo>
                      <a:pt x="209" y="2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>
                <a:off x="4615810" y="1866892"/>
                <a:ext cx="5595" cy="6498"/>
              </a:xfrm>
              <a:custGeom>
                <a:rect b="b" l="l" r="r" t="t"/>
                <a:pathLst>
                  <a:path extrusionOk="0" h="36" w="31">
                    <a:moveTo>
                      <a:pt x="1" y="0"/>
                    </a:moveTo>
                    <a:lnTo>
                      <a:pt x="1" y="36"/>
                    </a:lnTo>
                    <a:lnTo>
                      <a:pt x="31" y="36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4632054" y="1866892"/>
                <a:ext cx="5595" cy="6498"/>
              </a:xfrm>
              <a:custGeom>
                <a:rect b="b" l="l" r="r" t="t"/>
                <a:pathLst>
                  <a:path extrusionOk="0" h="36" w="31">
                    <a:moveTo>
                      <a:pt x="1" y="0"/>
                    </a:moveTo>
                    <a:lnTo>
                      <a:pt x="1" y="36"/>
                    </a:lnTo>
                    <a:lnTo>
                      <a:pt x="31" y="36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>
                <a:off x="4615810" y="1882775"/>
                <a:ext cx="21839" cy="11010"/>
              </a:xfrm>
              <a:custGeom>
                <a:rect b="b" l="l" r="r" t="t"/>
                <a:pathLst>
                  <a:path extrusionOk="0" h="61" w="121">
                    <a:moveTo>
                      <a:pt x="1" y="1"/>
                    </a:moveTo>
                    <a:cubicBezTo>
                      <a:pt x="1" y="31"/>
                      <a:pt x="25" y="61"/>
                      <a:pt x="61" y="61"/>
                    </a:cubicBezTo>
                    <a:cubicBezTo>
                      <a:pt x="97" y="61"/>
                      <a:pt x="121" y="31"/>
                      <a:pt x="121" y="1"/>
                    </a:cubicBezTo>
                    <a:lnTo>
                      <a:pt x="91" y="1"/>
                    </a:lnTo>
                    <a:cubicBezTo>
                      <a:pt x="91" y="19"/>
                      <a:pt x="78" y="31"/>
                      <a:pt x="61" y="31"/>
                    </a:cubicBezTo>
                    <a:cubicBezTo>
                      <a:pt x="42" y="31"/>
                      <a:pt x="31" y="19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3"/>
              <p:cNvSpPr/>
              <p:nvPr/>
            </p:nvSpPr>
            <p:spPr>
              <a:xfrm>
                <a:off x="4577185" y="1906600"/>
                <a:ext cx="99269" cy="49635"/>
              </a:xfrm>
              <a:custGeom>
                <a:rect b="b" l="l" r="r" t="t"/>
                <a:pathLst>
                  <a:path extrusionOk="0" h="275" w="550">
                    <a:moveTo>
                      <a:pt x="275" y="0"/>
                    </a:moveTo>
                    <a:cubicBezTo>
                      <a:pt x="126" y="0"/>
                      <a:pt x="0" y="119"/>
                      <a:pt x="0" y="275"/>
                    </a:cubicBezTo>
                    <a:lnTo>
                      <a:pt x="30" y="275"/>
                    </a:lnTo>
                    <a:cubicBezTo>
                      <a:pt x="30" y="137"/>
                      <a:pt x="143" y="30"/>
                      <a:pt x="275" y="30"/>
                    </a:cubicBezTo>
                    <a:cubicBezTo>
                      <a:pt x="406" y="30"/>
                      <a:pt x="519" y="137"/>
                      <a:pt x="519" y="275"/>
                    </a:cubicBezTo>
                    <a:lnTo>
                      <a:pt x="549" y="275"/>
                    </a:lnTo>
                    <a:cubicBezTo>
                      <a:pt x="549" y="119"/>
                      <a:pt x="424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3"/>
              <p:cNvSpPr/>
              <p:nvPr/>
            </p:nvSpPr>
            <p:spPr>
              <a:xfrm>
                <a:off x="4619239" y="1924830"/>
                <a:ext cx="15161" cy="35557"/>
              </a:xfrm>
              <a:custGeom>
                <a:rect b="b" l="l" r="r" t="t"/>
                <a:pathLst>
                  <a:path extrusionOk="0" h="197" w="84">
                    <a:moveTo>
                      <a:pt x="12" y="1"/>
                    </a:moveTo>
                    <a:lnTo>
                      <a:pt x="0" y="144"/>
                    </a:lnTo>
                    <a:lnTo>
                      <a:pt x="42" y="197"/>
                    </a:lnTo>
                    <a:lnTo>
                      <a:pt x="83" y="144"/>
                    </a:lnTo>
                    <a:lnTo>
                      <a:pt x="72" y="1"/>
                    </a:lnTo>
                    <a:lnTo>
                      <a:pt x="42" y="1"/>
                    </a:lnTo>
                    <a:lnTo>
                      <a:pt x="53" y="138"/>
                    </a:lnTo>
                    <a:lnTo>
                      <a:pt x="42" y="149"/>
                    </a:lnTo>
                    <a:lnTo>
                      <a:pt x="30" y="138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3"/>
              <p:cNvSpPr/>
              <p:nvPr/>
            </p:nvSpPr>
            <p:spPr>
              <a:xfrm>
                <a:off x="4618156" y="1915083"/>
                <a:ext cx="17327" cy="8844"/>
              </a:xfrm>
              <a:custGeom>
                <a:rect b="b" l="l" r="r" t="t"/>
                <a:pathLst>
                  <a:path extrusionOk="0" h="49" w="96">
                    <a:moveTo>
                      <a:pt x="1" y="0"/>
                    </a:moveTo>
                    <a:cubicBezTo>
                      <a:pt x="1" y="25"/>
                      <a:pt x="24" y="49"/>
                      <a:pt x="48" y="49"/>
                    </a:cubicBezTo>
                    <a:cubicBezTo>
                      <a:pt x="72" y="49"/>
                      <a:pt x="95" y="25"/>
                      <a:pt x="95" y="0"/>
                    </a:cubicBezTo>
                    <a:lnTo>
                      <a:pt x="65" y="0"/>
                    </a:lnTo>
                    <a:cubicBezTo>
                      <a:pt x="65" y="8"/>
                      <a:pt x="59" y="19"/>
                      <a:pt x="48" y="19"/>
                    </a:cubicBezTo>
                    <a:cubicBezTo>
                      <a:pt x="36" y="19"/>
                      <a:pt x="29" y="8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3"/>
              <p:cNvSpPr/>
              <p:nvPr/>
            </p:nvSpPr>
            <p:spPr>
              <a:xfrm>
                <a:off x="4598844" y="1933313"/>
                <a:ext cx="5415" cy="31405"/>
              </a:xfrm>
              <a:custGeom>
                <a:rect b="b" l="l" r="r" t="t"/>
                <a:pathLst>
                  <a:path extrusionOk="0" h="174" w="30">
                    <a:moveTo>
                      <a:pt x="1" y="1"/>
                    </a:moveTo>
                    <a:lnTo>
                      <a:pt x="1" y="174"/>
                    </a:lnTo>
                    <a:lnTo>
                      <a:pt x="29" y="17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3"/>
              <p:cNvSpPr/>
              <p:nvPr/>
            </p:nvSpPr>
            <p:spPr>
              <a:xfrm>
                <a:off x="4649200" y="1933313"/>
                <a:ext cx="5595" cy="31405"/>
              </a:xfrm>
              <a:custGeom>
                <a:rect b="b" l="l" r="r" t="t"/>
                <a:pathLst>
                  <a:path extrusionOk="0" h="174" w="31">
                    <a:moveTo>
                      <a:pt x="0" y="1"/>
                    </a:moveTo>
                    <a:lnTo>
                      <a:pt x="0" y="174"/>
                    </a:lnTo>
                    <a:lnTo>
                      <a:pt x="30" y="174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3"/>
              <p:cNvSpPr/>
              <p:nvPr/>
            </p:nvSpPr>
            <p:spPr>
              <a:xfrm>
                <a:off x="4520150" y="1809677"/>
                <a:ext cx="202510" cy="192763"/>
              </a:xfrm>
              <a:custGeom>
                <a:rect b="b" l="l" r="r" t="t"/>
                <a:pathLst>
                  <a:path extrusionOk="0" h="1068" w="1122">
                    <a:moveTo>
                      <a:pt x="591" y="31"/>
                    </a:moveTo>
                    <a:cubicBezTo>
                      <a:pt x="715" y="31"/>
                      <a:pt x="847" y="78"/>
                      <a:pt x="943" y="174"/>
                    </a:cubicBezTo>
                    <a:cubicBezTo>
                      <a:pt x="1037" y="270"/>
                      <a:pt x="1091" y="400"/>
                      <a:pt x="1091" y="531"/>
                    </a:cubicBezTo>
                    <a:cubicBezTo>
                      <a:pt x="1091" y="669"/>
                      <a:pt x="1037" y="793"/>
                      <a:pt x="943" y="889"/>
                    </a:cubicBezTo>
                    <a:cubicBezTo>
                      <a:pt x="847" y="985"/>
                      <a:pt x="722" y="1038"/>
                      <a:pt x="591" y="1038"/>
                    </a:cubicBezTo>
                    <a:cubicBezTo>
                      <a:pt x="454" y="1038"/>
                      <a:pt x="329" y="985"/>
                      <a:pt x="234" y="889"/>
                    </a:cubicBezTo>
                    <a:cubicBezTo>
                      <a:pt x="36" y="692"/>
                      <a:pt x="36" y="370"/>
                      <a:pt x="234" y="174"/>
                    </a:cubicBezTo>
                    <a:cubicBezTo>
                      <a:pt x="329" y="78"/>
                      <a:pt x="459" y="31"/>
                      <a:pt x="591" y="31"/>
                    </a:cubicBezTo>
                    <a:close/>
                    <a:moveTo>
                      <a:pt x="588" y="0"/>
                    </a:moveTo>
                    <a:cubicBezTo>
                      <a:pt x="451" y="0"/>
                      <a:pt x="314" y="52"/>
                      <a:pt x="209" y="156"/>
                    </a:cubicBezTo>
                    <a:cubicBezTo>
                      <a:pt x="1" y="364"/>
                      <a:pt x="1" y="704"/>
                      <a:pt x="209" y="913"/>
                    </a:cubicBezTo>
                    <a:cubicBezTo>
                      <a:pt x="311" y="1013"/>
                      <a:pt x="448" y="1068"/>
                      <a:pt x="591" y="1068"/>
                    </a:cubicBezTo>
                    <a:cubicBezTo>
                      <a:pt x="728" y="1068"/>
                      <a:pt x="865" y="1013"/>
                      <a:pt x="965" y="913"/>
                    </a:cubicBezTo>
                    <a:cubicBezTo>
                      <a:pt x="1067" y="812"/>
                      <a:pt x="1121" y="674"/>
                      <a:pt x="1121" y="531"/>
                    </a:cubicBezTo>
                    <a:cubicBezTo>
                      <a:pt x="1121" y="389"/>
                      <a:pt x="1067" y="257"/>
                      <a:pt x="965" y="156"/>
                    </a:cubicBezTo>
                    <a:cubicBezTo>
                      <a:pt x="862" y="52"/>
                      <a:pt x="725" y="0"/>
                      <a:pt x="5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3"/>
              <p:cNvSpPr/>
              <p:nvPr/>
            </p:nvSpPr>
            <p:spPr>
              <a:xfrm>
                <a:off x="4704069" y="1823755"/>
                <a:ext cx="8664" cy="8844"/>
              </a:xfrm>
              <a:custGeom>
                <a:rect b="b" l="l" r="r" t="t"/>
                <a:pathLst>
                  <a:path extrusionOk="0" h="49" w="48">
                    <a:moveTo>
                      <a:pt x="25" y="0"/>
                    </a:moveTo>
                    <a:lnTo>
                      <a:pt x="1" y="25"/>
                    </a:lnTo>
                    <a:cubicBezTo>
                      <a:pt x="12" y="30"/>
                      <a:pt x="18" y="36"/>
                      <a:pt x="25" y="49"/>
                    </a:cubicBezTo>
                    <a:lnTo>
                      <a:pt x="48" y="25"/>
                    </a:lnTo>
                    <a:cubicBezTo>
                      <a:pt x="42" y="19"/>
                      <a:pt x="31" y="6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>
                <a:off x="4727894" y="1859312"/>
                <a:ext cx="9746" cy="13176"/>
              </a:xfrm>
              <a:custGeom>
                <a:rect b="b" l="l" r="r" t="t"/>
                <a:pathLst>
                  <a:path extrusionOk="0" h="73" w="54">
                    <a:moveTo>
                      <a:pt x="29" y="1"/>
                    </a:moveTo>
                    <a:lnTo>
                      <a:pt x="0" y="12"/>
                    </a:lnTo>
                    <a:cubicBezTo>
                      <a:pt x="6" y="31"/>
                      <a:pt x="12" y="48"/>
                      <a:pt x="23" y="72"/>
                    </a:cubicBezTo>
                    <a:lnTo>
                      <a:pt x="53" y="59"/>
                    </a:lnTo>
                    <a:cubicBezTo>
                      <a:pt x="42" y="42"/>
                      <a:pt x="36" y="18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3"/>
              <p:cNvSpPr/>
              <p:nvPr/>
            </p:nvSpPr>
            <p:spPr>
              <a:xfrm>
                <a:off x="4734211" y="1881692"/>
                <a:ext cx="7761" cy="13176"/>
              </a:xfrm>
              <a:custGeom>
                <a:rect b="b" l="l" r="r" t="t"/>
                <a:pathLst>
                  <a:path extrusionOk="0" h="73" w="43">
                    <a:moveTo>
                      <a:pt x="30" y="1"/>
                    </a:moveTo>
                    <a:lnTo>
                      <a:pt x="1" y="7"/>
                    </a:lnTo>
                    <a:cubicBezTo>
                      <a:pt x="7" y="31"/>
                      <a:pt x="12" y="50"/>
                      <a:pt x="12" y="72"/>
                    </a:cubicBezTo>
                    <a:lnTo>
                      <a:pt x="42" y="67"/>
                    </a:lnTo>
                    <a:cubicBezTo>
                      <a:pt x="42" y="50"/>
                      <a:pt x="37" y="25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3"/>
              <p:cNvSpPr/>
              <p:nvPr/>
            </p:nvSpPr>
            <p:spPr>
              <a:xfrm>
                <a:off x="4715982" y="1837653"/>
                <a:ext cx="10829" cy="12995"/>
              </a:xfrm>
              <a:custGeom>
                <a:rect b="b" l="l" r="r" t="t"/>
                <a:pathLst>
                  <a:path extrusionOk="0" h="72" w="60">
                    <a:moveTo>
                      <a:pt x="23" y="1"/>
                    </a:moveTo>
                    <a:lnTo>
                      <a:pt x="0" y="19"/>
                    </a:lnTo>
                    <a:cubicBezTo>
                      <a:pt x="12" y="36"/>
                      <a:pt x="23" y="55"/>
                      <a:pt x="36" y="72"/>
                    </a:cubicBezTo>
                    <a:lnTo>
                      <a:pt x="59" y="61"/>
                    </a:lnTo>
                    <a:cubicBezTo>
                      <a:pt x="53" y="36"/>
                      <a:pt x="36" y="19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4736377" y="1906600"/>
                <a:ext cx="6678" cy="11912"/>
              </a:xfrm>
              <a:custGeom>
                <a:rect b="b" l="l" r="r" t="t"/>
                <a:pathLst>
                  <a:path extrusionOk="0" h="66" w="37">
                    <a:moveTo>
                      <a:pt x="0" y="0"/>
                    </a:moveTo>
                    <a:lnTo>
                      <a:pt x="0" y="60"/>
                    </a:lnTo>
                    <a:lnTo>
                      <a:pt x="30" y="66"/>
                    </a:lnTo>
                    <a:cubicBezTo>
                      <a:pt x="30" y="42"/>
                      <a:pt x="36" y="19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4730962" y="1929161"/>
                <a:ext cx="8664" cy="13176"/>
              </a:xfrm>
              <a:custGeom>
                <a:rect b="b" l="l" r="r" t="t"/>
                <a:pathLst>
                  <a:path extrusionOk="0" h="73" w="48">
                    <a:moveTo>
                      <a:pt x="19" y="1"/>
                    </a:moveTo>
                    <a:cubicBezTo>
                      <a:pt x="12" y="18"/>
                      <a:pt x="6" y="42"/>
                      <a:pt x="0" y="60"/>
                    </a:cubicBezTo>
                    <a:lnTo>
                      <a:pt x="30" y="72"/>
                    </a:lnTo>
                    <a:cubicBezTo>
                      <a:pt x="36" y="48"/>
                      <a:pt x="42" y="30"/>
                      <a:pt x="48" y="7"/>
                    </a:cubicBez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4724465" y="1950640"/>
                <a:ext cx="7761" cy="8664"/>
              </a:xfrm>
              <a:custGeom>
                <a:rect b="b" l="l" r="r" t="t"/>
                <a:pathLst>
                  <a:path extrusionOk="0" h="48" w="43">
                    <a:moveTo>
                      <a:pt x="12" y="1"/>
                    </a:moveTo>
                    <a:cubicBezTo>
                      <a:pt x="12" y="12"/>
                      <a:pt x="6" y="25"/>
                      <a:pt x="1" y="36"/>
                    </a:cubicBezTo>
                    <a:lnTo>
                      <a:pt x="25" y="48"/>
                    </a:lnTo>
                    <a:cubicBezTo>
                      <a:pt x="31" y="36"/>
                      <a:pt x="36" y="25"/>
                      <a:pt x="42" y="18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4512750" y="1875375"/>
                <a:ext cx="6498" cy="7581"/>
              </a:xfrm>
              <a:custGeom>
                <a:rect b="b" l="l" r="r" t="t"/>
                <a:pathLst>
                  <a:path extrusionOk="0" h="42" w="36">
                    <a:moveTo>
                      <a:pt x="6" y="0"/>
                    </a:moveTo>
                    <a:cubicBezTo>
                      <a:pt x="6" y="13"/>
                      <a:pt x="0" y="25"/>
                      <a:pt x="0" y="36"/>
                    </a:cubicBezTo>
                    <a:lnTo>
                      <a:pt x="30" y="42"/>
                    </a:lnTo>
                    <a:cubicBezTo>
                      <a:pt x="30" y="30"/>
                      <a:pt x="36" y="19"/>
                      <a:pt x="36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4595414" y="1790365"/>
                <a:ext cx="14259" cy="8844"/>
              </a:xfrm>
              <a:custGeom>
                <a:rect b="b" l="l" r="r" t="t"/>
                <a:pathLst>
                  <a:path extrusionOk="0" h="49" w="79">
                    <a:moveTo>
                      <a:pt x="72" y="1"/>
                    </a:moveTo>
                    <a:cubicBezTo>
                      <a:pt x="48" y="7"/>
                      <a:pt x="25" y="12"/>
                      <a:pt x="1" y="20"/>
                    </a:cubicBezTo>
                    <a:lnTo>
                      <a:pt x="7" y="48"/>
                    </a:lnTo>
                    <a:cubicBezTo>
                      <a:pt x="31" y="42"/>
                      <a:pt x="55" y="37"/>
                      <a:pt x="78" y="37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4518164" y="1850648"/>
                <a:ext cx="11010" cy="14259"/>
              </a:xfrm>
              <a:custGeom>
                <a:rect b="b" l="l" r="r" t="t"/>
                <a:pathLst>
                  <a:path extrusionOk="0" h="79" w="61">
                    <a:moveTo>
                      <a:pt x="36" y="0"/>
                    </a:moveTo>
                    <a:cubicBezTo>
                      <a:pt x="24" y="19"/>
                      <a:pt x="12" y="43"/>
                      <a:pt x="0" y="66"/>
                    </a:cubicBezTo>
                    <a:lnTo>
                      <a:pt x="30" y="79"/>
                    </a:lnTo>
                    <a:cubicBezTo>
                      <a:pt x="42" y="54"/>
                      <a:pt x="47" y="36"/>
                      <a:pt x="60" y="13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3"/>
              <p:cNvSpPr/>
              <p:nvPr/>
            </p:nvSpPr>
            <p:spPr>
              <a:xfrm>
                <a:off x="4530979" y="1828087"/>
                <a:ext cx="13176" cy="14078"/>
              </a:xfrm>
              <a:custGeom>
                <a:rect b="b" l="l" r="r" t="t"/>
                <a:pathLst>
                  <a:path extrusionOk="0" h="78" w="73">
                    <a:moveTo>
                      <a:pt x="48" y="1"/>
                    </a:moveTo>
                    <a:cubicBezTo>
                      <a:pt x="31" y="18"/>
                      <a:pt x="12" y="42"/>
                      <a:pt x="1" y="61"/>
                    </a:cubicBezTo>
                    <a:lnTo>
                      <a:pt x="25" y="78"/>
                    </a:lnTo>
                    <a:cubicBezTo>
                      <a:pt x="42" y="61"/>
                      <a:pt x="55" y="42"/>
                      <a:pt x="72" y="25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3"/>
              <p:cNvSpPr/>
              <p:nvPr/>
            </p:nvSpPr>
            <p:spPr>
              <a:xfrm>
                <a:off x="4549389" y="1810760"/>
                <a:ext cx="12995" cy="13176"/>
              </a:xfrm>
              <a:custGeom>
                <a:rect b="b" l="l" r="r" t="t"/>
                <a:pathLst>
                  <a:path extrusionOk="0" h="73" w="72">
                    <a:moveTo>
                      <a:pt x="53" y="1"/>
                    </a:moveTo>
                    <a:cubicBezTo>
                      <a:pt x="36" y="14"/>
                      <a:pt x="17" y="31"/>
                      <a:pt x="0" y="49"/>
                    </a:cubicBezTo>
                    <a:lnTo>
                      <a:pt x="17" y="72"/>
                    </a:lnTo>
                    <a:cubicBezTo>
                      <a:pt x="36" y="55"/>
                      <a:pt x="53" y="37"/>
                      <a:pt x="72" y="25"/>
                    </a:cubicBez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3"/>
              <p:cNvSpPr/>
              <p:nvPr/>
            </p:nvSpPr>
            <p:spPr>
              <a:xfrm>
                <a:off x="4621224" y="1789462"/>
                <a:ext cx="14259" cy="6498"/>
              </a:xfrm>
              <a:custGeom>
                <a:rect b="b" l="l" r="r" t="t"/>
                <a:pathLst>
                  <a:path extrusionOk="0" h="36" w="79">
                    <a:moveTo>
                      <a:pt x="1" y="0"/>
                    </a:moveTo>
                    <a:lnTo>
                      <a:pt x="1" y="30"/>
                    </a:lnTo>
                    <a:cubicBezTo>
                      <a:pt x="25" y="30"/>
                      <a:pt x="48" y="30"/>
                      <a:pt x="72" y="36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3"/>
              <p:cNvSpPr/>
              <p:nvPr/>
            </p:nvSpPr>
            <p:spPr>
              <a:xfrm>
                <a:off x="4647034" y="1791447"/>
                <a:ext cx="14259" cy="9024"/>
              </a:xfrm>
              <a:custGeom>
                <a:rect b="b" l="l" r="r" t="t"/>
                <a:pathLst>
                  <a:path extrusionOk="0" h="50" w="79">
                    <a:moveTo>
                      <a:pt x="7" y="1"/>
                    </a:moveTo>
                    <a:lnTo>
                      <a:pt x="1" y="31"/>
                    </a:lnTo>
                    <a:cubicBezTo>
                      <a:pt x="25" y="36"/>
                      <a:pt x="48" y="42"/>
                      <a:pt x="67" y="49"/>
                    </a:cubicBezTo>
                    <a:lnTo>
                      <a:pt x="78" y="19"/>
                    </a:lnTo>
                    <a:cubicBezTo>
                      <a:pt x="55" y="14"/>
                      <a:pt x="31" y="6"/>
                      <a:pt x="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3"/>
              <p:cNvSpPr/>
              <p:nvPr/>
            </p:nvSpPr>
            <p:spPr>
              <a:xfrm>
                <a:off x="4570687" y="1797945"/>
                <a:ext cx="14078" cy="11010"/>
              </a:xfrm>
              <a:custGeom>
                <a:rect b="b" l="l" r="r" t="t"/>
                <a:pathLst>
                  <a:path extrusionOk="0" h="61" w="78">
                    <a:moveTo>
                      <a:pt x="66" y="0"/>
                    </a:moveTo>
                    <a:cubicBezTo>
                      <a:pt x="42" y="13"/>
                      <a:pt x="19" y="19"/>
                      <a:pt x="1" y="30"/>
                    </a:cubicBezTo>
                    <a:lnTo>
                      <a:pt x="14" y="60"/>
                    </a:lnTo>
                    <a:cubicBezTo>
                      <a:pt x="36" y="49"/>
                      <a:pt x="55" y="36"/>
                      <a:pt x="78" y="30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3"/>
              <p:cNvSpPr/>
              <p:nvPr/>
            </p:nvSpPr>
            <p:spPr>
              <a:xfrm>
                <a:off x="4670859" y="1799028"/>
                <a:ext cx="8664" cy="8844"/>
              </a:xfrm>
              <a:custGeom>
                <a:rect b="b" l="l" r="r" t="t"/>
                <a:pathLst>
                  <a:path extrusionOk="0" h="49" w="48">
                    <a:moveTo>
                      <a:pt x="12" y="0"/>
                    </a:moveTo>
                    <a:lnTo>
                      <a:pt x="0" y="30"/>
                    </a:lnTo>
                    <a:cubicBezTo>
                      <a:pt x="12" y="36"/>
                      <a:pt x="23" y="43"/>
                      <a:pt x="36" y="49"/>
                    </a:cubicBezTo>
                    <a:lnTo>
                      <a:pt x="48" y="19"/>
                    </a:lnTo>
                    <a:cubicBezTo>
                      <a:pt x="36" y="13"/>
                      <a:pt x="23" y="7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4679342" y="2000274"/>
                <a:ext cx="7581" cy="7581"/>
              </a:xfrm>
              <a:custGeom>
                <a:rect b="b" l="l" r="r" t="t"/>
                <a:pathLst>
                  <a:path extrusionOk="0" h="42" w="42">
                    <a:moveTo>
                      <a:pt x="31" y="0"/>
                    </a:moveTo>
                    <a:cubicBezTo>
                      <a:pt x="19" y="6"/>
                      <a:pt x="6" y="12"/>
                      <a:pt x="1" y="17"/>
                    </a:cubicBezTo>
                    <a:lnTo>
                      <a:pt x="12" y="42"/>
                    </a:lnTo>
                    <a:cubicBezTo>
                      <a:pt x="25" y="36"/>
                      <a:pt x="36" y="29"/>
                      <a:pt x="42" y="23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4609492" y="2015075"/>
                <a:ext cx="12995" cy="6678"/>
              </a:xfrm>
              <a:custGeom>
                <a:rect b="b" l="l" r="r" t="t"/>
                <a:pathLst>
                  <a:path extrusionOk="0" h="37" w="72">
                    <a:moveTo>
                      <a:pt x="6" y="1"/>
                    </a:moveTo>
                    <a:lnTo>
                      <a:pt x="0" y="31"/>
                    </a:lnTo>
                    <a:cubicBezTo>
                      <a:pt x="24" y="37"/>
                      <a:pt x="42" y="37"/>
                      <a:pt x="66" y="37"/>
                    </a:cubicBezTo>
                    <a:lnTo>
                      <a:pt x="72" y="7"/>
                    </a:lnTo>
                    <a:cubicBezTo>
                      <a:pt x="49" y="7"/>
                      <a:pt x="24" y="7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4543975" y="1984030"/>
                <a:ext cx="12995" cy="11912"/>
              </a:xfrm>
              <a:custGeom>
                <a:rect b="b" l="l" r="r" t="t"/>
                <a:pathLst>
                  <a:path extrusionOk="0" h="66" w="72">
                    <a:moveTo>
                      <a:pt x="24" y="0"/>
                    </a:moveTo>
                    <a:lnTo>
                      <a:pt x="0" y="24"/>
                    </a:lnTo>
                    <a:cubicBezTo>
                      <a:pt x="19" y="36"/>
                      <a:pt x="36" y="54"/>
                      <a:pt x="47" y="66"/>
                    </a:cubicBezTo>
                    <a:lnTo>
                      <a:pt x="72" y="41"/>
                    </a:lnTo>
                    <a:cubicBezTo>
                      <a:pt x="54" y="30"/>
                      <a:pt x="36" y="19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4563287" y="1998830"/>
                <a:ext cx="12995" cy="11010"/>
              </a:xfrm>
              <a:custGeom>
                <a:rect b="b" l="l" r="r" t="t"/>
                <a:pathLst>
                  <a:path extrusionOk="0" h="61" w="72">
                    <a:moveTo>
                      <a:pt x="19" y="1"/>
                    </a:moveTo>
                    <a:lnTo>
                      <a:pt x="0" y="25"/>
                    </a:lnTo>
                    <a:cubicBezTo>
                      <a:pt x="19" y="37"/>
                      <a:pt x="36" y="50"/>
                      <a:pt x="60" y="61"/>
                    </a:cubicBezTo>
                    <a:lnTo>
                      <a:pt x="72" y="31"/>
                    </a:lnTo>
                    <a:cubicBezTo>
                      <a:pt x="55" y="20"/>
                      <a:pt x="36" y="14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584585" y="2009660"/>
                <a:ext cx="14439" cy="8844"/>
              </a:xfrm>
              <a:custGeom>
                <a:rect b="b" l="l" r="r" t="t"/>
                <a:pathLst>
                  <a:path extrusionOk="0" h="49" w="80">
                    <a:moveTo>
                      <a:pt x="14" y="1"/>
                    </a:moveTo>
                    <a:lnTo>
                      <a:pt x="1" y="25"/>
                    </a:lnTo>
                    <a:cubicBezTo>
                      <a:pt x="25" y="37"/>
                      <a:pt x="50" y="42"/>
                      <a:pt x="67" y="48"/>
                    </a:cubicBezTo>
                    <a:lnTo>
                      <a:pt x="80" y="20"/>
                    </a:lnTo>
                    <a:cubicBezTo>
                      <a:pt x="55" y="12"/>
                      <a:pt x="37" y="7"/>
                      <a:pt x="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634220" y="2015075"/>
                <a:ext cx="12093" cy="6678"/>
              </a:xfrm>
              <a:custGeom>
                <a:rect b="b" l="l" r="r" t="t"/>
                <a:pathLst>
                  <a:path extrusionOk="0" h="37" w="67">
                    <a:moveTo>
                      <a:pt x="60" y="1"/>
                    </a:moveTo>
                    <a:cubicBezTo>
                      <a:pt x="42" y="1"/>
                      <a:pt x="19" y="7"/>
                      <a:pt x="0" y="7"/>
                    </a:cubicBezTo>
                    <a:lnTo>
                      <a:pt x="0" y="37"/>
                    </a:lnTo>
                    <a:cubicBezTo>
                      <a:pt x="25" y="37"/>
                      <a:pt x="48" y="31"/>
                      <a:pt x="66" y="31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656961" y="2007674"/>
                <a:ext cx="14078" cy="9746"/>
              </a:xfrm>
              <a:custGeom>
                <a:rect b="b" l="l" r="r" t="t"/>
                <a:pathLst>
                  <a:path extrusionOk="0" h="54" w="78">
                    <a:moveTo>
                      <a:pt x="64" y="1"/>
                    </a:moveTo>
                    <a:cubicBezTo>
                      <a:pt x="42" y="12"/>
                      <a:pt x="23" y="18"/>
                      <a:pt x="0" y="23"/>
                    </a:cubicBezTo>
                    <a:lnTo>
                      <a:pt x="12" y="53"/>
                    </a:lnTo>
                    <a:cubicBezTo>
                      <a:pt x="29" y="48"/>
                      <a:pt x="53" y="42"/>
                      <a:pt x="77" y="31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4527911" y="1965620"/>
                <a:ext cx="11732" cy="12995"/>
              </a:xfrm>
              <a:custGeom>
                <a:rect b="b" l="l" r="r" t="t"/>
                <a:pathLst>
                  <a:path extrusionOk="0" h="72" w="65">
                    <a:moveTo>
                      <a:pt x="29" y="1"/>
                    </a:moveTo>
                    <a:lnTo>
                      <a:pt x="0" y="13"/>
                    </a:lnTo>
                    <a:cubicBezTo>
                      <a:pt x="18" y="36"/>
                      <a:pt x="29" y="55"/>
                      <a:pt x="42" y="72"/>
                    </a:cubicBezTo>
                    <a:lnTo>
                      <a:pt x="65" y="55"/>
                    </a:lnTo>
                    <a:cubicBezTo>
                      <a:pt x="53" y="36"/>
                      <a:pt x="42" y="19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4517082" y="1944142"/>
                <a:ext cx="9746" cy="13176"/>
              </a:xfrm>
              <a:custGeom>
                <a:rect b="b" l="l" r="r" t="t"/>
                <a:pathLst>
                  <a:path extrusionOk="0" h="73" w="54">
                    <a:moveTo>
                      <a:pt x="30" y="1"/>
                    </a:moveTo>
                    <a:lnTo>
                      <a:pt x="0" y="12"/>
                    </a:lnTo>
                    <a:cubicBezTo>
                      <a:pt x="12" y="31"/>
                      <a:pt x="18" y="54"/>
                      <a:pt x="30" y="72"/>
                    </a:cubicBezTo>
                    <a:lnTo>
                      <a:pt x="53" y="61"/>
                    </a:lnTo>
                    <a:cubicBezTo>
                      <a:pt x="48" y="42"/>
                      <a:pt x="36" y="18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4511667" y="1926995"/>
                <a:ext cx="7581" cy="7581"/>
              </a:xfrm>
              <a:custGeom>
                <a:rect b="b" l="l" r="r" t="t"/>
                <a:pathLst>
                  <a:path extrusionOk="0" h="42" w="42">
                    <a:moveTo>
                      <a:pt x="36" y="0"/>
                    </a:moveTo>
                    <a:lnTo>
                      <a:pt x="0" y="6"/>
                    </a:lnTo>
                    <a:cubicBezTo>
                      <a:pt x="6" y="19"/>
                      <a:pt x="6" y="30"/>
                      <a:pt x="12" y="42"/>
                    </a:cubicBezTo>
                    <a:lnTo>
                      <a:pt x="42" y="30"/>
                    </a:lnTo>
                    <a:cubicBezTo>
                      <a:pt x="36" y="19"/>
                      <a:pt x="36" y="13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4554804" y="1927898"/>
                <a:ext cx="147460" cy="57215"/>
              </a:xfrm>
              <a:custGeom>
                <a:rect b="b" l="l" r="r" t="t"/>
                <a:pathLst>
                  <a:path extrusionOk="0" h="317" w="817">
                    <a:moveTo>
                      <a:pt x="786" y="1"/>
                    </a:moveTo>
                    <a:cubicBezTo>
                      <a:pt x="762" y="61"/>
                      <a:pt x="732" y="121"/>
                      <a:pt x="685" y="162"/>
                    </a:cubicBezTo>
                    <a:cubicBezTo>
                      <a:pt x="608" y="240"/>
                      <a:pt x="506" y="281"/>
                      <a:pt x="399" y="281"/>
                    </a:cubicBezTo>
                    <a:cubicBezTo>
                      <a:pt x="286" y="281"/>
                      <a:pt x="184" y="240"/>
                      <a:pt x="107" y="162"/>
                    </a:cubicBezTo>
                    <a:cubicBezTo>
                      <a:pt x="77" y="132"/>
                      <a:pt x="47" y="91"/>
                      <a:pt x="30" y="49"/>
                    </a:cubicBezTo>
                    <a:lnTo>
                      <a:pt x="0" y="61"/>
                    </a:lnTo>
                    <a:cubicBezTo>
                      <a:pt x="23" y="108"/>
                      <a:pt x="47" y="151"/>
                      <a:pt x="89" y="187"/>
                    </a:cubicBezTo>
                    <a:cubicBezTo>
                      <a:pt x="166" y="270"/>
                      <a:pt x="280" y="317"/>
                      <a:pt x="399" y="317"/>
                    </a:cubicBezTo>
                    <a:cubicBezTo>
                      <a:pt x="512" y="317"/>
                      <a:pt x="625" y="270"/>
                      <a:pt x="702" y="187"/>
                    </a:cubicBezTo>
                    <a:cubicBezTo>
                      <a:pt x="756" y="138"/>
                      <a:pt x="792" y="72"/>
                      <a:pt x="816" y="8"/>
                    </a:cubicBezTo>
                    <a:lnTo>
                      <a:pt x="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4570687" y="1827004"/>
                <a:ext cx="126163" cy="45483"/>
              </a:xfrm>
              <a:custGeom>
                <a:rect b="b" l="l" r="r" t="t"/>
                <a:pathLst>
                  <a:path extrusionOk="0" h="252" w="699">
                    <a:moveTo>
                      <a:pt x="308" y="1"/>
                    </a:moveTo>
                    <a:cubicBezTo>
                      <a:pt x="196" y="1"/>
                      <a:pt x="84" y="42"/>
                      <a:pt x="1" y="125"/>
                    </a:cubicBezTo>
                    <a:lnTo>
                      <a:pt x="19" y="150"/>
                    </a:lnTo>
                    <a:cubicBezTo>
                      <a:pt x="99" y="69"/>
                      <a:pt x="203" y="28"/>
                      <a:pt x="308" y="28"/>
                    </a:cubicBezTo>
                    <a:cubicBezTo>
                      <a:pt x="412" y="28"/>
                      <a:pt x="516" y="69"/>
                      <a:pt x="597" y="150"/>
                    </a:cubicBezTo>
                    <a:cubicBezTo>
                      <a:pt x="627" y="180"/>
                      <a:pt x="650" y="215"/>
                      <a:pt x="668" y="251"/>
                    </a:cubicBezTo>
                    <a:lnTo>
                      <a:pt x="698" y="238"/>
                    </a:lnTo>
                    <a:cubicBezTo>
                      <a:pt x="674" y="197"/>
                      <a:pt x="650" y="161"/>
                      <a:pt x="614" y="125"/>
                    </a:cubicBezTo>
                    <a:cubicBezTo>
                      <a:pt x="531" y="42"/>
                      <a:pt x="420" y="1"/>
                      <a:pt x="3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3"/>
              <p:cNvSpPr/>
              <p:nvPr/>
            </p:nvSpPr>
            <p:spPr>
              <a:xfrm>
                <a:off x="4695586" y="1972118"/>
                <a:ext cx="53786" cy="55049"/>
              </a:xfrm>
              <a:custGeom>
                <a:rect b="b" l="l" r="r" t="t"/>
                <a:pathLst>
                  <a:path extrusionOk="0" h="305" w="298">
                    <a:moveTo>
                      <a:pt x="89" y="0"/>
                    </a:moveTo>
                    <a:lnTo>
                      <a:pt x="72" y="25"/>
                    </a:lnTo>
                    <a:lnTo>
                      <a:pt x="262" y="215"/>
                    </a:lnTo>
                    <a:cubicBezTo>
                      <a:pt x="268" y="220"/>
                      <a:pt x="268" y="228"/>
                      <a:pt x="268" y="239"/>
                    </a:cubicBezTo>
                    <a:cubicBezTo>
                      <a:pt x="268" y="245"/>
                      <a:pt x="268" y="256"/>
                      <a:pt x="262" y="263"/>
                    </a:cubicBezTo>
                    <a:cubicBezTo>
                      <a:pt x="253" y="269"/>
                      <a:pt x="243" y="272"/>
                      <a:pt x="233" y="272"/>
                    </a:cubicBezTo>
                    <a:cubicBezTo>
                      <a:pt x="223" y="272"/>
                      <a:pt x="214" y="269"/>
                      <a:pt x="208" y="263"/>
                    </a:cubicBezTo>
                    <a:lnTo>
                      <a:pt x="18" y="72"/>
                    </a:lnTo>
                    <a:lnTo>
                      <a:pt x="1" y="96"/>
                    </a:lnTo>
                    <a:lnTo>
                      <a:pt x="191" y="286"/>
                    </a:lnTo>
                    <a:cubicBezTo>
                      <a:pt x="202" y="299"/>
                      <a:pt x="215" y="305"/>
                      <a:pt x="232" y="305"/>
                    </a:cubicBezTo>
                    <a:cubicBezTo>
                      <a:pt x="251" y="305"/>
                      <a:pt x="268" y="299"/>
                      <a:pt x="279" y="286"/>
                    </a:cubicBezTo>
                    <a:cubicBezTo>
                      <a:pt x="292" y="275"/>
                      <a:pt x="298" y="256"/>
                      <a:pt x="298" y="239"/>
                    </a:cubicBezTo>
                    <a:cubicBezTo>
                      <a:pt x="298" y="220"/>
                      <a:pt x="292" y="203"/>
                      <a:pt x="279" y="192"/>
                    </a:cubicBez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3"/>
              <p:cNvSpPr/>
              <p:nvPr/>
            </p:nvSpPr>
            <p:spPr>
              <a:xfrm>
                <a:off x="4502101" y="1892702"/>
                <a:ext cx="23644" cy="23825"/>
              </a:xfrm>
              <a:custGeom>
                <a:rect b="b" l="l" r="r" t="t"/>
                <a:pathLst>
                  <a:path extrusionOk="0" h="132" w="131">
                    <a:moveTo>
                      <a:pt x="65" y="30"/>
                    </a:moveTo>
                    <a:cubicBezTo>
                      <a:pt x="83" y="30"/>
                      <a:pt x="101" y="47"/>
                      <a:pt x="101" y="66"/>
                    </a:cubicBezTo>
                    <a:cubicBezTo>
                      <a:pt x="101" y="83"/>
                      <a:pt x="83" y="101"/>
                      <a:pt x="65" y="101"/>
                    </a:cubicBezTo>
                    <a:cubicBezTo>
                      <a:pt x="48" y="101"/>
                      <a:pt x="29" y="83"/>
                      <a:pt x="29" y="66"/>
                    </a:cubicBezTo>
                    <a:cubicBezTo>
                      <a:pt x="29" y="47"/>
                      <a:pt x="48" y="30"/>
                      <a:pt x="65" y="30"/>
                    </a:cubicBezTo>
                    <a:close/>
                    <a:moveTo>
                      <a:pt x="65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1"/>
                      <a:pt x="29" y="132"/>
                      <a:pt x="65" y="132"/>
                    </a:cubicBezTo>
                    <a:cubicBezTo>
                      <a:pt x="101" y="132"/>
                      <a:pt x="131" y="101"/>
                      <a:pt x="131" y="66"/>
                    </a:cubicBezTo>
                    <a:cubicBezTo>
                      <a:pt x="131" y="30"/>
                      <a:pt x="101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681327" y="1802277"/>
                <a:ext cx="22922" cy="22742"/>
              </a:xfrm>
              <a:custGeom>
                <a:rect b="b" l="l" r="r" t="t"/>
                <a:pathLst>
                  <a:path extrusionOk="0" h="126" w="127">
                    <a:moveTo>
                      <a:pt x="67" y="31"/>
                    </a:moveTo>
                    <a:cubicBezTo>
                      <a:pt x="80" y="31"/>
                      <a:pt x="97" y="48"/>
                      <a:pt x="97" y="66"/>
                    </a:cubicBezTo>
                    <a:cubicBezTo>
                      <a:pt x="97" y="78"/>
                      <a:pt x="80" y="96"/>
                      <a:pt x="67" y="96"/>
                    </a:cubicBezTo>
                    <a:cubicBezTo>
                      <a:pt x="50" y="96"/>
                      <a:pt x="31" y="78"/>
                      <a:pt x="31" y="66"/>
                    </a:cubicBezTo>
                    <a:cubicBezTo>
                      <a:pt x="31" y="48"/>
                      <a:pt x="50" y="31"/>
                      <a:pt x="67" y="31"/>
                    </a:cubicBezTo>
                    <a:close/>
                    <a:moveTo>
                      <a:pt x="67" y="1"/>
                    </a:moveTo>
                    <a:cubicBezTo>
                      <a:pt x="31" y="1"/>
                      <a:pt x="1" y="31"/>
                      <a:pt x="1" y="66"/>
                    </a:cubicBezTo>
                    <a:cubicBezTo>
                      <a:pt x="1" y="96"/>
                      <a:pt x="31" y="125"/>
                      <a:pt x="67" y="125"/>
                    </a:cubicBezTo>
                    <a:cubicBezTo>
                      <a:pt x="97" y="125"/>
                      <a:pt x="127" y="96"/>
                      <a:pt x="127" y="66"/>
                    </a:cubicBezTo>
                    <a:cubicBezTo>
                      <a:pt x="127" y="31"/>
                      <a:pt x="9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3"/>
            <p:cNvGrpSpPr/>
            <p:nvPr/>
          </p:nvGrpSpPr>
          <p:grpSpPr>
            <a:xfrm>
              <a:off x="8480161" y="1913136"/>
              <a:ext cx="379379" cy="430264"/>
              <a:chOff x="2356255" y="1852814"/>
              <a:chExt cx="209729" cy="237886"/>
            </a:xfrm>
          </p:grpSpPr>
          <p:sp>
            <p:nvSpPr>
              <p:cNvPr id="919" name="Google Shape;919;p13"/>
              <p:cNvSpPr/>
              <p:nvPr/>
            </p:nvSpPr>
            <p:spPr>
              <a:xfrm>
                <a:off x="2356255" y="1852814"/>
                <a:ext cx="209729" cy="237886"/>
              </a:xfrm>
              <a:custGeom>
                <a:rect b="b" l="l" r="r" t="t"/>
                <a:pathLst>
                  <a:path extrusionOk="0" h="1318" w="1162">
                    <a:moveTo>
                      <a:pt x="727" y="37"/>
                    </a:moveTo>
                    <a:lnTo>
                      <a:pt x="727" y="95"/>
                    </a:lnTo>
                    <a:cubicBezTo>
                      <a:pt x="716" y="95"/>
                      <a:pt x="704" y="89"/>
                      <a:pt x="691" y="89"/>
                    </a:cubicBezTo>
                    <a:lnTo>
                      <a:pt x="686" y="89"/>
                    </a:lnTo>
                    <a:cubicBezTo>
                      <a:pt x="680" y="89"/>
                      <a:pt x="668" y="84"/>
                      <a:pt x="661" y="84"/>
                    </a:cubicBezTo>
                    <a:lnTo>
                      <a:pt x="620" y="84"/>
                    </a:lnTo>
                    <a:cubicBezTo>
                      <a:pt x="620" y="78"/>
                      <a:pt x="620" y="78"/>
                      <a:pt x="614" y="78"/>
                    </a:cubicBezTo>
                    <a:lnTo>
                      <a:pt x="543" y="78"/>
                    </a:lnTo>
                    <a:lnTo>
                      <a:pt x="543" y="84"/>
                    </a:lnTo>
                    <a:lnTo>
                      <a:pt x="501" y="84"/>
                    </a:lnTo>
                    <a:cubicBezTo>
                      <a:pt x="495" y="84"/>
                      <a:pt x="483" y="89"/>
                      <a:pt x="477" y="89"/>
                    </a:cubicBezTo>
                    <a:lnTo>
                      <a:pt x="465" y="89"/>
                    </a:lnTo>
                    <a:cubicBezTo>
                      <a:pt x="460" y="89"/>
                      <a:pt x="447" y="95"/>
                      <a:pt x="435" y="95"/>
                    </a:cubicBezTo>
                    <a:lnTo>
                      <a:pt x="435" y="37"/>
                    </a:lnTo>
                    <a:close/>
                    <a:moveTo>
                      <a:pt x="582" y="115"/>
                    </a:moveTo>
                    <a:cubicBezTo>
                      <a:pt x="595" y="115"/>
                      <a:pt x="608" y="117"/>
                      <a:pt x="620" y="120"/>
                    </a:cubicBezTo>
                    <a:lnTo>
                      <a:pt x="626" y="120"/>
                    </a:lnTo>
                    <a:cubicBezTo>
                      <a:pt x="650" y="120"/>
                      <a:pt x="674" y="120"/>
                      <a:pt x="697" y="125"/>
                    </a:cubicBezTo>
                    <a:cubicBezTo>
                      <a:pt x="704" y="125"/>
                      <a:pt x="704" y="131"/>
                      <a:pt x="704" y="131"/>
                    </a:cubicBezTo>
                    <a:cubicBezTo>
                      <a:pt x="716" y="131"/>
                      <a:pt x="727" y="138"/>
                      <a:pt x="733" y="138"/>
                    </a:cubicBezTo>
                    <a:cubicBezTo>
                      <a:pt x="960" y="202"/>
                      <a:pt x="1126" y="411"/>
                      <a:pt x="1126" y="661"/>
                    </a:cubicBezTo>
                    <a:cubicBezTo>
                      <a:pt x="1126" y="960"/>
                      <a:pt x="883" y="1203"/>
                      <a:pt x="578" y="1203"/>
                    </a:cubicBezTo>
                    <a:cubicBezTo>
                      <a:pt x="281" y="1203"/>
                      <a:pt x="37" y="960"/>
                      <a:pt x="37" y="661"/>
                    </a:cubicBezTo>
                    <a:cubicBezTo>
                      <a:pt x="37" y="411"/>
                      <a:pt x="204" y="202"/>
                      <a:pt x="424" y="138"/>
                    </a:cubicBezTo>
                    <a:cubicBezTo>
                      <a:pt x="435" y="138"/>
                      <a:pt x="447" y="131"/>
                      <a:pt x="460" y="131"/>
                    </a:cubicBezTo>
                    <a:cubicBezTo>
                      <a:pt x="460" y="131"/>
                      <a:pt x="460" y="125"/>
                      <a:pt x="465" y="125"/>
                    </a:cubicBezTo>
                    <a:cubicBezTo>
                      <a:pt x="490" y="120"/>
                      <a:pt x="513" y="120"/>
                      <a:pt x="537" y="120"/>
                    </a:cubicBezTo>
                    <a:lnTo>
                      <a:pt x="543" y="120"/>
                    </a:lnTo>
                    <a:cubicBezTo>
                      <a:pt x="555" y="117"/>
                      <a:pt x="568" y="115"/>
                      <a:pt x="582" y="115"/>
                    </a:cubicBezTo>
                    <a:close/>
                    <a:moveTo>
                      <a:pt x="418" y="1"/>
                    </a:moveTo>
                    <a:cubicBezTo>
                      <a:pt x="405" y="1"/>
                      <a:pt x="400" y="12"/>
                      <a:pt x="400" y="18"/>
                    </a:cubicBezTo>
                    <a:lnTo>
                      <a:pt x="400" y="108"/>
                    </a:lnTo>
                    <a:cubicBezTo>
                      <a:pt x="168" y="185"/>
                      <a:pt x="1" y="405"/>
                      <a:pt x="1" y="661"/>
                    </a:cubicBezTo>
                    <a:cubicBezTo>
                      <a:pt x="1" y="881"/>
                      <a:pt x="125" y="1079"/>
                      <a:pt x="311" y="1174"/>
                    </a:cubicBezTo>
                    <a:lnTo>
                      <a:pt x="251" y="1293"/>
                    </a:lnTo>
                    <a:cubicBezTo>
                      <a:pt x="245" y="1299"/>
                      <a:pt x="245" y="1310"/>
                      <a:pt x="257" y="1317"/>
                    </a:cubicBezTo>
                    <a:lnTo>
                      <a:pt x="262" y="1317"/>
                    </a:lnTo>
                    <a:cubicBezTo>
                      <a:pt x="268" y="1317"/>
                      <a:pt x="275" y="1317"/>
                      <a:pt x="281" y="1310"/>
                    </a:cubicBezTo>
                    <a:lnTo>
                      <a:pt x="340" y="1192"/>
                    </a:lnTo>
                    <a:cubicBezTo>
                      <a:pt x="418" y="1222"/>
                      <a:pt x="495" y="1239"/>
                      <a:pt x="578" y="1239"/>
                    </a:cubicBezTo>
                    <a:cubicBezTo>
                      <a:pt x="668" y="1239"/>
                      <a:pt x="746" y="1222"/>
                      <a:pt x="823" y="1192"/>
                    </a:cubicBezTo>
                    <a:lnTo>
                      <a:pt x="883" y="1310"/>
                    </a:lnTo>
                    <a:cubicBezTo>
                      <a:pt x="883" y="1317"/>
                      <a:pt x="889" y="1317"/>
                      <a:pt x="900" y="1317"/>
                    </a:cubicBezTo>
                    <a:lnTo>
                      <a:pt x="906" y="1317"/>
                    </a:lnTo>
                    <a:cubicBezTo>
                      <a:pt x="911" y="1310"/>
                      <a:pt x="919" y="1299"/>
                      <a:pt x="911" y="1293"/>
                    </a:cubicBezTo>
                    <a:lnTo>
                      <a:pt x="853" y="1174"/>
                    </a:lnTo>
                    <a:cubicBezTo>
                      <a:pt x="1037" y="1079"/>
                      <a:pt x="1162" y="881"/>
                      <a:pt x="1162" y="661"/>
                    </a:cubicBezTo>
                    <a:cubicBezTo>
                      <a:pt x="1162" y="405"/>
                      <a:pt x="996" y="185"/>
                      <a:pt x="763" y="108"/>
                    </a:cubicBezTo>
                    <a:lnTo>
                      <a:pt x="763" y="18"/>
                    </a:lnTo>
                    <a:cubicBezTo>
                      <a:pt x="763" y="12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3"/>
              <p:cNvSpPr/>
              <p:nvPr/>
            </p:nvSpPr>
            <p:spPr>
              <a:xfrm>
                <a:off x="2373582" y="1884039"/>
                <a:ext cx="175436" cy="175436"/>
              </a:xfrm>
              <a:custGeom>
                <a:rect b="b" l="l" r="r" t="t"/>
                <a:pathLst>
                  <a:path extrusionOk="0" h="972" w="972">
                    <a:moveTo>
                      <a:pt x="101" y="507"/>
                    </a:moveTo>
                    <a:cubicBezTo>
                      <a:pt x="108" y="703"/>
                      <a:pt x="268" y="864"/>
                      <a:pt x="465" y="870"/>
                    </a:cubicBezTo>
                    <a:lnTo>
                      <a:pt x="465" y="936"/>
                    </a:lnTo>
                    <a:cubicBezTo>
                      <a:pt x="232" y="923"/>
                      <a:pt x="48" y="738"/>
                      <a:pt x="36" y="507"/>
                    </a:cubicBezTo>
                    <a:close/>
                    <a:moveTo>
                      <a:pt x="501" y="42"/>
                    </a:moveTo>
                    <a:cubicBezTo>
                      <a:pt x="537" y="42"/>
                      <a:pt x="572" y="48"/>
                      <a:pt x="608" y="54"/>
                    </a:cubicBezTo>
                    <a:lnTo>
                      <a:pt x="578" y="144"/>
                    </a:lnTo>
                    <a:cubicBezTo>
                      <a:pt x="578" y="149"/>
                      <a:pt x="584" y="161"/>
                      <a:pt x="590" y="161"/>
                    </a:cubicBezTo>
                    <a:lnTo>
                      <a:pt x="595" y="161"/>
                    </a:lnTo>
                    <a:cubicBezTo>
                      <a:pt x="601" y="161"/>
                      <a:pt x="608" y="161"/>
                      <a:pt x="614" y="149"/>
                    </a:cubicBezTo>
                    <a:lnTo>
                      <a:pt x="644" y="65"/>
                    </a:lnTo>
                    <a:cubicBezTo>
                      <a:pt x="672" y="78"/>
                      <a:pt x="703" y="95"/>
                      <a:pt x="733" y="114"/>
                    </a:cubicBezTo>
                    <a:lnTo>
                      <a:pt x="680" y="185"/>
                    </a:lnTo>
                    <a:cubicBezTo>
                      <a:pt x="672" y="197"/>
                      <a:pt x="680" y="202"/>
                      <a:pt x="685" y="208"/>
                    </a:cubicBezTo>
                    <a:cubicBezTo>
                      <a:pt x="691" y="215"/>
                      <a:pt x="691" y="215"/>
                      <a:pt x="697" y="215"/>
                    </a:cubicBezTo>
                    <a:cubicBezTo>
                      <a:pt x="703" y="215"/>
                      <a:pt x="708" y="215"/>
                      <a:pt x="708" y="208"/>
                    </a:cubicBezTo>
                    <a:lnTo>
                      <a:pt x="763" y="137"/>
                    </a:lnTo>
                    <a:cubicBezTo>
                      <a:pt x="793" y="155"/>
                      <a:pt x="815" y="185"/>
                      <a:pt x="834" y="208"/>
                    </a:cubicBezTo>
                    <a:lnTo>
                      <a:pt x="763" y="262"/>
                    </a:lnTo>
                    <a:cubicBezTo>
                      <a:pt x="757" y="268"/>
                      <a:pt x="757" y="280"/>
                      <a:pt x="763" y="287"/>
                    </a:cubicBezTo>
                    <a:cubicBezTo>
                      <a:pt x="763" y="292"/>
                      <a:pt x="768" y="292"/>
                      <a:pt x="774" y="292"/>
                    </a:cubicBezTo>
                    <a:lnTo>
                      <a:pt x="787" y="292"/>
                    </a:lnTo>
                    <a:lnTo>
                      <a:pt x="858" y="238"/>
                    </a:lnTo>
                    <a:cubicBezTo>
                      <a:pt x="875" y="268"/>
                      <a:pt x="894" y="298"/>
                      <a:pt x="905" y="334"/>
                    </a:cubicBezTo>
                    <a:lnTo>
                      <a:pt x="823" y="358"/>
                    </a:lnTo>
                    <a:cubicBezTo>
                      <a:pt x="810" y="364"/>
                      <a:pt x="804" y="375"/>
                      <a:pt x="810" y="381"/>
                    </a:cubicBezTo>
                    <a:cubicBezTo>
                      <a:pt x="810" y="387"/>
                      <a:pt x="823" y="394"/>
                      <a:pt x="828" y="394"/>
                    </a:cubicBezTo>
                    <a:lnTo>
                      <a:pt x="834" y="394"/>
                    </a:lnTo>
                    <a:lnTo>
                      <a:pt x="917" y="364"/>
                    </a:lnTo>
                    <a:cubicBezTo>
                      <a:pt x="923" y="400"/>
                      <a:pt x="930" y="435"/>
                      <a:pt x="935" y="471"/>
                    </a:cubicBezTo>
                    <a:lnTo>
                      <a:pt x="845" y="471"/>
                    </a:lnTo>
                    <a:cubicBezTo>
                      <a:pt x="834" y="471"/>
                      <a:pt x="828" y="477"/>
                      <a:pt x="828" y="488"/>
                    </a:cubicBezTo>
                    <a:cubicBezTo>
                      <a:pt x="828" y="494"/>
                      <a:pt x="834" y="507"/>
                      <a:pt x="845" y="507"/>
                    </a:cubicBezTo>
                    <a:lnTo>
                      <a:pt x="935" y="507"/>
                    </a:lnTo>
                    <a:cubicBezTo>
                      <a:pt x="930" y="543"/>
                      <a:pt x="923" y="578"/>
                      <a:pt x="917" y="608"/>
                    </a:cubicBezTo>
                    <a:lnTo>
                      <a:pt x="834" y="584"/>
                    </a:lnTo>
                    <a:cubicBezTo>
                      <a:pt x="831" y="582"/>
                      <a:pt x="827" y="582"/>
                      <a:pt x="824" y="582"/>
                    </a:cubicBezTo>
                    <a:cubicBezTo>
                      <a:pt x="816" y="582"/>
                      <a:pt x="810" y="586"/>
                      <a:pt x="810" y="590"/>
                    </a:cubicBezTo>
                    <a:cubicBezTo>
                      <a:pt x="804" y="601"/>
                      <a:pt x="810" y="614"/>
                      <a:pt x="823" y="614"/>
                    </a:cubicBezTo>
                    <a:lnTo>
                      <a:pt x="905" y="644"/>
                    </a:lnTo>
                    <a:cubicBezTo>
                      <a:pt x="894" y="673"/>
                      <a:pt x="875" y="708"/>
                      <a:pt x="858" y="738"/>
                    </a:cubicBezTo>
                    <a:lnTo>
                      <a:pt x="787" y="686"/>
                    </a:lnTo>
                    <a:cubicBezTo>
                      <a:pt x="783" y="683"/>
                      <a:pt x="779" y="681"/>
                      <a:pt x="774" y="681"/>
                    </a:cubicBezTo>
                    <a:cubicBezTo>
                      <a:pt x="770" y="681"/>
                      <a:pt x="765" y="683"/>
                      <a:pt x="763" y="686"/>
                    </a:cubicBezTo>
                    <a:cubicBezTo>
                      <a:pt x="757" y="697"/>
                      <a:pt x="757" y="708"/>
                      <a:pt x="763" y="716"/>
                    </a:cubicBezTo>
                    <a:lnTo>
                      <a:pt x="834" y="763"/>
                    </a:lnTo>
                    <a:cubicBezTo>
                      <a:pt x="815" y="793"/>
                      <a:pt x="793" y="816"/>
                      <a:pt x="763" y="840"/>
                    </a:cubicBezTo>
                    <a:lnTo>
                      <a:pt x="708" y="768"/>
                    </a:lnTo>
                    <a:cubicBezTo>
                      <a:pt x="705" y="762"/>
                      <a:pt x="700" y="759"/>
                      <a:pt x="695" y="759"/>
                    </a:cubicBezTo>
                    <a:cubicBezTo>
                      <a:pt x="691" y="759"/>
                      <a:pt x="688" y="760"/>
                      <a:pt x="685" y="763"/>
                    </a:cubicBezTo>
                    <a:cubicBezTo>
                      <a:pt x="680" y="768"/>
                      <a:pt x="672" y="780"/>
                      <a:pt x="680" y="787"/>
                    </a:cubicBezTo>
                    <a:lnTo>
                      <a:pt x="733" y="858"/>
                    </a:lnTo>
                    <a:cubicBezTo>
                      <a:pt x="703" y="881"/>
                      <a:pt x="672" y="894"/>
                      <a:pt x="644" y="906"/>
                    </a:cubicBezTo>
                    <a:lnTo>
                      <a:pt x="614" y="823"/>
                    </a:lnTo>
                    <a:cubicBezTo>
                      <a:pt x="608" y="816"/>
                      <a:pt x="601" y="810"/>
                      <a:pt x="590" y="810"/>
                    </a:cubicBezTo>
                    <a:cubicBezTo>
                      <a:pt x="584" y="816"/>
                      <a:pt x="578" y="823"/>
                      <a:pt x="578" y="834"/>
                    </a:cubicBezTo>
                    <a:lnTo>
                      <a:pt x="608" y="917"/>
                    </a:lnTo>
                    <a:cubicBezTo>
                      <a:pt x="572" y="930"/>
                      <a:pt x="537" y="936"/>
                      <a:pt x="501" y="936"/>
                    </a:cubicBezTo>
                    <a:lnTo>
                      <a:pt x="501" y="858"/>
                    </a:lnTo>
                    <a:cubicBezTo>
                      <a:pt x="501" y="846"/>
                      <a:pt x="494" y="840"/>
                      <a:pt x="482" y="840"/>
                    </a:cubicBezTo>
                    <a:cubicBezTo>
                      <a:pt x="292" y="840"/>
                      <a:pt x="136" y="680"/>
                      <a:pt x="136" y="488"/>
                    </a:cubicBezTo>
                    <a:cubicBezTo>
                      <a:pt x="136" y="477"/>
                      <a:pt x="125" y="471"/>
                      <a:pt x="119" y="471"/>
                    </a:cubicBezTo>
                    <a:lnTo>
                      <a:pt x="36" y="471"/>
                    </a:lnTo>
                    <a:cubicBezTo>
                      <a:pt x="36" y="435"/>
                      <a:pt x="42" y="400"/>
                      <a:pt x="54" y="364"/>
                    </a:cubicBezTo>
                    <a:lnTo>
                      <a:pt x="136" y="394"/>
                    </a:lnTo>
                    <a:lnTo>
                      <a:pt x="144" y="394"/>
                    </a:lnTo>
                    <a:cubicBezTo>
                      <a:pt x="149" y="394"/>
                      <a:pt x="161" y="387"/>
                      <a:pt x="161" y="381"/>
                    </a:cubicBezTo>
                    <a:cubicBezTo>
                      <a:pt x="161" y="375"/>
                      <a:pt x="161" y="364"/>
                      <a:pt x="149" y="358"/>
                    </a:cubicBezTo>
                    <a:lnTo>
                      <a:pt x="65" y="334"/>
                    </a:lnTo>
                    <a:cubicBezTo>
                      <a:pt x="78" y="298"/>
                      <a:pt x="95" y="268"/>
                      <a:pt x="114" y="238"/>
                    </a:cubicBezTo>
                    <a:lnTo>
                      <a:pt x="185" y="292"/>
                    </a:lnTo>
                    <a:lnTo>
                      <a:pt x="196" y="292"/>
                    </a:lnTo>
                    <a:cubicBezTo>
                      <a:pt x="202" y="292"/>
                      <a:pt x="202" y="292"/>
                      <a:pt x="208" y="287"/>
                    </a:cubicBezTo>
                    <a:cubicBezTo>
                      <a:pt x="215" y="280"/>
                      <a:pt x="215" y="268"/>
                      <a:pt x="202" y="262"/>
                    </a:cubicBezTo>
                    <a:lnTo>
                      <a:pt x="131" y="208"/>
                    </a:lnTo>
                    <a:cubicBezTo>
                      <a:pt x="155" y="185"/>
                      <a:pt x="179" y="155"/>
                      <a:pt x="208" y="137"/>
                    </a:cubicBezTo>
                    <a:lnTo>
                      <a:pt x="262" y="208"/>
                    </a:lnTo>
                    <a:cubicBezTo>
                      <a:pt x="262" y="215"/>
                      <a:pt x="268" y="215"/>
                      <a:pt x="274" y="215"/>
                    </a:cubicBezTo>
                    <a:cubicBezTo>
                      <a:pt x="279" y="215"/>
                      <a:pt x="279" y="215"/>
                      <a:pt x="287" y="208"/>
                    </a:cubicBezTo>
                    <a:cubicBezTo>
                      <a:pt x="292" y="202"/>
                      <a:pt x="292" y="197"/>
                      <a:pt x="287" y="185"/>
                    </a:cubicBezTo>
                    <a:lnTo>
                      <a:pt x="238" y="114"/>
                    </a:lnTo>
                    <a:cubicBezTo>
                      <a:pt x="262" y="95"/>
                      <a:pt x="298" y="78"/>
                      <a:pt x="328" y="65"/>
                    </a:cubicBezTo>
                    <a:lnTo>
                      <a:pt x="358" y="149"/>
                    </a:lnTo>
                    <a:cubicBezTo>
                      <a:pt x="358" y="161"/>
                      <a:pt x="369" y="161"/>
                      <a:pt x="375" y="161"/>
                    </a:cubicBezTo>
                    <a:lnTo>
                      <a:pt x="381" y="161"/>
                    </a:lnTo>
                    <a:cubicBezTo>
                      <a:pt x="387" y="161"/>
                      <a:pt x="394" y="149"/>
                      <a:pt x="394" y="144"/>
                    </a:cubicBezTo>
                    <a:lnTo>
                      <a:pt x="364" y="54"/>
                    </a:lnTo>
                    <a:cubicBezTo>
                      <a:pt x="399" y="48"/>
                      <a:pt x="429" y="42"/>
                      <a:pt x="465" y="42"/>
                    </a:cubicBezTo>
                    <a:lnTo>
                      <a:pt x="465" y="125"/>
                    </a:lnTo>
                    <a:cubicBezTo>
                      <a:pt x="465" y="137"/>
                      <a:pt x="477" y="144"/>
                      <a:pt x="482" y="144"/>
                    </a:cubicBezTo>
                    <a:cubicBezTo>
                      <a:pt x="494" y="144"/>
                      <a:pt x="501" y="137"/>
                      <a:pt x="501" y="125"/>
                    </a:cubicBezTo>
                    <a:lnTo>
                      <a:pt x="501" y="42"/>
                    </a:lnTo>
                    <a:close/>
                    <a:moveTo>
                      <a:pt x="482" y="1"/>
                    </a:moveTo>
                    <a:cubicBezTo>
                      <a:pt x="221" y="1"/>
                      <a:pt x="1" y="221"/>
                      <a:pt x="1" y="488"/>
                    </a:cubicBezTo>
                    <a:cubicBezTo>
                      <a:pt x="1" y="757"/>
                      <a:pt x="221" y="971"/>
                      <a:pt x="482" y="971"/>
                    </a:cubicBezTo>
                    <a:cubicBezTo>
                      <a:pt x="751" y="971"/>
                      <a:pt x="971" y="757"/>
                      <a:pt x="971" y="488"/>
                    </a:cubicBezTo>
                    <a:cubicBezTo>
                      <a:pt x="971" y="221"/>
                      <a:pt x="751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3"/>
              <p:cNvSpPr/>
              <p:nvPr/>
            </p:nvSpPr>
            <p:spPr>
              <a:xfrm>
                <a:off x="2448666" y="1916347"/>
                <a:ext cx="42235" cy="85011"/>
              </a:xfrm>
              <a:custGeom>
                <a:rect b="b" l="l" r="r" t="t"/>
                <a:pathLst>
                  <a:path extrusionOk="0" h="471" w="234">
                    <a:moveTo>
                      <a:pt x="66" y="274"/>
                    </a:moveTo>
                    <a:cubicBezTo>
                      <a:pt x="91" y="274"/>
                      <a:pt x="102" y="292"/>
                      <a:pt x="102" y="309"/>
                    </a:cubicBezTo>
                    <a:cubicBezTo>
                      <a:pt x="102" y="328"/>
                      <a:pt x="91" y="345"/>
                      <a:pt x="66" y="345"/>
                    </a:cubicBezTo>
                    <a:cubicBezTo>
                      <a:pt x="49" y="345"/>
                      <a:pt x="36" y="328"/>
                      <a:pt x="36" y="309"/>
                    </a:cubicBezTo>
                    <a:cubicBezTo>
                      <a:pt x="36" y="292"/>
                      <a:pt x="49" y="274"/>
                      <a:pt x="66" y="274"/>
                    </a:cubicBezTo>
                    <a:close/>
                    <a:moveTo>
                      <a:pt x="66" y="1"/>
                    </a:moveTo>
                    <a:cubicBezTo>
                      <a:pt x="61" y="1"/>
                      <a:pt x="49" y="6"/>
                      <a:pt x="49" y="18"/>
                    </a:cubicBezTo>
                    <a:lnTo>
                      <a:pt x="49" y="238"/>
                    </a:lnTo>
                    <a:cubicBezTo>
                      <a:pt x="19" y="251"/>
                      <a:pt x="1" y="274"/>
                      <a:pt x="1" y="309"/>
                    </a:cubicBezTo>
                    <a:cubicBezTo>
                      <a:pt x="1" y="345"/>
                      <a:pt x="31" y="381"/>
                      <a:pt x="66" y="381"/>
                    </a:cubicBezTo>
                    <a:cubicBezTo>
                      <a:pt x="85" y="381"/>
                      <a:pt x="91" y="375"/>
                      <a:pt x="102" y="369"/>
                    </a:cubicBezTo>
                    <a:lnTo>
                      <a:pt x="204" y="471"/>
                    </a:lnTo>
                    <a:lnTo>
                      <a:pt x="228" y="471"/>
                    </a:lnTo>
                    <a:cubicBezTo>
                      <a:pt x="234" y="458"/>
                      <a:pt x="234" y="447"/>
                      <a:pt x="228" y="441"/>
                    </a:cubicBezTo>
                    <a:lnTo>
                      <a:pt x="132" y="345"/>
                    </a:lnTo>
                    <a:cubicBezTo>
                      <a:pt x="138" y="334"/>
                      <a:pt x="138" y="322"/>
                      <a:pt x="138" y="309"/>
                    </a:cubicBezTo>
                    <a:cubicBezTo>
                      <a:pt x="138" y="274"/>
                      <a:pt x="114" y="251"/>
                      <a:pt x="85" y="238"/>
                    </a:cubicBezTo>
                    <a:lnTo>
                      <a:pt x="85" y="18"/>
                    </a:lnTo>
                    <a:cubicBezTo>
                      <a:pt x="85" y="6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2" name="Google Shape;922;p13"/>
            <p:cNvGrpSpPr/>
            <p:nvPr/>
          </p:nvGrpSpPr>
          <p:grpSpPr>
            <a:xfrm rot="1147446">
              <a:off x="8710200" y="748048"/>
              <a:ext cx="416262" cy="461598"/>
              <a:chOff x="5481259" y="2245380"/>
              <a:chExt cx="257018" cy="284994"/>
            </a:xfrm>
          </p:grpSpPr>
          <p:sp>
            <p:nvSpPr>
              <p:cNvPr id="923" name="Google Shape;923;p13"/>
              <p:cNvSpPr/>
              <p:nvPr/>
            </p:nvSpPr>
            <p:spPr>
              <a:xfrm>
                <a:off x="5579265" y="2497885"/>
                <a:ext cx="63352" cy="22561"/>
              </a:xfrm>
              <a:custGeom>
                <a:rect b="b" l="l" r="r" t="t"/>
                <a:pathLst>
                  <a:path extrusionOk="0" h="125" w="351">
                    <a:moveTo>
                      <a:pt x="18" y="0"/>
                    </a:moveTo>
                    <a:cubicBezTo>
                      <a:pt x="6" y="0"/>
                      <a:pt x="0" y="12"/>
                      <a:pt x="0" y="18"/>
                    </a:cubicBezTo>
                    <a:lnTo>
                      <a:pt x="0" y="108"/>
                    </a:lnTo>
                    <a:cubicBezTo>
                      <a:pt x="0" y="113"/>
                      <a:pt x="6" y="125"/>
                      <a:pt x="18" y="125"/>
                    </a:cubicBezTo>
                    <a:cubicBezTo>
                      <a:pt x="29" y="125"/>
                      <a:pt x="36" y="113"/>
                      <a:pt x="36" y="108"/>
                    </a:cubicBezTo>
                    <a:lnTo>
                      <a:pt x="36" y="36"/>
                    </a:lnTo>
                    <a:lnTo>
                      <a:pt x="315" y="36"/>
                    </a:lnTo>
                    <a:lnTo>
                      <a:pt x="315" y="108"/>
                    </a:lnTo>
                    <a:cubicBezTo>
                      <a:pt x="315" y="113"/>
                      <a:pt x="322" y="125"/>
                      <a:pt x="333" y="125"/>
                    </a:cubicBezTo>
                    <a:cubicBezTo>
                      <a:pt x="345" y="125"/>
                      <a:pt x="351" y="113"/>
                      <a:pt x="351" y="108"/>
                    </a:cubicBezTo>
                    <a:lnTo>
                      <a:pt x="351" y="18"/>
                    </a:lnTo>
                    <a:cubicBezTo>
                      <a:pt x="351" y="12"/>
                      <a:pt x="345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3"/>
              <p:cNvSpPr/>
              <p:nvPr/>
            </p:nvSpPr>
            <p:spPr>
              <a:xfrm>
                <a:off x="5532879" y="2314868"/>
                <a:ext cx="153958" cy="178866"/>
              </a:xfrm>
              <a:custGeom>
                <a:rect b="b" l="l" r="r" t="t"/>
                <a:pathLst>
                  <a:path extrusionOk="0" h="991" w="853">
                    <a:moveTo>
                      <a:pt x="423" y="37"/>
                    </a:moveTo>
                    <a:cubicBezTo>
                      <a:pt x="643" y="37"/>
                      <a:pt x="816" y="215"/>
                      <a:pt x="816" y="430"/>
                    </a:cubicBezTo>
                    <a:cubicBezTo>
                      <a:pt x="816" y="586"/>
                      <a:pt x="728" y="729"/>
                      <a:pt x="585" y="787"/>
                    </a:cubicBezTo>
                    <a:cubicBezTo>
                      <a:pt x="579" y="794"/>
                      <a:pt x="572" y="800"/>
                      <a:pt x="572" y="806"/>
                    </a:cubicBezTo>
                    <a:lnTo>
                      <a:pt x="572" y="954"/>
                    </a:lnTo>
                    <a:lnTo>
                      <a:pt x="293" y="954"/>
                    </a:lnTo>
                    <a:lnTo>
                      <a:pt x="293" y="811"/>
                    </a:lnTo>
                    <a:cubicBezTo>
                      <a:pt x="293" y="806"/>
                      <a:pt x="286" y="800"/>
                      <a:pt x="280" y="794"/>
                    </a:cubicBezTo>
                    <a:cubicBezTo>
                      <a:pt x="132" y="734"/>
                      <a:pt x="36" y="591"/>
                      <a:pt x="36" y="430"/>
                    </a:cubicBezTo>
                    <a:cubicBezTo>
                      <a:pt x="36" y="215"/>
                      <a:pt x="209" y="37"/>
                      <a:pt x="423" y="37"/>
                    </a:cubicBezTo>
                    <a:close/>
                    <a:moveTo>
                      <a:pt x="423" y="1"/>
                    </a:moveTo>
                    <a:cubicBezTo>
                      <a:pt x="192" y="1"/>
                      <a:pt x="0" y="198"/>
                      <a:pt x="0" y="430"/>
                    </a:cubicBezTo>
                    <a:cubicBezTo>
                      <a:pt x="0" y="603"/>
                      <a:pt x="102" y="759"/>
                      <a:pt x="257" y="823"/>
                    </a:cubicBezTo>
                    <a:lnTo>
                      <a:pt x="257" y="973"/>
                    </a:lnTo>
                    <a:cubicBezTo>
                      <a:pt x="257" y="979"/>
                      <a:pt x="263" y="990"/>
                      <a:pt x="275" y="990"/>
                    </a:cubicBezTo>
                    <a:lnTo>
                      <a:pt x="590" y="990"/>
                    </a:lnTo>
                    <a:cubicBezTo>
                      <a:pt x="602" y="990"/>
                      <a:pt x="608" y="979"/>
                      <a:pt x="608" y="973"/>
                    </a:cubicBezTo>
                    <a:lnTo>
                      <a:pt x="608" y="817"/>
                    </a:lnTo>
                    <a:cubicBezTo>
                      <a:pt x="758" y="746"/>
                      <a:pt x="852" y="597"/>
                      <a:pt x="852" y="430"/>
                    </a:cubicBezTo>
                    <a:cubicBezTo>
                      <a:pt x="852" y="198"/>
                      <a:pt x="662" y="1"/>
                      <a:pt x="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3"/>
              <p:cNvSpPr/>
              <p:nvPr/>
            </p:nvSpPr>
            <p:spPr>
              <a:xfrm>
                <a:off x="5544611" y="2327864"/>
                <a:ext cx="106850" cy="100352"/>
              </a:xfrm>
              <a:custGeom>
                <a:rect b="b" l="l" r="r" t="t"/>
                <a:pathLst>
                  <a:path extrusionOk="0" h="556" w="592">
                    <a:moveTo>
                      <a:pt x="358" y="0"/>
                    </a:moveTo>
                    <a:cubicBezTo>
                      <a:pt x="162" y="0"/>
                      <a:pt x="1" y="162"/>
                      <a:pt x="1" y="358"/>
                    </a:cubicBezTo>
                    <a:cubicBezTo>
                      <a:pt x="1" y="424"/>
                      <a:pt x="19" y="489"/>
                      <a:pt x="55" y="544"/>
                    </a:cubicBezTo>
                    <a:cubicBezTo>
                      <a:pt x="55" y="549"/>
                      <a:pt x="61" y="555"/>
                      <a:pt x="67" y="555"/>
                    </a:cubicBezTo>
                    <a:cubicBezTo>
                      <a:pt x="72" y="555"/>
                      <a:pt x="72" y="555"/>
                      <a:pt x="78" y="549"/>
                    </a:cubicBezTo>
                    <a:cubicBezTo>
                      <a:pt x="85" y="544"/>
                      <a:pt x="91" y="537"/>
                      <a:pt x="85" y="525"/>
                    </a:cubicBezTo>
                    <a:cubicBezTo>
                      <a:pt x="55" y="478"/>
                      <a:pt x="37" y="418"/>
                      <a:pt x="37" y="358"/>
                    </a:cubicBezTo>
                    <a:cubicBezTo>
                      <a:pt x="37" y="179"/>
                      <a:pt x="180" y="36"/>
                      <a:pt x="358" y="36"/>
                    </a:cubicBezTo>
                    <a:cubicBezTo>
                      <a:pt x="435" y="36"/>
                      <a:pt x="501" y="61"/>
                      <a:pt x="561" y="102"/>
                    </a:cubicBezTo>
                    <a:cubicBezTo>
                      <a:pt x="564" y="105"/>
                      <a:pt x="568" y="106"/>
                      <a:pt x="573" y="106"/>
                    </a:cubicBezTo>
                    <a:cubicBezTo>
                      <a:pt x="577" y="106"/>
                      <a:pt x="582" y="105"/>
                      <a:pt x="585" y="102"/>
                    </a:cubicBezTo>
                    <a:cubicBezTo>
                      <a:pt x="591" y="96"/>
                      <a:pt x="591" y="85"/>
                      <a:pt x="578" y="79"/>
                    </a:cubicBezTo>
                    <a:cubicBezTo>
                      <a:pt x="520" y="25"/>
                      <a:pt x="443" y="0"/>
                      <a:pt x="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3"/>
              <p:cNvSpPr/>
              <p:nvPr/>
            </p:nvSpPr>
            <p:spPr>
              <a:xfrm>
                <a:off x="5606158" y="2278590"/>
                <a:ext cx="6498" cy="27976"/>
              </a:xfrm>
              <a:custGeom>
                <a:rect b="b" l="l" r="r" t="t"/>
                <a:pathLst>
                  <a:path extrusionOk="0" h="155" w="36">
                    <a:moveTo>
                      <a:pt x="17" y="0"/>
                    </a:moveTo>
                    <a:cubicBezTo>
                      <a:pt x="11" y="0"/>
                      <a:pt x="0" y="6"/>
                      <a:pt x="0" y="18"/>
                    </a:cubicBezTo>
                    <a:lnTo>
                      <a:pt x="0" y="138"/>
                    </a:lnTo>
                    <a:cubicBezTo>
                      <a:pt x="0" y="143"/>
                      <a:pt x="11" y="155"/>
                      <a:pt x="17" y="155"/>
                    </a:cubicBezTo>
                    <a:cubicBezTo>
                      <a:pt x="30" y="155"/>
                      <a:pt x="36" y="143"/>
                      <a:pt x="36" y="138"/>
                    </a:cubicBezTo>
                    <a:lnTo>
                      <a:pt x="36" y="18"/>
                    </a:lnTo>
                    <a:cubicBezTo>
                      <a:pt x="36" y="6"/>
                      <a:pt x="30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3"/>
              <p:cNvSpPr/>
              <p:nvPr/>
            </p:nvSpPr>
            <p:spPr>
              <a:xfrm>
                <a:off x="5606158" y="2245380"/>
                <a:ext cx="6498" cy="27976"/>
              </a:xfrm>
              <a:custGeom>
                <a:rect b="b" l="l" r="r" t="t"/>
                <a:pathLst>
                  <a:path extrusionOk="0" h="155" w="36">
                    <a:moveTo>
                      <a:pt x="17" y="0"/>
                    </a:moveTo>
                    <a:cubicBezTo>
                      <a:pt x="11" y="0"/>
                      <a:pt x="0" y="11"/>
                      <a:pt x="0" y="17"/>
                    </a:cubicBezTo>
                    <a:lnTo>
                      <a:pt x="0" y="136"/>
                    </a:lnTo>
                    <a:cubicBezTo>
                      <a:pt x="0" y="149"/>
                      <a:pt x="11" y="154"/>
                      <a:pt x="17" y="154"/>
                    </a:cubicBezTo>
                    <a:cubicBezTo>
                      <a:pt x="30" y="154"/>
                      <a:pt x="36" y="149"/>
                      <a:pt x="36" y="136"/>
                    </a:cubicBezTo>
                    <a:lnTo>
                      <a:pt x="36" y="17"/>
                    </a:lnTo>
                    <a:cubicBezTo>
                      <a:pt x="36" y="11"/>
                      <a:pt x="30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5567353" y="2284546"/>
                <a:ext cx="15161" cy="27434"/>
              </a:xfrm>
              <a:custGeom>
                <a:rect b="b" l="l" r="r" t="t"/>
                <a:pathLst>
                  <a:path extrusionOk="0" h="152" w="84">
                    <a:moveTo>
                      <a:pt x="24" y="1"/>
                    </a:moveTo>
                    <a:cubicBezTo>
                      <a:pt x="21" y="1"/>
                      <a:pt x="19" y="2"/>
                      <a:pt x="18" y="3"/>
                    </a:cubicBezTo>
                    <a:cubicBezTo>
                      <a:pt x="6" y="9"/>
                      <a:pt x="1" y="15"/>
                      <a:pt x="6" y="26"/>
                    </a:cubicBezTo>
                    <a:lnTo>
                      <a:pt x="48" y="140"/>
                    </a:lnTo>
                    <a:cubicBezTo>
                      <a:pt x="48" y="146"/>
                      <a:pt x="54" y="152"/>
                      <a:pt x="66" y="152"/>
                    </a:cubicBezTo>
                    <a:lnTo>
                      <a:pt x="72" y="146"/>
                    </a:lnTo>
                    <a:cubicBezTo>
                      <a:pt x="78" y="146"/>
                      <a:pt x="84" y="133"/>
                      <a:pt x="84" y="128"/>
                    </a:cubicBezTo>
                    <a:lnTo>
                      <a:pt x="42" y="15"/>
                    </a:lnTo>
                    <a:cubicBezTo>
                      <a:pt x="38" y="6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5556523" y="2254404"/>
                <a:ext cx="15161" cy="26352"/>
              </a:xfrm>
              <a:custGeom>
                <a:rect b="b" l="l" r="r" t="t"/>
                <a:pathLst>
                  <a:path extrusionOk="0" h="146" w="84">
                    <a:moveTo>
                      <a:pt x="25" y="1"/>
                    </a:moveTo>
                    <a:cubicBezTo>
                      <a:pt x="23" y="1"/>
                      <a:pt x="21" y="1"/>
                      <a:pt x="19" y="3"/>
                    </a:cubicBezTo>
                    <a:cubicBezTo>
                      <a:pt x="6" y="3"/>
                      <a:pt x="1" y="14"/>
                      <a:pt x="6" y="27"/>
                    </a:cubicBezTo>
                    <a:lnTo>
                      <a:pt x="48" y="134"/>
                    </a:lnTo>
                    <a:cubicBezTo>
                      <a:pt x="48" y="146"/>
                      <a:pt x="55" y="146"/>
                      <a:pt x="61" y="146"/>
                    </a:cubicBezTo>
                    <a:lnTo>
                      <a:pt x="66" y="146"/>
                    </a:lnTo>
                    <a:cubicBezTo>
                      <a:pt x="78" y="146"/>
                      <a:pt x="84" y="134"/>
                      <a:pt x="78" y="122"/>
                    </a:cubicBezTo>
                    <a:lnTo>
                      <a:pt x="36" y="14"/>
                    </a:lnTo>
                    <a:cubicBezTo>
                      <a:pt x="36" y="6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5534143" y="2304220"/>
                <a:ext cx="21478" cy="22742"/>
              </a:xfrm>
              <a:custGeom>
                <a:rect b="b" l="l" r="r" t="t"/>
                <a:pathLst>
                  <a:path extrusionOk="0" h="126" w="119">
                    <a:moveTo>
                      <a:pt x="21" y="1"/>
                    </a:moveTo>
                    <a:cubicBezTo>
                      <a:pt x="18" y="1"/>
                      <a:pt x="14" y="2"/>
                      <a:pt x="12" y="7"/>
                    </a:cubicBezTo>
                    <a:cubicBezTo>
                      <a:pt x="0" y="13"/>
                      <a:pt x="0" y="19"/>
                      <a:pt x="6" y="31"/>
                    </a:cubicBezTo>
                    <a:lnTo>
                      <a:pt x="83" y="120"/>
                    </a:lnTo>
                    <a:cubicBezTo>
                      <a:pt x="89" y="126"/>
                      <a:pt x="95" y="126"/>
                      <a:pt x="95" y="126"/>
                    </a:cubicBezTo>
                    <a:cubicBezTo>
                      <a:pt x="100" y="126"/>
                      <a:pt x="107" y="126"/>
                      <a:pt x="107" y="120"/>
                    </a:cubicBezTo>
                    <a:cubicBezTo>
                      <a:pt x="119" y="114"/>
                      <a:pt x="119" y="103"/>
                      <a:pt x="113" y="96"/>
                    </a:cubicBezTo>
                    <a:lnTo>
                      <a:pt x="36" y="7"/>
                    </a:lnTo>
                    <a:cubicBezTo>
                      <a:pt x="32" y="4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5513386" y="2279131"/>
                <a:ext cx="21839" cy="23103"/>
              </a:xfrm>
              <a:custGeom>
                <a:rect b="b" l="l" r="r" t="t"/>
                <a:pathLst>
                  <a:path extrusionOk="0" h="128" w="121">
                    <a:moveTo>
                      <a:pt x="18" y="1"/>
                    </a:moveTo>
                    <a:cubicBezTo>
                      <a:pt x="15" y="1"/>
                      <a:pt x="11" y="1"/>
                      <a:pt x="8" y="3"/>
                    </a:cubicBezTo>
                    <a:cubicBezTo>
                      <a:pt x="1" y="15"/>
                      <a:pt x="1" y="20"/>
                      <a:pt x="8" y="33"/>
                    </a:cubicBezTo>
                    <a:lnTo>
                      <a:pt x="85" y="122"/>
                    </a:lnTo>
                    <a:cubicBezTo>
                      <a:pt x="85" y="128"/>
                      <a:pt x="91" y="128"/>
                      <a:pt x="97" y="128"/>
                    </a:cubicBezTo>
                    <a:cubicBezTo>
                      <a:pt x="102" y="128"/>
                      <a:pt x="108" y="128"/>
                      <a:pt x="108" y="122"/>
                    </a:cubicBezTo>
                    <a:cubicBezTo>
                      <a:pt x="115" y="116"/>
                      <a:pt x="121" y="105"/>
                      <a:pt x="108" y="99"/>
                    </a:cubicBezTo>
                    <a:lnTo>
                      <a:pt x="37" y="9"/>
                    </a:lnTo>
                    <a:cubicBezTo>
                      <a:pt x="33" y="5"/>
                      <a:pt x="26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5509416" y="2333820"/>
                <a:ext cx="25810" cy="16966"/>
              </a:xfrm>
              <a:custGeom>
                <a:rect b="b" l="l" r="r" t="t"/>
                <a:pathLst>
                  <a:path extrusionOk="0" h="94" w="143">
                    <a:moveTo>
                      <a:pt x="23" y="1"/>
                    </a:moveTo>
                    <a:cubicBezTo>
                      <a:pt x="17" y="1"/>
                      <a:pt x="10" y="5"/>
                      <a:pt x="6" y="10"/>
                    </a:cubicBezTo>
                    <a:cubicBezTo>
                      <a:pt x="0" y="16"/>
                      <a:pt x="6" y="28"/>
                      <a:pt x="11" y="33"/>
                    </a:cubicBezTo>
                    <a:lnTo>
                      <a:pt x="113" y="93"/>
                    </a:lnTo>
                    <a:lnTo>
                      <a:pt x="124" y="93"/>
                    </a:lnTo>
                    <a:cubicBezTo>
                      <a:pt x="130" y="93"/>
                      <a:pt x="137" y="93"/>
                      <a:pt x="137" y="88"/>
                    </a:cubicBezTo>
                    <a:cubicBezTo>
                      <a:pt x="143" y="75"/>
                      <a:pt x="143" y="69"/>
                      <a:pt x="130" y="63"/>
                    </a:cubicBezTo>
                    <a:lnTo>
                      <a:pt x="30" y="3"/>
                    </a:lnTo>
                    <a:cubicBezTo>
                      <a:pt x="28" y="2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5481259" y="2317576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9" y="1"/>
                    </a:moveTo>
                    <a:cubicBezTo>
                      <a:pt x="14" y="1"/>
                      <a:pt x="11" y="4"/>
                      <a:pt x="7" y="10"/>
                    </a:cubicBezTo>
                    <a:cubicBezTo>
                      <a:pt x="0" y="16"/>
                      <a:pt x="0" y="29"/>
                      <a:pt x="13" y="35"/>
                    </a:cubicBezTo>
                    <a:lnTo>
                      <a:pt x="115" y="93"/>
                    </a:lnTo>
                    <a:lnTo>
                      <a:pt x="126" y="93"/>
                    </a:lnTo>
                    <a:cubicBezTo>
                      <a:pt x="132" y="93"/>
                      <a:pt x="137" y="93"/>
                      <a:pt x="137" y="87"/>
                    </a:cubicBezTo>
                    <a:cubicBezTo>
                      <a:pt x="143" y="76"/>
                      <a:pt x="143" y="70"/>
                      <a:pt x="132" y="65"/>
                    </a:cubicBezTo>
                    <a:lnTo>
                      <a:pt x="30" y="5"/>
                    </a:lnTo>
                    <a:cubicBezTo>
                      <a:pt x="25" y="2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5684491" y="2333820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20" y="1"/>
                    </a:moveTo>
                    <a:cubicBezTo>
                      <a:pt x="117" y="1"/>
                      <a:pt x="115" y="2"/>
                      <a:pt x="114" y="3"/>
                    </a:cubicBezTo>
                    <a:lnTo>
                      <a:pt x="6" y="63"/>
                    </a:lnTo>
                    <a:cubicBezTo>
                      <a:pt x="1" y="69"/>
                      <a:pt x="1" y="75"/>
                      <a:pt x="1" y="88"/>
                    </a:cubicBezTo>
                    <a:cubicBezTo>
                      <a:pt x="6" y="93"/>
                      <a:pt x="12" y="93"/>
                      <a:pt x="18" y="93"/>
                    </a:cubicBezTo>
                    <a:lnTo>
                      <a:pt x="25" y="93"/>
                    </a:lnTo>
                    <a:lnTo>
                      <a:pt x="132" y="33"/>
                    </a:lnTo>
                    <a:cubicBezTo>
                      <a:pt x="138" y="28"/>
                      <a:pt x="144" y="16"/>
                      <a:pt x="138" y="10"/>
                    </a:cubicBezTo>
                    <a:cubicBezTo>
                      <a:pt x="134" y="5"/>
                      <a:pt x="126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5712286" y="2317576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24" y="1"/>
                    </a:moveTo>
                    <a:cubicBezTo>
                      <a:pt x="121" y="1"/>
                      <a:pt x="117" y="2"/>
                      <a:pt x="114" y="5"/>
                    </a:cubicBezTo>
                    <a:lnTo>
                      <a:pt x="7" y="65"/>
                    </a:lnTo>
                    <a:cubicBezTo>
                      <a:pt x="1" y="70"/>
                      <a:pt x="1" y="76"/>
                      <a:pt x="1" y="87"/>
                    </a:cubicBezTo>
                    <a:cubicBezTo>
                      <a:pt x="7" y="93"/>
                      <a:pt x="14" y="93"/>
                      <a:pt x="20" y="93"/>
                    </a:cubicBezTo>
                    <a:lnTo>
                      <a:pt x="25" y="93"/>
                    </a:lnTo>
                    <a:lnTo>
                      <a:pt x="132" y="35"/>
                    </a:lnTo>
                    <a:cubicBezTo>
                      <a:pt x="138" y="29"/>
                      <a:pt x="144" y="16"/>
                      <a:pt x="138" y="10"/>
                    </a:cubicBezTo>
                    <a:cubicBezTo>
                      <a:pt x="135" y="4"/>
                      <a:pt x="130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5664096" y="2304220"/>
                <a:ext cx="20576" cy="22742"/>
              </a:xfrm>
              <a:custGeom>
                <a:rect b="b" l="l" r="r" t="t"/>
                <a:pathLst>
                  <a:path extrusionOk="0" h="126" w="114">
                    <a:moveTo>
                      <a:pt x="98" y="1"/>
                    </a:moveTo>
                    <a:cubicBezTo>
                      <a:pt x="93" y="1"/>
                      <a:pt x="87" y="4"/>
                      <a:pt x="84" y="7"/>
                    </a:cubicBezTo>
                    <a:lnTo>
                      <a:pt x="6" y="96"/>
                    </a:lnTo>
                    <a:cubicBezTo>
                      <a:pt x="1" y="103"/>
                      <a:pt x="1" y="114"/>
                      <a:pt x="6" y="120"/>
                    </a:cubicBezTo>
                    <a:cubicBezTo>
                      <a:pt x="12" y="126"/>
                      <a:pt x="18" y="126"/>
                      <a:pt x="18" y="126"/>
                    </a:cubicBezTo>
                    <a:cubicBezTo>
                      <a:pt x="24" y="126"/>
                      <a:pt x="31" y="126"/>
                      <a:pt x="36" y="120"/>
                    </a:cubicBezTo>
                    <a:lnTo>
                      <a:pt x="108" y="31"/>
                    </a:lnTo>
                    <a:cubicBezTo>
                      <a:pt x="114" y="19"/>
                      <a:pt x="114" y="13"/>
                      <a:pt x="108" y="7"/>
                    </a:cubicBezTo>
                    <a:cubicBezTo>
                      <a:pt x="105" y="2"/>
                      <a:pt x="102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5684491" y="2279131"/>
                <a:ext cx="21659" cy="23103"/>
              </a:xfrm>
              <a:custGeom>
                <a:rect b="b" l="l" r="r" t="t"/>
                <a:pathLst>
                  <a:path extrusionOk="0" h="128" w="120">
                    <a:moveTo>
                      <a:pt x="101" y="1"/>
                    </a:moveTo>
                    <a:cubicBezTo>
                      <a:pt x="95" y="1"/>
                      <a:pt x="88" y="5"/>
                      <a:pt x="84" y="9"/>
                    </a:cubicBezTo>
                    <a:lnTo>
                      <a:pt x="6" y="99"/>
                    </a:lnTo>
                    <a:cubicBezTo>
                      <a:pt x="1" y="105"/>
                      <a:pt x="1" y="116"/>
                      <a:pt x="12" y="122"/>
                    </a:cubicBezTo>
                    <a:cubicBezTo>
                      <a:pt x="12" y="128"/>
                      <a:pt x="18" y="128"/>
                      <a:pt x="25" y="128"/>
                    </a:cubicBezTo>
                    <a:cubicBezTo>
                      <a:pt x="25" y="128"/>
                      <a:pt x="31" y="128"/>
                      <a:pt x="36" y="122"/>
                    </a:cubicBezTo>
                    <a:lnTo>
                      <a:pt x="114" y="33"/>
                    </a:lnTo>
                    <a:cubicBezTo>
                      <a:pt x="119" y="20"/>
                      <a:pt x="119" y="15"/>
                      <a:pt x="108" y="3"/>
                    </a:cubicBezTo>
                    <a:cubicBezTo>
                      <a:pt x="106" y="1"/>
                      <a:pt x="104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5637383" y="2284546"/>
                <a:ext cx="14078" cy="27434"/>
              </a:xfrm>
              <a:custGeom>
                <a:rect b="b" l="l" r="r" t="t"/>
                <a:pathLst>
                  <a:path extrusionOk="0" h="152" w="78">
                    <a:moveTo>
                      <a:pt x="56" y="1"/>
                    </a:moveTo>
                    <a:cubicBezTo>
                      <a:pt x="50" y="1"/>
                      <a:pt x="46" y="6"/>
                      <a:pt x="41" y="15"/>
                    </a:cubicBezTo>
                    <a:lnTo>
                      <a:pt x="0" y="128"/>
                    </a:lnTo>
                    <a:cubicBezTo>
                      <a:pt x="0" y="133"/>
                      <a:pt x="0" y="146"/>
                      <a:pt x="11" y="146"/>
                    </a:cubicBezTo>
                    <a:cubicBezTo>
                      <a:pt x="11" y="152"/>
                      <a:pt x="17" y="152"/>
                      <a:pt x="17" y="152"/>
                    </a:cubicBezTo>
                    <a:cubicBezTo>
                      <a:pt x="23" y="152"/>
                      <a:pt x="29" y="146"/>
                      <a:pt x="36" y="140"/>
                    </a:cubicBezTo>
                    <a:lnTo>
                      <a:pt x="77" y="26"/>
                    </a:lnTo>
                    <a:cubicBezTo>
                      <a:pt x="77" y="15"/>
                      <a:pt x="71" y="9"/>
                      <a:pt x="64" y="3"/>
                    </a:cubicBezTo>
                    <a:cubicBezTo>
                      <a:pt x="61" y="2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5647851" y="2254404"/>
                <a:ext cx="15342" cy="26352"/>
              </a:xfrm>
              <a:custGeom>
                <a:rect b="b" l="l" r="r" t="t"/>
                <a:pathLst>
                  <a:path extrusionOk="0" h="146" w="85">
                    <a:moveTo>
                      <a:pt x="61" y="1"/>
                    </a:moveTo>
                    <a:cubicBezTo>
                      <a:pt x="55" y="1"/>
                      <a:pt x="47" y="6"/>
                      <a:pt x="42" y="14"/>
                    </a:cubicBezTo>
                    <a:lnTo>
                      <a:pt x="6" y="122"/>
                    </a:lnTo>
                    <a:cubicBezTo>
                      <a:pt x="1" y="134"/>
                      <a:pt x="6" y="146"/>
                      <a:pt x="13" y="146"/>
                    </a:cubicBezTo>
                    <a:lnTo>
                      <a:pt x="19" y="146"/>
                    </a:lnTo>
                    <a:cubicBezTo>
                      <a:pt x="31" y="146"/>
                      <a:pt x="36" y="146"/>
                      <a:pt x="36" y="134"/>
                    </a:cubicBezTo>
                    <a:lnTo>
                      <a:pt x="78" y="27"/>
                    </a:lnTo>
                    <a:cubicBezTo>
                      <a:pt x="85" y="14"/>
                      <a:pt x="78" y="3"/>
                      <a:pt x="66" y="3"/>
                    </a:cubicBezTo>
                    <a:cubicBezTo>
                      <a:pt x="65" y="1"/>
                      <a:pt x="63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3"/>
              <p:cNvSpPr/>
              <p:nvPr/>
            </p:nvSpPr>
            <p:spPr>
              <a:xfrm>
                <a:off x="5590817" y="2511783"/>
                <a:ext cx="40249" cy="6678"/>
              </a:xfrm>
              <a:custGeom>
                <a:rect b="b" l="l" r="r" t="t"/>
                <a:pathLst>
                  <a:path extrusionOk="0" h="37" w="223">
                    <a:moveTo>
                      <a:pt x="19" y="1"/>
                    </a:moveTo>
                    <a:cubicBezTo>
                      <a:pt x="8" y="1"/>
                      <a:pt x="1" y="6"/>
                      <a:pt x="1" y="18"/>
                    </a:cubicBezTo>
                    <a:cubicBezTo>
                      <a:pt x="1" y="25"/>
                      <a:pt x="8" y="36"/>
                      <a:pt x="19" y="36"/>
                    </a:cubicBezTo>
                    <a:lnTo>
                      <a:pt x="204" y="36"/>
                    </a:lnTo>
                    <a:cubicBezTo>
                      <a:pt x="215" y="36"/>
                      <a:pt x="222" y="25"/>
                      <a:pt x="222" y="18"/>
                    </a:cubicBezTo>
                    <a:cubicBezTo>
                      <a:pt x="222" y="6"/>
                      <a:pt x="215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3"/>
              <p:cNvSpPr/>
              <p:nvPr/>
            </p:nvSpPr>
            <p:spPr>
              <a:xfrm>
                <a:off x="5590817" y="2523695"/>
                <a:ext cx="40249" cy="6678"/>
              </a:xfrm>
              <a:custGeom>
                <a:rect b="b" l="l" r="r" t="t"/>
                <a:pathLst>
                  <a:path extrusionOk="0" h="37" w="223">
                    <a:moveTo>
                      <a:pt x="19" y="0"/>
                    </a:moveTo>
                    <a:cubicBezTo>
                      <a:pt x="8" y="0"/>
                      <a:pt x="1" y="6"/>
                      <a:pt x="1" y="18"/>
                    </a:cubicBezTo>
                    <a:cubicBezTo>
                      <a:pt x="1" y="30"/>
                      <a:pt x="8" y="36"/>
                      <a:pt x="19" y="36"/>
                    </a:cubicBezTo>
                    <a:lnTo>
                      <a:pt x="204" y="36"/>
                    </a:lnTo>
                    <a:cubicBezTo>
                      <a:pt x="215" y="36"/>
                      <a:pt x="222" y="30"/>
                      <a:pt x="222" y="18"/>
                    </a:cubicBezTo>
                    <a:cubicBezTo>
                      <a:pt x="222" y="6"/>
                      <a:pt x="215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2" name="Google Shape;942;p13"/>
            <p:cNvGrpSpPr/>
            <p:nvPr/>
          </p:nvGrpSpPr>
          <p:grpSpPr>
            <a:xfrm>
              <a:off x="8014038" y="4493013"/>
              <a:ext cx="369169" cy="369178"/>
              <a:chOff x="9824300" y="3830138"/>
              <a:chExt cx="369169" cy="369178"/>
            </a:xfrm>
          </p:grpSpPr>
          <p:sp>
            <p:nvSpPr>
              <p:cNvPr id="943" name="Google Shape;943;p13"/>
              <p:cNvSpPr/>
              <p:nvPr/>
            </p:nvSpPr>
            <p:spPr>
              <a:xfrm>
                <a:off x="9824300" y="3830138"/>
                <a:ext cx="369169" cy="369178"/>
              </a:xfrm>
              <a:custGeom>
                <a:rect b="b" l="l" r="r" t="t"/>
                <a:pathLst>
                  <a:path extrusionOk="0" h="1199" w="1199">
                    <a:moveTo>
                      <a:pt x="597" y="37"/>
                    </a:moveTo>
                    <a:cubicBezTo>
                      <a:pt x="602" y="48"/>
                      <a:pt x="608" y="55"/>
                      <a:pt x="614" y="67"/>
                    </a:cubicBezTo>
                    <a:cubicBezTo>
                      <a:pt x="620" y="78"/>
                      <a:pt x="620" y="91"/>
                      <a:pt x="627" y="97"/>
                    </a:cubicBezTo>
                    <a:cubicBezTo>
                      <a:pt x="627" y="102"/>
                      <a:pt x="632" y="108"/>
                      <a:pt x="632" y="108"/>
                    </a:cubicBezTo>
                    <a:cubicBezTo>
                      <a:pt x="632" y="114"/>
                      <a:pt x="638" y="120"/>
                      <a:pt x="644" y="120"/>
                    </a:cubicBezTo>
                    <a:lnTo>
                      <a:pt x="662" y="127"/>
                    </a:lnTo>
                    <a:lnTo>
                      <a:pt x="685" y="127"/>
                    </a:lnTo>
                    <a:cubicBezTo>
                      <a:pt x="685" y="127"/>
                      <a:pt x="691" y="127"/>
                      <a:pt x="691" y="132"/>
                    </a:cubicBezTo>
                    <a:lnTo>
                      <a:pt x="698" y="132"/>
                    </a:lnTo>
                    <a:cubicBezTo>
                      <a:pt x="704" y="132"/>
                      <a:pt x="710" y="132"/>
                      <a:pt x="715" y="127"/>
                    </a:cubicBezTo>
                    <a:lnTo>
                      <a:pt x="727" y="114"/>
                    </a:lnTo>
                    <a:cubicBezTo>
                      <a:pt x="734" y="108"/>
                      <a:pt x="740" y="97"/>
                      <a:pt x="745" y="91"/>
                    </a:cubicBezTo>
                    <a:cubicBezTo>
                      <a:pt x="751" y="78"/>
                      <a:pt x="762" y="72"/>
                      <a:pt x="770" y="67"/>
                    </a:cubicBezTo>
                    <a:lnTo>
                      <a:pt x="770" y="61"/>
                    </a:lnTo>
                    <a:lnTo>
                      <a:pt x="775" y="61"/>
                    </a:lnTo>
                    <a:cubicBezTo>
                      <a:pt x="781" y="67"/>
                      <a:pt x="781" y="67"/>
                      <a:pt x="787" y="67"/>
                    </a:cubicBezTo>
                    <a:lnTo>
                      <a:pt x="798" y="72"/>
                    </a:lnTo>
                    <a:cubicBezTo>
                      <a:pt x="805" y="72"/>
                      <a:pt x="817" y="78"/>
                      <a:pt x="823" y="78"/>
                    </a:cubicBezTo>
                    <a:lnTo>
                      <a:pt x="828" y="84"/>
                    </a:lnTo>
                    <a:lnTo>
                      <a:pt x="828" y="120"/>
                    </a:lnTo>
                    <a:lnTo>
                      <a:pt x="828" y="150"/>
                    </a:lnTo>
                    <a:lnTo>
                      <a:pt x="823" y="168"/>
                    </a:lnTo>
                    <a:cubicBezTo>
                      <a:pt x="823" y="174"/>
                      <a:pt x="828" y="180"/>
                      <a:pt x="834" y="185"/>
                    </a:cubicBezTo>
                    <a:cubicBezTo>
                      <a:pt x="834" y="185"/>
                      <a:pt x="841" y="185"/>
                      <a:pt x="847" y="191"/>
                    </a:cubicBezTo>
                    <a:lnTo>
                      <a:pt x="858" y="198"/>
                    </a:lnTo>
                    <a:lnTo>
                      <a:pt x="883" y="210"/>
                    </a:lnTo>
                    <a:cubicBezTo>
                      <a:pt x="888" y="215"/>
                      <a:pt x="894" y="215"/>
                      <a:pt x="900" y="215"/>
                    </a:cubicBezTo>
                    <a:cubicBezTo>
                      <a:pt x="900" y="215"/>
                      <a:pt x="918" y="204"/>
                      <a:pt x="941" y="191"/>
                    </a:cubicBezTo>
                    <a:cubicBezTo>
                      <a:pt x="954" y="185"/>
                      <a:pt x="960" y="185"/>
                      <a:pt x="971" y="180"/>
                    </a:cubicBezTo>
                    <a:lnTo>
                      <a:pt x="977" y="180"/>
                    </a:lnTo>
                    <a:lnTo>
                      <a:pt x="1013" y="221"/>
                    </a:lnTo>
                    <a:lnTo>
                      <a:pt x="1013" y="227"/>
                    </a:lnTo>
                    <a:cubicBezTo>
                      <a:pt x="1013" y="234"/>
                      <a:pt x="1007" y="245"/>
                      <a:pt x="1001" y="257"/>
                    </a:cubicBezTo>
                    <a:cubicBezTo>
                      <a:pt x="995" y="275"/>
                      <a:pt x="984" y="298"/>
                      <a:pt x="984" y="298"/>
                    </a:cubicBezTo>
                    <a:cubicBezTo>
                      <a:pt x="977" y="305"/>
                      <a:pt x="977" y="311"/>
                      <a:pt x="984" y="317"/>
                    </a:cubicBezTo>
                    <a:lnTo>
                      <a:pt x="995" y="334"/>
                    </a:lnTo>
                    <a:lnTo>
                      <a:pt x="1007" y="347"/>
                    </a:lnTo>
                    <a:cubicBezTo>
                      <a:pt x="1007" y="353"/>
                      <a:pt x="1013" y="358"/>
                      <a:pt x="1013" y="358"/>
                    </a:cubicBezTo>
                    <a:cubicBezTo>
                      <a:pt x="1013" y="364"/>
                      <a:pt x="1020" y="370"/>
                      <a:pt x="1031" y="370"/>
                    </a:cubicBezTo>
                    <a:lnTo>
                      <a:pt x="1114" y="370"/>
                    </a:lnTo>
                    <a:lnTo>
                      <a:pt x="1114" y="377"/>
                    </a:lnTo>
                    <a:cubicBezTo>
                      <a:pt x="1114" y="383"/>
                      <a:pt x="1120" y="388"/>
                      <a:pt x="1127" y="394"/>
                    </a:cubicBezTo>
                    <a:lnTo>
                      <a:pt x="1127" y="413"/>
                    </a:lnTo>
                    <a:cubicBezTo>
                      <a:pt x="1133" y="413"/>
                      <a:pt x="1133" y="413"/>
                      <a:pt x="1133" y="418"/>
                    </a:cubicBezTo>
                    <a:lnTo>
                      <a:pt x="1133" y="424"/>
                    </a:lnTo>
                    <a:lnTo>
                      <a:pt x="1108" y="448"/>
                    </a:lnTo>
                    <a:lnTo>
                      <a:pt x="1084" y="471"/>
                    </a:lnTo>
                    <a:lnTo>
                      <a:pt x="1073" y="477"/>
                    </a:lnTo>
                    <a:cubicBezTo>
                      <a:pt x="1067" y="484"/>
                      <a:pt x="1061" y="490"/>
                      <a:pt x="1067" y="495"/>
                    </a:cubicBezTo>
                    <a:lnTo>
                      <a:pt x="1067" y="501"/>
                    </a:lnTo>
                    <a:lnTo>
                      <a:pt x="1067" y="507"/>
                    </a:lnTo>
                    <a:lnTo>
                      <a:pt x="1067" y="526"/>
                    </a:lnTo>
                    <a:cubicBezTo>
                      <a:pt x="1067" y="526"/>
                      <a:pt x="1073" y="531"/>
                      <a:pt x="1073" y="537"/>
                    </a:cubicBezTo>
                    <a:lnTo>
                      <a:pt x="1073" y="548"/>
                    </a:lnTo>
                    <a:cubicBezTo>
                      <a:pt x="1073" y="556"/>
                      <a:pt x="1078" y="561"/>
                      <a:pt x="1084" y="567"/>
                    </a:cubicBezTo>
                    <a:lnTo>
                      <a:pt x="1097" y="567"/>
                    </a:lnTo>
                    <a:cubicBezTo>
                      <a:pt x="1108" y="573"/>
                      <a:pt x="1114" y="578"/>
                      <a:pt x="1127" y="584"/>
                    </a:cubicBezTo>
                    <a:cubicBezTo>
                      <a:pt x="1138" y="584"/>
                      <a:pt x="1150" y="591"/>
                      <a:pt x="1156" y="597"/>
                    </a:cubicBezTo>
                    <a:lnTo>
                      <a:pt x="1163" y="597"/>
                    </a:lnTo>
                    <a:lnTo>
                      <a:pt x="1163" y="608"/>
                    </a:lnTo>
                    <a:lnTo>
                      <a:pt x="1163" y="627"/>
                    </a:lnTo>
                    <a:lnTo>
                      <a:pt x="1163" y="638"/>
                    </a:lnTo>
                    <a:cubicBezTo>
                      <a:pt x="1156" y="644"/>
                      <a:pt x="1156" y="650"/>
                      <a:pt x="1156" y="656"/>
                    </a:cubicBezTo>
                    <a:cubicBezTo>
                      <a:pt x="1150" y="663"/>
                      <a:pt x="1138" y="663"/>
                      <a:pt x="1120" y="668"/>
                    </a:cubicBezTo>
                    <a:cubicBezTo>
                      <a:pt x="1114" y="674"/>
                      <a:pt x="1103" y="674"/>
                      <a:pt x="1091" y="680"/>
                    </a:cubicBezTo>
                    <a:lnTo>
                      <a:pt x="1078" y="680"/>
                    </a:lnTo>
                    <a:cubicBezTo>
                      <a:pt x="1073" y="686"/>
                      <a:pt x="1067" y="686"/>
                      <a:pt x="1067" y="698"/>
                    </a:cubicBezTo>
                    <a:lnTo>
                      <a:pt x="1061" y="710"/>
                    </a:lnTo>
                    <a:lnTo>
                      <a:pt x="1061" y="716"/>
                    </a:lnTo>
                    <a:lnTo>
                      <a:pt x="1061" y="721"/>
                    </a:lnTo>
                    <a:lnTo>
                      <a:pt x="1048" y="746"/>
                    </a:lnTo>
                    <a:cubicBezTo>
                      <a:pt x="1048" y="751"/>
                      <a:pt x="1048" y="763"/>
                      <a:pt x="1056" y="763"/>
                    </a:cubicBezTo>
                    <a:lnTo>
                      <a:pt x="1091" y="799"/>
                    </a:lnTo>
                    <a:cubicBezTo>
                      <a:pt x="1097" y="806"/>
                      <a:pt x="1103" y="817"/>
                      <a:pt x="1108" y="823"/>
                    </a:cubicBezTo>
                    <a:lnTo>
                      <a:pt x="1114" y="829"/>
                    </a:lnTo>
                    <a:lnTo>
                      <a:pt x="1108" y="829"/>
                    </a:lnTo>
                    <a:cubicBezTo>
                      <a:pt x="1108" y="834"/>
                      <a:pt x="1108" y="841"/>
                      <a:pt x="1103" y="847"/>
                    </a:cubicBezTo>
                    <a:lnTo>
                      <a:pt x="1097" y="853"/>
                    </a:lnTo>
                    <a:cubicBezTo>
                      <a:pt x="1097" y="859"/>
                      <a:pt x="1091" y="864"/>
                      <a:pt x="1091" y="870"/>
                    </a:cubicBezTo>
                    <a:lnTo>
                      <a:pt x="1084" y="877"/>
                    </a:lnTo>
                    <a:lnTo>
                      <a:pt x="1084" y="883"/>
                    </a:lnTo>
                    <a:cubicBezTo>
                      <a:pt x="1078" y="877"/>
                      <a:pt x="1061" y="877"/>
                      <a:pt x="1048" y="877"/>
                    </a:cubicBezTo>
                    <a:cubicBezTo>
                      <a:pt x="1025" y="877"/>
                      <a:pt x="1001" y="870"/>
                      <a:pt x="1001" y="870"/>
                    </a:cubicBezTo>
                    <a:cubicBezTo>
                      <a:pt x="995" y="870"/>
                      <a:pt x="990" y="870"/>
                      <a:pt x="984" y="877"/>
                    </a:cubicBezTo>
                    <a:lnTo>
                      <a:pt x="965" y="900"/>
                    </a:lnTo>
                    <a:lnTo>
                      <a:pt x="954" y="919"/>
                    </a:lnTo>
                    <a:cubicBezTo>
                      <a:pt x="948" y="924"/>
                      <a:pt x="948" y="930"/>
                      <a:pt x="948" y="936"/>
                    </a:cubicBezTo>
                    <a:cubicBezTo>
                      <a:pt x="948" y="936"/>
                      <a:pt x="954" y="960"/>
                      <a:pt x="965" y="984"/>
                    </a:cubicBezTo>
                    <a:cubicBezTo>
                      <a:pt x="965" y="996"/>
                      <a:pt x="971" y="1002"/>
                      <a:pt x="971" y="1013"/>
                    </a:cubicBezTo>
                    <a:lnTo>
                      <a:pt x="971" y="1020"/>
                    </a:lnTo>
                    <a:lnTo>
                      <a:pt x="965" y="1026"/>
                    </a:lnTo>
                    <a:cubicBezTo>
                      <a:pt x="960" y="1026"/>
                      <a:pt x="960" y="1032"/>
                      <a:pt x="954" y="1037"/>
                    </a:cubicBezTo>
                    <a:lnTo>
                      <a:pt x="930" y="1056"/>
                    </a:lnTo>
                    <a:lnTo>
                      <a:pt x="924" y="1049"/>
                    </a:lnTo>
                    <a:cubicBezTo>
                      <a:pt x="918" y="1049"/>
                      <a:pt x="905" y="1043"/>
                      <a:pt x="894" y="1037"/>
                    </a:cubicBezTo>
                    <a:cubicBezTo>
                      <a:pt x="888" y="1032"/>
                      <a:pt x="877" y="1026"/>
                      <a:pt x="870" y="1020"/>
                    </a:cubicBezTo>
                    <a:cubicBezTo>
                      <a:pt x="864" y="1013"/>
                      <a:pt x="858" y="1013"/>
                      <a:pt x="858" y="1013"/>
                    </a:cubicBezTo>
                    <a:cubicBezTo>
                      <a:pt x="855" y="1010"/>
                      <a:pt x="853" y="1009"/>
                      <a:pt x="850" y="1009"/>
                    </a:cubicBezTo>
                    <a:cubicBezTo>
                      <a:pt x="847" y="1009"/>
                      <a:pt x="844" y="1010"/>
                      <a:pt x="841" y="1013"/>
                    </a:cubicBezTo>
                    <a:lnTo>
                      <a:pt x="823" y="1020"/>
                    </a:lnTo>
                    <a:lnTo>
                      <a:pt x="817" y="1026"/>
                    </a:lnTo>
                    <a:lnTo>
                      <a:pt x="798" y="1032"/>
                    </a:lnTo>
                    <a:lnTo>
                      <a:pt x="792" y="1032"/>
                    </a:lnTo>
                    <a:lnTo>
                      <a:pt x="792" y="1037"/>
                    </a:lnTo>
                    <a:cubicBezTo>
                      <a:pt x="781" y="1037"/>
                      <a:pt x="781" y="1043"/>
                      <a:pt x="781" y="1049"/>
                    </a:cubicBezTo>
                    <a:lnTo>
                      <a:pt x="781" y="1067"/>
                    </a:lnTo>
                    <a:cubicBezTo>
                      <a:pt x="781" y="1073"/>
                      <a:pt x="775" y="1084"/>
                      <a:pt x="775" y="1097"/>
                    </a:cubicBezTo>
                    <a:cubicBezTo>
                      <a:pt x="775" y="1109"/>
                      <a:pt x="775" y="1120"/>
                      <a:pt x="770" y="1133"/>
                    </a:cubicBezTo>
                    <a:lnTo>
                      <a:pt x="745" y="1144"/>
                    </a:lnTo>
                    <a:cubicBezTo>
                      <a:pt x="734" y="1144"/>
                      <a:pt x="721" y="1144"/>
                      <a:pt x="715" y="1150"/>
                    </a:cubicBezTo>
                    <a:cubicBezTo>
                      <a:pt x="710" y="1144"/>
                      <a:pt x="698" y="1133"/>
                      <a:pt x="691" y="1120"/>
                    </a:cubicBezTo>
                    <a:cubicBezTo>
                      <a:pt x="685" y="1109"/>
                      <a:pt x="680" y="1103"/>
                      <a:pt x="674" y="1092"/>
                    </a:cubicBezTo>
                    <a:lnTo>
                      <a:pt x="668" y="1079"/>
                    </a:lnTo>
                    <a:cubicBezTo>
                      <a:pt x="662" y="1073"/>
                      <a:pt x="655" y="1073"/>
                      <a:pt x="650" y="1073"/>
                    </a:cubicBezTo>
                    <a:lnTo>
                      <a:pt x="597" y="1073"/>
                    </a:lnTo>
                    <a:cubicBezTo>
                      <a:pt x="591" y="1073"/>
                      <a:pt x="584" y="1079"/>
                      <a:pt x="578" y="1084"/>
                    </a:cubicBezTo>
                    <a:cubicBezTo>
                      <a:pt x="578" y="1084"/>
                      <a:pt x="567" y="1109"/>
                      <a:pt x="555" y="1127"/>
                    </a:cubicBezTo>
                    <a:cubicBezTo>
                      <a:pt x="548" y="1139"/>
                      <a:pt x="542" y="1150"/>
                      <a:pt x="537" y="1156"/>
                    </a:cubicBezTo>
                    <a:lnTo>
                      <a:pt x="507" y="1156"/>
                    </a:lnTo>
                    <a:lnTo>
                      <a:pt x="501" y="1150"/>
                    </a:lnTo>
                    <a:lnTo>
                      <a:pt x="477" y="1150"/>
                    </a:lnTo>
                    <a:lnTo>
                      <a:pt x="477" y="1144"/>
                    </a:lnTo>
                    <a:cubicBezTo>
                      <a:pt x="477" y="1139"/>
                      <a:pt x="471" y="1127"/>
                      <a:pt x="471" y="1114"/>
                    </a:cubicBezTo>
                    <a:cubicBezTo>
                      <a:pt x="471" y="1103"/>
                      <a:pt x="465" y="1092"/>
                      <a:pt x="465" y="1084"/>
                    </a:cubicBezTo>
                    <a:lnTo>
                      <a:pt x="465" y="1067"/>
                    </a:lnTo>
                    <a:cubicBezTo>
                      <a:pt x="459" y="1062"/>
                      <a:pt x="459" y="1056"/>
                      <a:pt x="454" y="1056"/>
                    </a:cubicBezTo>
                    <a:lnTo>
                      <a:pt x="424" y="1043"/>
                    </a:lnTo>
                    <a:cubicBezTo>
                      <a:pt x="418" y="1043"/>
                      <a:pt x="418" y="1043"/>
                      <a:pt x="412" y="1037"/>
                    </a:cubicBezTo>
                    <a:lnTo>
                      <a:pt x="399" y="1032"/>
                    </a:lnTo>
                    <a:cubicBezTo>
                      <a:pt x="394" y="1032"/>
                      <a:pt x="388" y="1032"/>
                      <a:pt x="382" y="1037"/>
                    </a:cubicBezTo>
                    <a:lnTo>
                      <a:pt x="369" y="1043"/>
                    </a:lnTo>
                    <a:lnTo>
                      <a:pt x="347" y="1067"/>
                    </a:lnTo>
                    <a:cubicBezTo>
                      <a:pt x="334" y="1073"/>
                      <a:pt x="328" y="1079"/>
                      <a:pt x="316" y="1084"/>
                    </a:cubicBezTo>
                    <a:lnTo>
                      <a:pt x="311" y="1084"/>
                    </a:lnTo>
                    <a:cubicBezTo>
                      <a:pt x="311" y="1084"/>
                      <a:pt x="305" y="1079"/>
                      <a:pt x="298" y="1073"/>
                    </a:cubicBezTo>
                    <a:lnTo>
                      <a:pt x="292" y="1073"/>
                    </a:lnTo>
                    <a:cubicBezTo>
                      <a:pt x="286" y="1067"/>
                      <a:pt x="281" y="1062"/>
                      <a:pt x="275" y="1062"/>
                    </a:cubicBezTo>
                    <a:lnTo>
                      <a:pt x="269" y="1056"/>
                    </a:lnTo>
                    <a:lnTo>
                      <a:pt x="269" y="1049"/>
                    </a:lnTo>
                    <a:cubicBezTo>
                      <a:pt x="269" y="1043"/>
                      <a:pt x="269" y="1032"/>
                      <a:pt x="275" y="1020"/>
                    </a:cubicBezTo>
                    <a:cubicBezTo>
                      <a:pt x="275" y="996"/>
                      <a:pt x="286" y="971"/>
                      <a:pt x="286" y="971"/>
                    </a:cubicBezTo>
                    <a:cubicBezTo>
                      <a:pt x="286" y="966"/>
                      <a:pt x="281" y="960"/>
                      <a:pt x="281" y="954"/>
                    </a:cubicBezTo>
                    <a:lnTo>
                      <a:pt x="256" y="936"/>
                    </a:lnTo>
                    <a:lnTo>
                      <a:pt x="245" y="919"/>
                    </a:lnTo>
                    <a:lnTo>
                      <a:pt x="239" y="919"/>
                    </a:lnTo>
                    <a:cubicBezTo>
                      <a:pt x="239" y="915"/>
                      <a:pt x="233" y="910"/>
                      <a:pt x="227" y="910"/>
                    </a:cubicBezTo>
                    <a:cubicBezTo>
                      <a:pt x="225" y="910"/>
                      <a:pt x="222" y="911"/>
                      <a:pt x="221" y="913"/>
                    </a:cubicBezTo>
                    <a:cubicBezTo>
                      <a:pt x="221" y="913"/>
                      <a:pt x="198" y="919"/>
                      <a:pt x="179" y="924"/>
                    </a:cubicBezTo>
                    <a:cubicBezTo>
                      <a:pt x="168" y="924"/>
                      <a:pt x="155" y="924"/>
                      <a:pt x="144" y="930"/>
                    </a:cubicBezTo>
                    <a:lnTo>
                      <a:pt x="138" y="930"/>
                    </a:lnTo>
                    <a:lnTo>
                      <a:pt x="138" y="919"/>
                    </a:lnTo>
                    <a:cubicBezTo>
                      <a:pt x="132" y="919"/>
                      <a:pt x="126" y="913"/>
                      <a:pt x="126" y="906"/>
                    </a:cubicBezTo>
                    <a:lnTo>
                      <a:pt x="119" y="894"/>
                    </a:lnTo>
                    <a:cubicBezTo>
                      <a:pt x="114" y="889"/>
                      <a:pt x="114" y="889"/>
                      <a:pt x="108" y="883"/>
                    </a:cubicBezTo>
                    <a:lnTo>
                      <a:pt x="114" y="877"/>
                    </a:lnTo>
                    <a:cubicBezTo>
                      <a:pt x="114" y="870"/>
                      <a:pt x="119" y="859"/>
                      <a:pt x="132" y="847"/>
                    </a:cubicBezTo>
                    <a:cubicBezTo>
                      <a:pt x="138" y="841"/>
                      <a:pt x="144" y="829"/>
                      <a:pt x="149" y="823"/>
                    </a:cubicBezTo>
                    <a:lnTo>
                      <a:pt x="155" y="811"/>
                    </a:lnTo>
                    <a:cubicBezTo>
                      <a:pt x="162" y="806"/>
                      <a:pt x="162" y="799"/>
                      <a:pt x="162" y="793"/>
                    </a:cubicBezTo>
                    <a:lnTo>
                      <a:pt x="155" y="781"/>
                    </a:lnTo>
                    <a:cubicBezTo>
                      <a:pt x="155" y="781"/>
                      <a:pt x="155" y="776"/>
                      <a:pt x="149" y="776"/>
                    </a:cubicBezTo>
                    <a:lnTo>
                      <a:pt x="149" y="770"/>
                    </a:lnTo>
                    <a:lnTo>
                      <a:pt x="144" y="746"/>
                    </a:lnTo>
                    <a:cubicBezTo>
                      <a:pt x="138" y="740"/>
                      <a:pt x="132" y="734"/>
                      <a:pt x="126" y="734"/>
                    </a:cubicBezTo>
                    <a:lnTo>
                      <a:pt x="114" y="727"/>
                    </a:lnTo>
                    <a:cubicBezTo>
                      <a:pt x="102" y="727"/>
                      <a:pt x="91" y="727"/>
                      <a:pt x="83" y="721"/>
                    </a:cubicBezTo>
                    <a:cubicBezTo>
                      <a:pt x="72" y="721"/>
                      <a:pt x="61" y="716"/>
                      <a:pt x="48" y="716"/>
                    </a:cubicBezTo>
                    <a:lnTo>
                      <a:pt x="42" y="710"/>
                    </a:lnTo>
                    <a:lnTo>
                      <a:pt x="42" y="691"/>
                    </a:lnTo>
                    <a:lnTo>
                      <a:pt x="42" y="686"/>
                    </a:lnTo>
                    <a:cubicBezTo>
                      <a:pt x="36" y="680"/>
                      <a:pt x="36" y="674"/>
                      <a:pt x="36" y="674"/>
                    </a:cubicBezTo>
                    <a:lnTo>
                      <a:pt x="36" y="656"/>
                    </a:lnTo>
                    <a:cubicBezTo>
                      <a:pt x="42" y="650"/>
                      <a:pt x="55" y="644"/>
                      <a:pt x="66" y="638"/>
                    </a:cubicBezTo>
                    <a:cubicBezTo>
                      <a:pt x="91" y="627"/>
                      <a:pt x="108" y="614"/>
                      <a:pt x="108" y="614"/>
                    </a:cubicBezTo>
                    <a:cubicBezTo>
                      <a:pt x="114" y="614"/>
                      <a:pt x="119" y="608"/>
                      <a:pt x="119" y="597"/>
                    </a:cubicBezTo>
                    <a:lnTo>
                      <a:pt x="119" y="573"/>
                    </a:lnTo>
                    <a:lnTo>
                      <a:pt x="119" y="561"/>
                    </a:lnTo>
                    <a:lnTo>
                      <a:pt x="119" y="548"/>
                    </a:lnTo>
                    <a:cubicBezTo>
                      <a:pt x="119" y="537"/>
                      <a:pt x="119" y="531"/>
                      <a:pt x="114" y="531"/>
                    </a:cubicBezTo>
                    <a:lnTo>
                      <a:pt x="102" y="520"/>
                    </a:lnTo>
                    <a:cubicBezTo>
                      <a:pt x="96" y="520"/>
                      <a:pt x="83" y="507"/>
                      <a:pt x="72" y="501"/>
                    </a:cubicBezTo>
                    <a:lnTo>
                      <a:pt x="48" y="477"/>
                    </a:lnTo>
                    <a:cubicBezTo>
                      <a:pt x="48" y="471"/>
                      <a:pt x="48" y="460"/>
                      <a:pt x="55" y="454"/>
                    </a:cubicBezTo>
                    <a:lnTo>
                      <a:pt x="61" y="424"/>
                    </a:lnTo>
                    <a:lnTo>
                      <a:pt x="66" y="424"/>
                    </a:lnTo>
                    <a:cubicBezTo>
                      <a:pt x="72" y="424"/>
                      <a:pt x="83" y="418"/>
                      <a:pt x="96" y="418"/>
                    </a:cubicBezTo>
                    <a:lnTo>
                      <a:pt x="144" y="418"/>
                    </a:lnTo>
                    <a:cubicBezTo>
                      <a:pt x="149" y="418"/>
                      <a:pt x="155" y="413"/>
                      <a:pt x="162" y="405"/>
                    </a:cubicBezTo>
                    <a:lnTo>
                      <a:pt x="162" y="400"/>
                    </a:lnTo>
                    <a:cubicBezTo>
                      <a:pt x="162" y="400"/>
                      <a:pt x="162" y="394"/>
                      <a:pt x="168" y="394"/>
                    </a:cubicBezTo>
                    <a:lnTo>
                      <a:pt x="174" y="383"/>
                    </a:lnTo>
                    <a:cubicBezTo>
                      <a:pt x="174" y="383"/>
                      <a:pt x="174" y="377"/>
                      <a:pt x="179" y="370"/>
                    </a:cubicBezTo>
                    <a:lnTo>
                      <a:pt x="185" y="358"/>
                    </a:lnTo>
                    <a:lnTo>
                      <a:pt x="185" y="341"/>
                    </a:lnTo>
                    <a:cubicBezTo>
                      <a:pt x="185" y="341"/>
                      <a:pt x="179" y="334"/>
                      <a:pt x="174" y="328"/>
                    </a:cubicBezTo>
                    <a:cubicBezTo>
                      <a:pt x="174" y="317"/>
                      <a:pt x="162" y="311"/>
                      <a:pt x="155" y="298"/>
                    </a:cubicBezTo>
                    <a:cubicBezTo>
                      <a:pt x="149" y="287"/>
                      <a:pt x="149" y="281"/>
                      <a:pt x="144" y="270"/>
                    </a:cubicBezTo>
                    <a:lnTo>
                      <a:pt x="144" y="262"/>
                    </a:lnTo>
                    <a:lnTo>
                      <a:pt x="162" y="245"/>
                    </a:lnTo>
                    <a:cubicBezTo>
                      <a:pt x="162" y="240"/>
                      <a:pt x="168" y="234"/>
                      <a:pt x="174" y="227"/>
                    </a:cubicBezTo>
                    <a:lnTo>
                      <a:pt x="179" y="221"/>
                    </a:lnTo>
                    <a:lnTo>
                      <a:pt x="185" y="221"/>
                    </a:lnTo>
                    <a:cubicBezTo>
                      <a:pt x="191" y="221"/>
                      <a:pt x="204" y="227"/>
                      <a:pt x="215" y="234"/>
                    </a:cubicBezTo>
                    <a:cubicBezTo>
                      <a:pt x="234" y="240"/>
                      <a:pt x="256" y="245"/>
                      <a:pt x="256" y="245"/>
                    </a:cubicBezTo>
                    <a:cubicBezTo>
                      <a:pt x="259" y="248"/>
                      <a:pt x="263" y="250"/>
                      <a:pt x="266" y="250"/>
                    </a:cubicBezTo>
                    <a:cubicBezTo>
                      <a:pt x="269" y="250"/>
                      <a:pt x="272" y="248"/>
                      <a:pt x="275" y="245"/>
                    </a:cubicBezTo>
                    <a:lnTo>
                      <a:pt x="298" y="227"/>
                    </a:lnTo>
                    <a:lnTo>
                      <a:pt x="316" y="210"/>
                    </a:lnTo>
                    <a:cubicBezTo>
                      <a:pt x="322" y="204"/>
                      <a:pt x="328" y="198"/>
                      <a:pt x="322" y="191"/>
                    </a:cubicBezTo>
                    <a:cubicBezTo>
                      <a:pt x="322" y="191"/>
                      <a:pt x="322" y="168"/>
                      <a:pt x="316" y="144"/>
                    </a:cubicBezTo>
                    <a:lnTo>
                      <a:pt x="316" y="108"/>
                    </a:lnTo>
                    <a:lnTo>
                      <a:pt x="322" y="102"/>
                    </a:lnTo>
                    <a:cubicBezTo>
                      <a:pt x="328" y="102"/>
                      <a:pt x="334" y="97"/>
                      <a:pt x="341" y="97"/>
                    </a:cubicBezTo>
                    <a:lnTo>
                      <a:pt x="352" y="91"/>
                    </a:lnTo>
                    <a:cubicBezTo>
                      <a:pt x="358" y="91"/>
                      <a:pt x="358" y="84"/>
                      <a:pt x="364" y="84"/>
                    </a:cubicBezTo>
                    <a:lnTo>
                      <a:pt x="369" y="84"/>
                    </a:lnTo>
                    <a:cubicBezTo>
                      <a:pt x="377" y="91"/>
                      <a:pt x="388" y="97"/>
                      <a:pt x="394" y="108"/>
                    </a:cubicBezTo>
                    <a:cubicBezTo>
                      <a:pt x="412" y="120"/>
                      <a:pt x="429" y="138"/>
                      <a:pt x="429" y="138"/>
                    </a:cubicBezTo>
                    <a:cubicBezTo>
                      <a:pt x="435" y="144"/>
                      <a:pt x="441" y="144"/>
                      <a:pt x="448" y="144"/>
                    </a:cubicBezTo>
                    <a:lnTo>
                      <a:pt x="471" y="138"/>
                    </a:lnTo>
                    <a:lnTo>
                      <a:pt x="477" y="132"/>
                    </a:lnTo>
                    <a:lnTo>
                      <a:pt x="501" y="132"/>
                    </a:lnTo>
                    <a:cubicBezTo>
                      <a:pt x="507" y="127"/>
                      <a:pt x="512" y="127"/>
                      <a:pt x="512" y="114"/>
                    </a:cubicBezTo>
                    <a:lnTo>
                      <a:pt x="519" y="102"/>
                    </a:lnTo>
                    <a:cubicBezTo>
                      <a:pt x="519" y="97"/>
                      <a:pt x="525" y="84"/>
                      <a:pt x="525" y="72"/>
                    </a:cubicBezTo>
                    <a:cubicBezTo>
                      <a:pt x="531" y="61"/>
                      <a:pt x="537" y="42"/>
                      <a:pt x="537" y="37"/>
                    </a:cubicBezTo>
                    <a:close/>
                    <a:moveTo>
                      <a:pt x="525" y="1"/>
                    </a:moveTo>
                    <a:cubicBezTo>
                      <a:pt x="519" y="1"/>
                      <a:pt x="512" y="7"/>
                      <a:pt x="507" y="12"/>
                    </a:cubicBezTo>
                    <a:cubicBezTo>
                      <a:pt x="507" y="12"/>
                      <a:pt x="501" y="37"/>
                      <a:pt x="489" y="61"/>
                    </a:cubicBezTo>
                    <a:cubicBezTo>
                      <a:pt x="489" y="72"/>
                      <a:pt x="484" y="84"/>
                      <a:pt x="484" y="97"/>
                    </a:cubicBezTo>
                    <a:lnTo>
                      <a:pt x="477" y="97"/>
                    </a:lnTo>
                    <a:cubicBezTo>
                      <a:pt x="477" y="97"/>
                      <a:pt x="471" y="97"/>
                      <a:pt x="465" y="102"/>
                    </a:cubicBezTo>
                    <a:lnTo>
                      <a:pt x="448" y="108"/>
                    </a:lnTo>
                    <a:lnTo>
                      <a:pt x="418" y="78"/>
                    </a:lnTo>
                    <a:lnTo>
                      <a:pt x="394" y="55"/>
                    </a:lnTo>
                    <a:lnTo>
                      <a:pt x="382" y="48"/>
                    </a:lnTo>
                    <a:cubicBezTo>
                      <a:pt x="377" y="42"/>
                      <a:pt x="369" y="42"/>
                      <a:pt x="364" y="42"/>
                    </a:cubicBezTo>
                    <a:lnTo>
                      <a:pt x="352" y="48"/>
                    </a:lnTo>
                    <a:cubicBezTo>
                      <a:pt x="347" y="55"/>
                      <a:pt x="341" y="55"/>
                      <a:pt x="334" y="61"/>
                    </a:cubicBezTo>
                    <a:lnTo>
                      <a:pt x="322" y="61"/>
                    </a:lnTo>
                    <a:cubicBezTo>
                      <a:pt x="316" y="67"/>
                      <a:pt x="311" y="72"/>
                      <a:pt x="305" y="72"/>
                    </a:cubicBezTo>
                    <a:lnTo>
                      <a:pt x="298" y="78"/>
                    </a:lnTo>
                    <a:cubicBezTo>
                      <a:pt x="292" y="78"/>
                      <a:pt x="286" y="84"/>
                      <a:pt x="286" y="84"/>
                    </a:cubicBezTo>
                    <a:cubicBezTo>
                      <a:pt x="281" y="91"/>
                      <a:pt x="281" y="97"/>
                      <a:pt x="281" y="102"/>
                    </a:cubicBezTo>
                    <a:lnTo>
                      <a:pt x="281" y="150"/>
                    </a:lnTo>
                    <a:cubicBezTo>
                      <a:pt x="286" y="162"/>
                      <a:pt x="286" y="180"/>
                      <a:pt x="286" y="185"/>
                    </a:cubicBezTo>
                    <a:lnTo>
                      <a:pt x="275" y="198"/>
                    </a:lnTo>
                    <a:lnTo>
                      <a:pt x="269" y="204"/>
                    </a:lnTo>
                    <a:lnTo>
                      <a:pt x="262" y="210"/>
                    </a:lnTo>
                    <a:cubicBezTo>
                      <a:pt x="251" y="210"/>
                      <a:pt x="239" y="204"/>
                      <a:pt x="226" y="198"/>
                    </a:cubicBezTo>
                    <a:cubicBezTo>
                      <a:pt x="215" y="191"/>
                      <a:pt x="204" y="191"/>
                      <a:pt x="191" y="185"/>
                    </a:cubicBezTo>
                    <a:lnTo>
                      <a:pt x="174" y="185"/>
                    </a:lnTo>
                    <a:cubicBezTo>
                      <a:pt x="172" y="183"/>
                      <a:pt x="170" y="183"/>
                      <a:pt x="168" y="183"/>
                    </a:cubicBezTo>
                    <a:cubicBezTo>
                      <a:pt x="165" y="183"/>
                      <a:pt x="162" y="185"/>
                      <a:pt x="162" y="185"/>
                    </a:cubicBezTo>
                    <a:lnTo>
                      <a:pt x="155" y="191"/>
                    </a:lnTo>
                    <a:lnTo>
                      <a:pt x="149" y="198"/>
                    </a:lnTo>
                    <a:lnTo>
                      <a:pt x="144" y="204"/>
                    </a:lnTo>
                    <a:cubicBezTo>
                      <a:pt x="144" y="210"/>
                      <a:pt x="138" y="215"/>
                      <a:pt x="132" y="221"/>
                    </a:cubicBezTo>
                    <a:lnTo>
                      <a:pt x="114" y="240"/>
                    </a:lnTo>
                    <a:lnTo>
                      <a:pt x="108" y="257"/>
                    </a:lnTo>
                    <a:cubicBezTo>
                      <a:pt x="102" y="257"/>
                      <a:pt x="102" y="270"/>
                      <a:pt x="102" y="275"/>
                    </a:cubicBezTo>
                    <a:lnTo>
                      <a:pt x="114" y="287"/>
                    </a:lnTo>
                    <a:cubicBezTo>
                      <a:pt x="114" y="293"/>
                      <a:pt x="119" y="305"/>
                      <a:pt x="126" y="317"/>
                    </a:cubicBezTo>
                    <a:cubicBezTo>
                      <a:pt x="132" y="328"/>
                      <a:pt x="138" y="341"/>
                      <a:pt x="144" y="347"/>
                    </a:cubicBezTo>
                    <a:lnTo>
                      <a:pt x="149" y="347"/>
                    </a:lnTo>
                    <a:lnTo>
                      <a:pt x="144" y="353"/>
                    </a:lnTo>
                    <a:cubicBezTo>
                      <a:pt x="144" y="358"/>
                      <a:pt x="138" y="364"/>
                      <a:pt x="138" y="364"/>
                    </a:cubicBezTo>
                    <a:lnTo>
                      <a:pt x="132" y="377"/>
                    </a:lnTo>
                    <a:lnTo>
                      <a:pt x="132" y="383"/>
                    </a:lnTo>
                    <a:lnTo>
                      <a:pt x="96" y="383"/>
                    </a:lnTo>
                    <a:cubicBezTo>
                      <a:pt x="83" y="383"/>
                      <a:pt x="66" y="388"/>
                      <a:pt x="61" y="388"/>
                    </a:cubicBezTo>
                    <a:lnTo>
                      <a:pt x="42" y="388"/>
                    </a:lnTo>
                    <a:cubicBezTo>
                      <a:pt x="36" y="394"/>
                      <a:pt x="31" y="394"/>
                      <a:pt x="31" y="400"/>
                    </a:cubicBezTo>
                    <a:lnTo>
                      <a:pt x="19" y="441"/>
                    </a:lnTo>
                    <a:cubicBezTo>
                      <a:pt x="12" y="454"/>
                      <a:pt x="12" y="465"/>
                      <a:pt x="12" y="471"/>
                    </a:cubicBezTo>
                    <a:lnTo>
                      <a:pt x="6" y="484"/>
                    </a:lnTo>
                    <a:cubicBezTo>
                      <a:pt x="6" y="490"/>
                      <a:pt x="6" y="495"/>
                      <a:pt x="12" y="501"/>
                    </a:cubicBezTo>
                    <a:cubicBezTo>
                      <a:pt x="12" y="501"/>
                      <a:pt x="36" y="520"/>
                      <a:pt x="55" y="531"/>
                    </a:cubicBezTo>
                    <a:cubicBezTo>
                      <a:pt x="66" y="537"/>
                      <a:pt x="72" y="548"/>
                      <a:pt x="83" y="548"/>
                    </a:cubicBezTo>
                    <a:lnTo>
                      <a:pt x="83" y="556"/>
                    </a:lnTo>
                    <a:lnTo>
                      <a:pt x="83" y="573"/>
                    </a:lnTo>
                    <a:lnTo>
                      <a:pt x="83" y="591"/>
                    </a:lnTo>
                    <a:cubicBezTo>
                      <a:pt x="72" y="591"/>
                      <a:pt x="61" y="597"/>
                      <a:pt x="48" y="608"/>
                    </a:cubicBezTo>
                    <a:cubicBezTo>
                      <a:pt x="31" y="620"/>
                      <a:pt x="6" y="633"/>
                      <a:pt x="6" y="633"/>
                    </a:cubicBezTo>
                    <a:cubicBezTo>
                      <a:pt x="1" y="638"/>
                      <a:pt x="1" y="644"/>
                      <a:pt x="1" y="650"/>
                    </a:cubicBezTo>
                    <a:lnTo>
                      <a:pt x="1" y="663"/>
                    </a:lnTo>
                    <a:lnTo>
                      <a:pt x="1" y="674"/>
                    </a:lnTo>
                    <a:cubicBezTo>
                      <a:pt x="1" y="680"/>
                      <a:pt x="6" y="686"/>
                      <a:pt x="6" y="691"/>
                    </a:cubicBezTo>
                    <a:lnTo>
                      <a:pt x="6" y="698"/>
                    </a:lnTo>
                    <a:cubicBezTo>
                      <a:pt x="6" y="710"/>
                      <a:pt x="6" y="716"/>
                      <a:pt x="12" y="721"/>
                    </a:cubicBezTo>
                    <a:lnTo>
                      <a:pt x="12" y="734"/>
                    </a:lnTo>
                    <a:cubicBezTo>
                      <a:pt x="12" y="740"/>
                      <a:pt x="19" y="746"/>
                      <a:pt x="25" y="746"/>
                    </a:cubicBezTo>
                    <a:lnTo>
                      <a:pt x="42" y="751"/>
                    </a:lnTo>
                    <a:cubicBezTo>
                      <a:pt x="48" y="751"/>
                      <a:pt x="61" y="757"/>
                      <a:pt x="72" y="757"/>
                    </a:cubicBezTo>
                    <a:cubicBezTo>
                      <a:pt x="83" y="763"/>
                      <a:pt x="96" y="763"/>
                      <a:pt x="108" y="763"/>
                    </a:cubicBezTo>
                    <a:lnTo>
                      <a:pt x="114" y="763"/>
                    </a:lnTo>
                    <a:lnTo>
                      <a:pt x="119" y="781"/>
                    </a:lnTo>
                    <a:lnTo>
                      <a:pt x="119" y="787"/>
                    </a:lnTo>
                    <a:lnTo>
                      <a:pt x="119" y="793"/>
                    </a:lnTo>
                    <a:lnTo>
                      <a:pt x="126" y="799"/>
                    </a:lnTo>
                    <a:lnTo>
                      <a:pt x="119" y="799"/>
                    </a:lnTo>
                    <a:cubicBezTo>
                      <a:pt x="114" y="811"/>
                      <a:pt x="108" y="817"/>
                      <a:pt x="102" y="829"/>
                    </a:cubicBezTo>
                    <a:cubicBezTo>
                      <a:pt x="96" y="841"/>
                      <a:pt x="83" y="847"/>
                      <a:pt x="78" y="859"/>
                    </a:cubicBezTo>
                    <a:lnTo>
                      <a:pt x="72" y="870"/>
                    </a:lnTo>
                    <a:cubicBezTo>
                      <a:pt x="72" y="877"/>
                      <a:pt x="66" y="883"/>
                      <a:pt x="72" y="889"/>
                    </a:cubicBezTo>
                    <a:lnTo>
                      <a:pt x="78" y="900"/>
                    </a:lnTo>
                    <a:cubicBezTo>
                      <a:pt x="83" y="906"/>
                      <a:pt x="83" y="913"/>
                      <a:pt x="91" y="919"/>
                    </a:cubicBezTo>
                    <a:lnTo>
                      <a:pt x="96" y="924"/>
                    </a:lnTo>
                    <a:cubicBezTo>
                      <a:pt x="96" y="930"/>
                      <a:pt x="102" y="936"/>
                      <a:pt x="108" y="941"/>
                    </a:cubicBezTo>
                    <a:lnTo>
                      <a:pt x="108" y="949"/>
                    </a:lnTo>
                    <a:lnTo>
                      <a:pt x="114" y="954"/>
                    </a:lnTo>
                    <a:lnTo>
                      <a:pt x="119" y="960"/>
                    </a:lnTo>
                    <a:cubicBezTo>
                      <a:pt x="119" y="966"/>
                      <a:pt x="132" y="966"/>
                      <a:pt x="138" y="966"/>
                    </a:cubicBezTo>
                    <a:lnTo>
                      <a:pt x="149" y="966"/>
                    </a:lnTo>
                    <a:cubicBezTo>
                      <a:pt x="162" y="960"/>
                      <a:pt x="174" y="960"/>
                      <a:pt x="185" y="960"/>
                    </a:cubicBezTo>
                    <a:cubicBezTo>
                      <a:pt x="198" y="954"/>
                      <a:pt x="215" y="949"/>
                      <a:pt x="221" y="949"/>
                    </a:cubicBezTo>
                    <a:lnTo>
                      <a:pt x="234" y="960"/>
                    </a:lnTo>
                    <a:lnTo>
                      <a:pt x="245" y="971"/>
                    </a:lnTo>
                    <a:cubicBezTo>
                      <a:pt x="245" y="984"/>
                      <a:pt x="239" y="996"/>
                      <a:pt x="239" y="1007"/>
                    </a:cubicBezTo>
                    <a:cubicBezTo>
                      <a:pt x="234" y="1026"/>
                      <a:pt x="234" y="1037"/>
                      <a:pt x="234" y="1043"/>
                    </a:cubicBezTo>
                    <a:lnTo>
                      <a:pt x="226" y="1062"/>
                    </a:lnTo>
                    <a:cubicBezTo>
                      <a:pt x="226" y="1067"/>
                      <a:pt x="234" y="1073"/>
                      <a:pt x="234" y="1079"/>
                    </a:cubicBezTo>
                    <a:lnTo>
                      <a:pt x="239" y="1079"/>
                    </a:lnTo>
                    <a:lnTo>
                      <a:pt x="245" y="1084"/>
                    </a:lnTo>
                    <a:lnTo>
                      <a:pt x="251" y="1092"/>
                    </a:lnTo>
                    <a:cubicBezTo>
                      <a:pt x="256" y="1092"/>
                      <a:pt x="262" y="1097"/>
                      <a:pt x="269" y="1103"/>
                    </a:cubicBezTo>
                    <a:lnTo>
                      <a:pt x="281" y="1109"/>
                    </a:lnTo>
                    <a:cubicBezTo>
                      <a:pt x="286" y="1109"/>
                      <a:pt x="292" y="1114"/>
                      <a:pt x="292" y="1114"/>
                    </a:cubicBezTo>
                    <a:lnTo>
                      <a:pt x="305" y="1120"/>
                    </a:lnTo>
                    <a:cubicBezTo>
                      <a:pt x="311" y="1127"/>
                      <a:pt x="311" y="1127"/>
                      <a:pt x="316" y="1127"/>
                    </a:cubicBezTo>
                    <a:cubicBezTo>
                      <a:pt x="316" y="1127"/>
                      <a:pt x="322" y="1127"/>
                      <a:pt x="322" y="1120"/>
                    </a:cubicBezTo>
                    <a:lnTo>
                      <a:pt x="341" y="1114"/>
                    </a:lnTo>
                    <a:cubicBezTo>
                      <a:pt x="347" y="1109"/>
                      <a:pt x="358" y="1103"/>
                      <a:pt x="364" y="1097"/>
                    </a:cubicBezTo>
                    <a:cubicBezTo>
                      <a:pt x="377" y="1084"/>
                      <a:pt x="388" y="1079"/>
                      <a:pt x="394" y="1073"/>
                    </a:cubicBezTo>
                    <a:lnTo>
                      <a:pt x="412" y="1073"/>
                    </a:lnTo>
                    <a:lnTo>
                      <a:pt x="412" y="1079"/>
                    </a:lnTo>
                    <a:lnTo>
                      <a:pt x="429" y="1084"/>
                    </a:lnTo>
                    <a:cubicBezTo>
                      <a:pt x="429" y="1097"/>
                      <a:pt x="435" y="1109"/>
                      <a:pt x="435" y="1120"/>
                    </a:cubicBezTo>
                    <a:cubicBezTo>
                      <a:pt x="441" y="1133"/>
                      <a:pt x="441" y="1144"/>
                      <a:pt x="448" y="1156"/>
                    </a:cubicBezTo>
                    <a:lnTo>
                      <a:pt x="448" y="1169"/>
                    </a:lnTo>
                    <a:cubicBezTo>
                      <a:pt x="454" y="1174"/>
                      <a:pt x="454" y="1180"/>
                      <a:pt x="459" y="1180"/>
                    </a:cubicBezTo>
                    <a:lnTo>
                      <a:pt x="471" y="1186"/>
                    </a:lnTo>
                    <a:lnTo>
                      <a:pt x="495" y="1186"/>
                    </a:lnTo>
                    <a:lnTo>
                      <a:pt x="501" y="1192"/>
                    </a:lnTo>
                    <a:lnTo>
                      <a:pt x="531" y="1192"/>
                    </a:lnTo>
                    <a:cubicBezTo>
                      <a:pt x="542" y="1192"/>
                      <a:pt x="548" y="1199"/>
                      <a:pt x="548" y="1199"/>
                    </a:cubicBezTo>
                    <a:cubicBezTo>
                      <a:pt x="555" y="1199"/>
                      <a:pt x="561" y="1192"/>
                      <a:pt x="561" y="1186"/>
                    </a:cubicBezTo>
                    <a:cubicBezTo>
                      <a:pt x="561" y="1186"/>
                      <a:pt x="578" y="1169"/>
                      <a:pt x="591" y="1144"/>
                    </a:cubicBezTo>
                    <a:cubicBezTo>
                      <a:pt x="597" y="1133"/>
                      <a:pt x="602" y="1120"/>
                      <a:pt x="608" y="1109"/>
                    </a:cubicBezTo>
                    <a:lnTo>
                      <a:pt x="644" y="1109"/>
                    </a:lnTo>
                    <a:lnTo>
                      <a:pt x="644" y="1114"/>
                    </a:lnTo>
                    <a:cubicBezTo>
                      <a:pt x="650" y="1120"/>
                      <a:pt x="655" y="1133"/>
                      <a:pt x="662" y="1139"/>
                    </a:cubicBezTo>
                    <a:cubicBezTo>
                      <a:pt x="680" y="1163"/>
                      <a:pt x="691" y="1180"/>
                      <a:pt x="691" y="1180"/>
                    </a:cubicBezTo>
                    <a:cubicBezTo>
                      <a:pt x="698" y="1186"/>
                      <a:pt x="704" y="1186"/>
                      <a:pt x="710" y="1186"/>
                    </a:cubicBezTo>
                    <a:lnTo>
                      <a:pt x="721" y="1186"/>
                    </a:lnTo>
                    <a:cubicBezTo>
                      <a:pt x="734" y="1180"/>
                      <a:pt x="740" y="1180"/>
                      <a:pt x="751" y="1174"/>
                    </a:cubicBezTo>
                    <a:lnTo>
                      <a:pt x="792" y="1163"/>
                    </a:lnTo>
                    <a:cubicBezTo>
                      <a:pt x="798" y="1163"/>
                      <a:pt x="805" y="1156"/>
                      <a:pt x="805" y="1150"/>
                    </a:cubicBezTo>
                    <a:lnTo>
                      <a:pt x="805" y="1133"/>
                    </a:lnTo>
                    <a:cubicBezTo>
                      <a:pt x="811" y="1127"/>
                      <a:pt x="811" y="1114"/>
                      <a:pt x="811" y="1103"/>
                    </a:cubicBezTo>
                    <a:cubicBezTo>
                      <a:pt x="811" y="1092"/>
                      <a:pt x="817" y="1079"/>
                      <a:pt x="817" y="1067"/>
                    </a:cubicBezTo>
                    <a:lnTo>
                      <a:pt x="817" y="1062"/>
                    </a:lnTo>
                    <a:lnTo>
                      <a:pt x="828" y="1056"/>
                    </a:lnTo>
                    <a:cubicBezTo>
                      <a:pt x="828" y="1056"/>
                      <a:pt x="834" y="1056"/>
                      <a:pt x="841" y="1049"/>
                    </a:cubicBezTo>
                    <a:lnTo>
                      <a:pt x="847" y="1049"/>
                    </a:lnTo>
                    <a:cubicBezTo>
                      <a:pt x="858" y="1056"/>
                      <a:pt x="870" y="1062"/>
                      <a:pt x="877" y="1067"/>
                    </a:cubicBezTo>
                    <a:cubicBezTo>
                      <a:pt x="888" y="1073"/>
                      <a:pt x="900" y="1079"/>
                      <a:pt x="905" y="1084"/>
                    </a:cubicBezTo>
                    <a:lnTo>
                      <a:pt x="924" y="1092"/>
                    </a:lnTo>
                    <a:lnTo>
                      <a:pt x="941" y="1092"/>
                    </a:lnTo>
                    <a:lnTo>
                      <a:pt x="977" y="1062"/>
                    </a:lnTo>
                    <a:lnTo>
                      <a:pt x="990" y="1049"/>
                    </a:lnTo>
                    <a:lnTo>
                      <a:pt x="995" y="1043"/>
                    </a:lnTo>
                    <a:cubicBezTo>
                      <a:pt x="1001" y="1043"/>
                      <a:pt x="1001" y="1043"/>
                      <a:pt x="1001" y="1037"/>
                    </a:cubicBezTo>
                    <a:lnTo>
                      <a:pt x="1007" y="1037"/>
                    </a:lnTo>
                    <a:cubicBezTo>
                      <a:pt x="1013" y="1032"/>
                      <a:pt x="1013" y="1026"/>
                      <a:pt x="1013" y="1020"/>
                    </a:cubicBezTo>
                    <a:lnTo>
                      <a:pt x="1007" y="1002"/>
                    </a:lnTo>
                    <a:cubicBezTo>
                      <a:pt x="1007" y="996"/>
                      <a:pt x="1001" y="984"/>
                      <a:pt x="995" y="971"/>
                    </a:cubicBezTo>
                    <a:cubicBezTo>
                      <a:pt x="995" y="954"/>
                      <a:pt x="990" y="941"/>
                      <a:pt x="984" y="936"/>
                    </a:cubicBezTo>
                    <a:lnTo>
                      <a:pt x="995" y="924"/>
                    </a:lnTo>
                    <a:lnTo>
                      <a:pt x="995" y="919"/>
                    </a:lnTo>
                    <a:lnTo>
                      <a:pt x="1007" y="906"/>
                    </a:lnTo>
                    <a:cubicBezTo>
                      <a:pt x="1020" y="906"/>
                      <a:pt x="1031" y="913"/>
                      <a:pt x="1043" y="913"/>
                    </a:cubicBezTo>
                    <a:cubicBezTo>
                      <a:pt x="1067" y="913"/>
                      <a:pt x="1097" y="919"/>
                      <a:pt x="1097" y="919"/>
                    </a:cubicBezTo>
                    <a:cubicBezTo>
                      <a:pt x="1103" y="919"/>
                      <a:pt x="1108" y="913"/>
                      <a:pt x="1108" y="906"/>
                    </a:cubicBezTo>
                    <a:cubicBezTo>
                      <a:pt x="1108" y="906"/>
                      <a:pt x="1114" y="900"/>
                      <a:pt x="1120" y="894"/>
                    </a:cubicBezTo>
                    <a:lnTo>
                      <a:pt x="1120" y="889"/>
                    </a:lnTo>
                    <a:cubicBezTo>
                      <a:pt x="1127" y="883"/>
                      <a:pt x="1127" y="877"/>
                      <a:pt x="1133" y="870"/>
                    </a:cubicBezTo>
                    <a:lnTo>
                      <a:pt x="1138" y="859"/>
                    </a:lnTo>
                    <a:cubicBezTo>
                      <a:pt x="1138" y="853"/>
                      <a:pt x="1144" y="847"/>
                      <a:pt x="1144" y="841"/>
                    </a:cubicBezTo>
                    <a:lnTo>
                      <a:pt x="1150" y="834"/>
                    </a:lnTo>
                    <a:cubicBezTo>
                      <a:pt x="1150" y="823"/>
                      <a:pt x="1150" y="817"/>
                      <a:pt x="1144" y="811"/>
                    </a:cubicBezTo>
                    <a:lnTo>
                      <a:pt x="1138" y="799"/>
                    </a:lnTo>
                    <a:cubicBezTo>
                      <a:pt x="1133" y="793"/>
                      <a:pt x="1120" y="787"/>
                      <a:pt x="1114" y="776"/>
                    </a:cubicBezTo>
                    <a:cubicBezTo>
                      <a:pt x="1103" y="763"/>
                      <a:pt x="1097" y="751"/>
                      <a:pt x="1091" y="746"/>
                    </a:cubicBezTo>
                    <a:lnTo>
                      <a:pt x="1091" y="734"/>
                    </a:lnTo>
                    <a:lnTo>
                      <a:pt x="1097" y="721"/>
                    </a:lnTo>
                    <a:lnTo>
                      <a:pt x="1097" y="716"/>
                    </a:lnTo>
                    <a:lnTo>
                      <a:pt x="1103" y="710"/>
                    </a:lnTo>
                    <a:cubicBezTo>
                      <a:pt x="1108" y="710"/>
                      <a:pt x="1120" y="710"/>
                      <a:pt x="1133" y="704"/>
                    </a:cubicBezTo>
                    <a:cubicBezTo>
                      <a:pt x="1156" y="698"/>
                      <a:pt x="1180" y="686"/>
                      <a:pt x="1180" y="686"/>
                    </a:cubicBezTo>
                    <a:cubicBezTo>
                      <a:pt x="1186" y="686"/>
                      <a:pt x="1191" y="680"/>
                      <a:pt x="1191" y="674"/>
                    </a:cubicBezTo>
                    <a:lnTo>
                      <a:pt x="1191" y="656"/>
                    </a:lnTo>
                    <a:cubicBezTo>
                      <a:pt x="1191" y="650"/>
                      <a:pt x="1191" y="644"/>
                      <a:pt x="1198" y="638"/>
                    </a:cubicBezTo>
                    <a:lnTo>
                      <a:pt x="1198" y="627"/>
                    </a:lnTo>
                    <a:lnTo>
                      <a:pt x="1198" y="608"/>
                    </a:lnTo>
                    <a:lnTo>
                      <a:pt x="1198" y="603"/>
                    </a:lnTo>
                    <a:lnTo>
                      <a:pt x="1198" y="584"/>
                    </a:lnTo>
                    <a:cubicBezTo>
                      <a:pt x="1198" y="578"/>
                      <a:pt x="1191" y="573"/>
                      <a:pt x="1186" y="573"/>
                    </a:cubicBezTo>
                    <a:lnTo>
                      <a:pt x="1174" y="567"/>
                    </a:lnTo>
                    <a:cubicBezTo>
                      <a:pt x="1163" y="561"/>
                      <a:pt x="1156" y="556"/>
                      <a:pt x="1144" y="548"/>
                    </a:cubicBezTo>
                    <a:cubicBezTo>
                      <a:pt x="1133" y="543"/>
                      <a:pt x="1120" y="537"/>
                      <a:pt x="1108" y="537"/>
                    </a:cubicBezTo>
                    <a:lnTo>
                      <a:pt x="1108" y="531"/>
                    </a:lnTo>
                    <a:cubicBezTo>
                      <a:pt x="1108" y="526"/>
                      <a:pt x="1103" y="520"/>
                      <a:pt x="1103" y="520"/>
                    </a:cubicBezTo>
                    <a:lnTo>
                      <a:pt x="1103" y="501"/>
                    </a:lnTo>
                    <a:lnTo>
                      <a:pt x="1103" y="495"/>
                    </a:lnTo>
                    <a:cubicBezTo>
                      <a:pt x="1114" y="490"/>
                      <a:pt x="1120" y="484"/>
                      <a:pt x="1133" y="477"/>
                    </a:cubicBezTo>
                    <a:cubicBezTo>
                      <a:pt x="1138" y="465"/>
                      <a:pt x="1150" y="460"/>
                      <a:pt x="1156" y="454"/>
                    </a:cubicBezTo>
                    <a:cubicBezTo>
                      <a:pt x="1156" y="448"/>
                      <a:pt x="1163" y="448"/>
                      <a:pt x="1163" y="441"/>
                    </a:cubicBezTo>
                    <a:lnTo>
                      <a:pt x="1168" y="441"/>
                    </a:lnTo>
                    <a:cubicBezTo>
                      <a:pt x="1174" y="435"/>
                      <a:pt x="1174" y="430"/>
                      <a:pt x="1168" y="424"/>
                    </a:cubicBezTo>
                    <a:lnTo>
                      <a:pt x="1168" y="405"/>
                    </a:lnTo>
                    <a:cubicBezTo>
                      <a:pt x="1163" y="405"/>
                      <a:pt x="1163" y="400"/>
                      <a:pt x="1163" y="394"/>
                    </a:cubicBezTo>
                    <a:lnTo>
                      <a:pt x="1156" y="383"/>
                    </a:lnTo>
                    <a:cubicBezTo>
                      <a:pt x="1156" y="377"/>
                      <a:pt x="1150" y="364"/>
                      <a:pt x="1150" y="358"/>
                    </a:cubicBezTo>
                    <a:lnTo>
                      <a:pt x="1144" y="347"/>
                    </a:lnTo>
                    <a:cubicBezTo>
                      <a:pt x="1138" y="347"/>
                      <a:pt x="1138" y="341"/>
                      <a:pt x="1138" y="341"/>
                    </a:cubicBezTo>
                    <a:cubicBezTo>
                      <a:pt x="1138" y="341"/>
                      <a:pt x="1133" y="334"/>
                      <a:pt x="1127" y="334"/>
                    </a:cubicBezTo>
                    <a:lnTo>
                      <a:pt x="1037" y="334"/>
                    </a:lnTo>
                    <a:lnTo>
                      <a:pt x="1037" y="328"/>
                    </a:lnTo>
                    <a:lnTo>
                      <a:pt x="1031" y="317"/>
                    </a:lnTo>
                    <a:lnTo>
                      <a:pt x="1025" y="317"/>
                    </a:lnTo>
                    <a:lnTo>
                      <a:pt x="1020" y="305"/>
                    </a:lnTo>
                    <a:cubicBezTo>
                      <a:pt x="1025" y="293"/>
                      <a:pt x="1031" y="281"/>
                      <a:pt x="1037" y="270"/>
                    </a:cubicBezTo>
                    <a:cubicBezTo>
                      <a:pt x="1037" y="257"/>
                      <a:pt x="1043" y="245"/>
                      <a:pt x="1048" y="240"/>
                    </a:cubicBezTo>
                    <a:lnTo>
                      <a:pt x="1056" y="221"/>
                    </a:lnTo>
                    <a:cubicBezTo>
                      <a:pt x="1056" y="215"/>
                      <a:pt x="1056" y="210"/>
                      <a:pt x="1048" y="204"/>
                    </a:cubicBezTo>
                    <a:lnTo>
                      <a:pt x="1043" y="191"/>
                    </a:lnTo>
                    <a:lnTo>
                      <a:pt x="1020" y="174"/>
                    </a:lnTo>
                    <a:lnTo>
                      <a:pt x="1001" y="155"/>
                    </a:lnTo>
                    <a:cubicBezTo>
                      <a:pt x="995" y="150"/>
                      <a:pt x="990" y="144"/>
                      <a:pt x="990" y="144"/>
                    </a:cubicBezTo>
                    <a:cubicBezTo>
                      <a:pt x="987" y="141"/>
                      <a:pt x="984" y="140"/>
                      <a:pt x="980" y="140"/>
                    </a:cubicBezTo>
                    <a:cubicBezTo>
                      <a:pt x="977" y="140"/>
                      <a:pt x="974" y="141"/>
                      <a:pt x="971" y="144"/>
                    </a:cubicBezTo>
                    <a:lnTo>
                      <a:pt x="960" y="150"/>
                    </a:lnTo>
                    <a:cubicBezTo>
                      <a:pt x="948" y="150"/>
                      <a:pt x="935" y="155"/>
                      <a:pt x="924" y="162"/>
                    </a:cubicBezTo>
                    <a:cubicBezTo>
                      <a:pt x="913" y="168"/>
                      <a:pt x="900" y="174"/>
                      <a:pt x="894" y="180"/>
                    </a:cubicBezTo>
                    <a:lnTo>
                      <a:pt x="883" y="168"/>
                    </a:lnTo>
                    <a:lnTo>
                      <a:pt x="877" y="168"/>
                    </a:lnTo>
                    <a:lnTo>
                      <a:pt x="864" y="162"/>
                    </a:lnTo>
                    <a:lnTo>
                      <a:pt x="864" y="155"/>
                    </a:lnTo>
                    <a:lnTo>
                      <a:pt x="864" y="120"/>
                    </a:lnTo>
                    <a:cubicBezTo>
                      <a:pt x="864" y="97"/>
                      <a:pt x="858" y="72"/>
                      <a:pt x="858" y="67"/>
                    </a:cubicBezTo>
                    <a:cubicBezTo>
                      <a:pt x="858" y="61"/>
                      <a:pt x="858" y="61"/>
                      <a:pt x="853" y="55"/>
                    </a:cubicBezTo>
                    <a:lnTo>
                      <a:pt x="847" y="55"/>
                    </a:lnTo>
                    <a:lnTo>
                      <a:pt x="834" y="48"/>
                    </a:lnTo>
                    <a:cubicBezTo>
                      <a:pt x="828" y="42"/>
                      <a:pt x="823" y="42"/>
                      <a:pt x="811" y="37"/>
                    </a:cubicBezTo>
                    <a:lnTo>
                      <a:pt x="798" y="31"/>
                    </a:lnTo>
                    <a:lnTo>
                      <a:pt x="787" y="31"/>
                    </a:lnTo>
                    <a:lnTo>
                      <a:pt x="775" y="25"/>
                    </a:lnTo>
                    <a:cubicBezTo>
                      <a:pt x="762" y="25"/>
                      <a:pt x="757" y="25"/>
                      <a:pt x="757" y="31"/>
                    </a:cubicBezTo>
                    <a:lnTo>
                      <a:pt x="751" y="31"/>
                    </a:lnTo>
                    <a:lnTo>
                      <a:pt x="745" y="37"/>
                    </a:lnTo>
                    <a:cubicBezTo>
                      <a:pt x="740" y="48"/>
                      <a:pt x="727" y="55"/>
                      <a:pt x="721" y="67"/>
                    </a:cubicBezTo>
                    <a:cubicBezTo>
                      <a:pt x="710" y="72"/>
                      <a:pt x="704" y="84"/>
                      <a:pt x="698" y="91"/>
                    </a:cubicBezTo>
                    <a:lnTo>
                      <a:pt x="698" y="97"/>
                    </a:lnTo>
                    <a:lnTo>
                      <a:pt x="691" y="91"/>
                    </a:lnTo>
                    <a:lnTo>
                      <a:pt x="662" y="91"/>
                    </a:lnTo>
                    <a:cubicBezTo>
                      <a:pt x="662" y="84"/>
                      <a:pt x="662" y="84"/>
                      <a:pt x="655" y="84"/>
                    </a:cubicBezTo>
                    <a:cubicBezTo>
                      <a:pt x="655" y="78"/>
                      <a:pt x="650" y="67"/>
                      <a:pt x="644" y="55"/>
                    </a:cubicBezTo>
                    <a:cubicBezTo>
                      <a:pt x="638" y="42"/>
                      <a:pt x="632" y="31"/>
                      <a:pt x="632" y="19"/>
                    </a:cubicBezTo>
                    <a:lnTo>
                      <a:pt x="627" y="7"/>
                    </a:lnTo>
                    <a:cubicBezTo>
                      <a:pt x="620" y="1"/>
                      <a:pt x="614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9932680" y="3888947"/>
                <a:ext cx="152409" cy="106535"/>
              </a:xfrm>
              <a:custGeom>
                <a:rect b="b" l="l" r="r" t="t"/>
                <a:pathLst>
                  <a:path extrusionOk="0" h="346" w="495">
                    <a:moveTo>
                      <a:pt x="245" y="36"/>
                    </a:moveTo>
                    <a:cubicBezTo>
                      <a:pt x="322" y="36"/>
                      <a:pt x="393" y="54"/>
                      <a:pt x="446" y="102"/>
                    </a:cubicBezTo>
                    <a:lnTo>
                      <a:pt x="245" y="304"/>
                    </a:lnTo>
                    <a:lnTo>
                      <a:pt x="42" y="102"/>
                    </a:lnTo>
                    <a:cubicBezTo>
                      <a:pt x="102" y="54"/>
                      <a:pt x="173" y="36"/>
                      <a:pt x="245" y="36"/>
                    </a:cubicBezTo>
                    <a:close/>
                    <a:moveTo>
                      <a:pt x="245" y="0"/>
                    </a:moveTo>
                    <a:cubicBezTo>
                      <a:pt x="160" y="0"/>
                      <a:pt x="72" y="30"/>
                      <a:pt x="6" y="84"/>
                    </a:cubicBezTo>
                    <a:cubicBezTo>
                      <a:pt x="0" y="90"/>
                      <a:pt x="0" y="90"/>
                      <a:pt x="0" y="96"/>
                    </a:cubicBezTo>
                    <a:cubicBezTo>
                      <a:pt x="0" y="102"/>
                      <a:pt x="0" y="107"/>
                      <a:pt x="6" y="107"/>
                    </a:cubicBezTo>
                    <a:lnTo>
                      <a:pt x="232" y="340"/>
                    </a:lnTo>
                    <a:cubicBezTo>
                      <a:pt x="239" y="346"/>
                      <a:pt x="245" y="346"/>
                      <a:pt x="245" y="346"/>
                    </a:cubicBezTo>
                    <a:cubicBezTo>
                      <a:pt x="250" y="346"/>
                      <a:pt x="256" y="346"/>
                      <a:pt x="256" y="340"/>
                    </a:cubicBezTo>
                    <a:lnTo>
                      <a:pt x="489" y="107"/>
                    </a:lnTo>
                    <a:cubicBezTo>
                      <a:pt x="495" y="107"/>
                      <a:pt x="495" y="102"/>
                      <a:pt x="495" y="96"/>
                    </a:cubicBezTo>
                    <a:cubicBezTo>
                      <a:pt x="495" y="90"/>
                      <a:pt x="495" y="90"/>
                      <a:pt x="489" y="84"/>
                    </a:cubicBezTo>
                    <a:cubicBezTo>
                      <a:pt x="418" y="30"/>
                      <a:pt x="333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3"/>
              <p:cNvSpPr/>
              <p:nvPr/>
            </p:nvSpPr>
            <p:spPr>
              <a:xfrm>
                <a:off x="9932680" y="4032430"/>
                <a:ext cx="152409" cy="106227"/>
              </a:xfrm>
              <a:custGeom>
                <a:rect b="b" l="l" r="r" t="t"/>
                <a:pathLst>
                  <a:path extrusionOk="0" h="345" w="495">
                    <a:moveTo>
                      <a:pt x="245" y="41"/>
                    </a:moveTo>
                    <a:lnTo>
                      <a:pt x="446" y="243"/>
                    </a:lnTo>
                    <a:cubicBezTo>
                      <a:pt x="393" y="292"/>
                      <a:pt x="322" y="309"/>
                      <a:pt x="245" y="309"/>
                    </a:cubicBezTo>
                    <a:cubicBezTo>
                      <a:pt x="173" y="309"/>
                      <a:pt x="102" y="292"/>
                      <a:pt x="42" y="243"/>
                    </a:cubicBezTo>
                    <a:lnTo>
                      <a:pt x="245" y="41"/>
                    </a:lnTo>
                    <a:close/>
                    <a:moveTo>
                      <a:pt x="244" y="0"/>
                    </a:moveTo>
                    <a:cubicBezTo>
                      <a:pt x="240" y="0"/>
                      <a:pt x="235" y="2"/>
                      <a:pt x="232" y="6"/>
                    </a:cubicBezTo>
                    <a:lnTo>
                      <a:pt x="6" y="237"/>
                    </a:lnTo>
                    <a:cubicBezTo>
                      <a:pt x="0" y="237"/>
                      <a:pt x="0" y="243"/>
                      <a:pt x="0" y="249"/>
                    </a:cubicBezTo>
                    <a:cubicBezTo>
                      <a:pt x="0" y="256"/>
                      <a:pt x="0" y="256"/>
                      <a:pt x="6" y="262"/>
                    </a:cubicBezTo>
                    <a:cubicBezTo>
                      <a:pt x="72" y="314"/>
                      <a:pt x="160" y="345"/>
                      <a:pt x="245" y="345"/>
                    </a:cubicBezTo>
                    <a:cubicBezTo>
                      <a:pt x="333" y="345"/>
                      <a:pt x="418" y="314"/>
                      <a:pt x="489" y="262"/>
                    </a:cubicBezTo>
                    <a:cubicBezTo>
                      <a:pt x="495" y="256"/>
                      <a:pt x="495" y="256"/>
                      <a:pt x="495" y="249"/>
                    </a:cubicBezTo>
                    <a:cubicBezTo>
                      <a:pt x="495" y="243"/>
                      <a:pt x="495" y="237"/>
                      <a:pt x="489" y="237"/>
                    </a:cubicBezTo>
                    <a:lnTo>
                      <a:pt x="256" y="6"/>
                    </a:lnTo>
                    <a:cubicBezTo>
                      <a:pt x="253" y="2"/>
                      <a:pt x="249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3"/>
              <p:cNvSpPr/>
              <p:nvPr/>
            </p:nvSpPr>
            <p:spPr>
              <a:xfrm>
                <a:off x="9874180" y="3936672"/>
                <a:ext cx="117309" cy="154568"/>
              </a:xfrm>
              <a:custGeom>
                <a:rect b="b" l="l" r="r" t="t"/>
                <a:pathLst>
                  <a:path extrusionOk="0" h="502" w="381">
                    <a:moveTo>
                      <a:pt x="130" y="48"/>
                    </a:moveTo>
                    <a:lnTo>
                      <a:pt x="333" y="251"/>
                    </a:lnTo>
                    <a:lnTo>
                      <a:pt x="130" y="453"/>
                    </a:lnTo>
                    <a:cubicBezTo>
                      <a:pt x="42" y="334"/>
                      <a:pt x="42" y="167"/>
                      <a:pt x="130" y="48"/>
                    </a:cubicBezTo>
                    <a:close/>
                    <a:moveTo>
                      <a:pt x="130" y="1"/>
                    </a:moveTo>
                    <a:cubicBezTo>
                      <a:pt x="124" y="1"/>
                      <a:pt x="119" y="7"/>
                      <a:pt x="113" y="7"/>
                    </a:cubicBezTo>
                    <a:cubicBezTo>
                      <a:pt x="0" y="149"/>
                      <a:pt x="0" y="352"/>
                      <a:pt x="113" y="495"/>
                    </a:cubicBezTo>
                    <a:cubicBezTo>
                      <a:pt x="119" y="495"/>
                      <a:pt x="124" y="501"/>
                      <a:pt x="130" y="501"/>
                    </a:cubicBezTo>
                    <a:cubicBezTo>
                      <a:pt x="130" y="501"/>
                      <a:pt x="136" y="495"/>
                      <a:pt x="143" y="495"/>
                    </a:cubicBezTo>
                    <a:lnTo>
                      <a:pt x="369" y="262"/>
                    </a:lnTo>
                    <a:cubicBezTo>
                      <a:pt x="380" y="257"/>
                      <a:pt x="380" y="245"/>
                      <a:pt x="369" y="238"/>
                    </a:cubicBezTo>
                    <a:lnTo>
                      <a:pt x="143" y="7"/>
                    </a:lnTo>
                    <a:cubicBezTo>
                      <a:pt x="136" y="7"/>
                      <a:pt x="130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3"/>
              <p:cNvSpPr/>
              <p:nvPr/>
            </p:nvSpPr>
            <p:spPr>
              <a:xfrm>
                <a:off x="10025973" y="3936672"/>
                <a:ext cx="117617" cy="154568"/>
              </a:xfrm>
              <a:custGeom>
                <a:rect b="b" l="l" r="r" t="t"/>
                <a:pathLst>
                  <a:path extrusionOk="0" h="502" w="382">
                    <a:moveTo>
                      <a:pt x="250" y="48"/>
                    </a:moveTo>
                    <a:cubicBezTo>
                      <a:pt x="335" y="167"/>
                      <a:pt x="335" y="334"/>
                      <a:pt x="250" y="453"/>
                    </a:cubicBezTo>
                    <a:lnTo>
                      <a:pt x="49" y="251"/>
                    </a:lnTo>
                    <a:lnTo>
                      <a:pt x="250" y="48"/>
                    </a:lnTo>
                    <a:close/>
                    <a:moveTo>
                      <a:pt x="250" y="1"/>
                    </a:moveTo>
                    <a:cubicBezTo>
                      <a:pt x="245" y="1"/>
                      <a:pt x="239" y="7"/>
                      <a:pt x="239" y="7"/>
                    </a:cubicBezTo>
                    <a:lnTo>
                      <a:pt x="7" y="238"/>
                    </a:lnTo>
                    <a:cubicBezTo>
                      <a:pt x="0" y="245"/>
                      <a:pt x="0" y="257"/>
                      <a:pt x="7" y="262"/>
                    </a:cubicBezTo>
                    <a:lnTo>
                      <a:pt x="239" y="495"/>
                    </a:lnTo>
                    <a:cubicBezTo>
                      <a:pt x="239" y="495"/>
                      <a:pt x="245" y="501"/>
                      <a:pt x="250" y="501"/>
                    </a:cubicBezTo>
                    <a:cubicBezTo>
                      <a:pt x="258" y="501"/>
                      <a:pt x="263" y="495"/>
                      <a:pt x="263" y="495"/>
                    </a:cubicBezTo>
                    <a:cubicBezTo>
                      <a:pt x="382" y="352"/>
                      <a:pt x="382" y="149"/>
                      <a:pt x="263" y="7"/>
                    </a:cubicBezTo>
                    <a:cubicBezTo>
                      <a:pt x="263" y="7"/>
                      <a:pt x="258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3"/>
              <p:cNvSpPr/>
              <p:nvPr/>
            </p:nvSpPr>
            <p:spPr>
              <a:xfrm>
                <a:off x="9991181" y="3995174"/>
                <a:ext cx="35100" cy="36949"/>
              </a:xfrm>
              <a:custGeom>
                <a:rect b="b" l="l" r="r" t="t"/>
                <a:pathLst>
                  <a:path extrusionOk="0" h="120" w="114">
                    <a:moveTo>
                      <a:pt x="55" y="37"/>
                    </a:moveTo>
                    <a:cubicBezTo>
                      <a:pt x="66" y="37"/>
                      <a:pt x="78" y="48"/>
                      <a:pt x="78" y="61"/>
                    </a:cubicBezTo>
                    <a:cubicBezTo>
                      <a:pt x="78" y="72"/>
                      <a:pt x="66" y="84"/>
                      <a:pt x="55" y="84"/>
                    </a:cubicBezTo>
                    <a:cubicBezTo>
                      <a:pt x="42" y="84"/>
                      <a:pt x="36" y="72"/>
                      <a:pt x="36" y="61"/>
                    </a:cubicBezTo>
                    <a:cubicBezTo>
                      <a:pt x="36" y="48"/>
                      <a:pt x="42" y="37"/>
                      <a:pt x="55" y="37"/>
                    </a:cubicBezTo>
                    <a:close/>
                    <a:moveTo>
                      <a:pt x="55" y="1"/>
                    </a:moveTo>
                    <a:cubicBezTo>
                      <a:pt x="25" y="1"/>
                      <a:pt x="0" y="31"/>
                      <a:pt x="0" y="61"/>
                    </a:cubicBezTo>
                    <a:cubicBezTo>
                      <a:pt x="0" y="91"/>
                      <a:pt x="25" y="120"/>
                      <a:pt x="55" y="120"/>
                    </a:cubicBezTo>
                    <a:cubicBezTo>
                      <a:pt x="90" y="120"/>
                      <a:pt x="113" y="91"/>
                      <a:pt x="113" y="61"/>
                    </a:cubicBezTo>
                    <a:cubicBezTo>
                      <a:pt x="113" y="31"/>
                      <a:pt x="90" y="1"/>
                      <a:pt x="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9" name="Google Shape;949;p13"/>
            <p:cNvGrpSpPr/>
            <p:nvPr/>
          </p:nvGrpSpPr>
          <p:grpSpPr>
            <a:xfrm>
              <a:off x="7771648" y="4776493"/>
              <a:ext cx="290039" cy="290047"/>
              <a:chOff x="10138048" y="4112793"/>
              <a:chExt cx="290039" cy="290047"/>
            </a:xfrm>
          </p:grpSpPr>
          <p:sp>
            <p:nvSpPr>
              <p:cNvPr id="950" name="Google Shape;950;p13"/>
              <p:cNvSpPr/>
              <p:nvPr/>
            </p:nvSpPr>
            <p:spPr>
              <a:xfrm>
                <a:off x="10193161" y="4167908"/>
                <a:ext cx="179812" cy="179817"/>
              </a:xfrm>
              <a:custGeom>
                <a:rect b="b" l="l" r="r" t="t"/>
                <a:pathLst>
                  <a:path extrusionOk="0" h="584" w="584">
                    <a:moveTo>
                      <a:pt x="292" y="36"/>
                    </a:moveTo>
                    <a:cubicBezTo>
                      <a:pt x="435" y="36"/>
                      <a:pt x="548" y="149"/>
                      <a:pt x="548" y="292"/>
                    </a:cubicBezTo>
                    <a:cubicBezTo>
                      <a:pt x="548" y="435"/>
                      <a:pt x="435" y="548"/>
                      <a:pt x="292" y="548"/>
                    </a:cubicBezTo>
                    <a:cubicBezTo>
                      <a:pt x="149" y="548"/>
                      <a:pt x="36" y="435"/>
                      <a:pt x="36" y="292"/>
                    </a:cubicBezTo>
                    <a:cubicBezTo>
                      <a:pt x="36" y="149"/>
                      <a:pt x="149" y="36"/>
                      <a:pt x="292" y="36"/>
                    </a:cubicBezTo>
                    <a:close/>
                    <a:moveTo>
                      <a:pt x="292" y="0"/>
                    </a:moveTo>
                    <a:cubicBezTo>
                      <a:pt x="131" y="0"/>
                      <a:pt x="0" y="130"/>
                      <a:pt x="0" y="292"/>
                    </a:cubicBezTo>
                    <a:cubicBezTo>
                      <a:pt x="0" y="452"/>
                      <a:pt x="131" y="583"/>
                      <a:pt x="292" y="583"/>
                    </a:cubicBezTo>
                    <a:cubicBezTo>
                      <a:pt x="452" y="583"/>
                      <a:pt x="584" y="452"/>
                      <a:pt x="584" y="292"/>
                    </a:cubicBezTo>
                    <a:cubicBezTo>
                      <a:pt x="584" y="130"/>
                      <a:pt x="452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3"/>
              <p:cNvSpPr/>
              <p:nvPr/>
            </p:nvSpPr>
            <p:spPr>
              <a:xfrm>
                <a:off x="10326789" y="4255968"/>
                <a:ext cx="20629" cy="38488"/>
              </a:xfrm>
              <a:custGeom>
                <a:rect b="b" l="l" r="r" t="t"/>
                <a:pathLst>
                  <a:path extrusionOk="0" h="125" w="67">
                    <a:moveTo>
                      <a:pt x="54" y="0"/>
                    </a:moveTo>
                    <a:cubicBezTo>
                      <a:pt x="42" y="0"/>
                      <a:pt x="31" y="6"/>
                      <a:pt x="31" y="17"/>
                    </a:cubicBezTo>
                    <a:cubicBezTo>
                      <a:pt x="31" y="47"/>
                      <a:pt x="24" y="72"/>
                      <a:pt x="7" y="95"/>
                    </a:cubicBezTo>
                    <a:cubicBezTo>
                      <a:pt x="1" y="107"/>
                      <a:pt x="7" y="119"/>
                      <a:pt x="12" y="125"/>
                    </a:cubicBezTo>
                    <a:lnTo>
                      <a:pt x="24" y="125"/>
                    </a:lnTo>
                    <a:cubicBezTo>
                      <a:pt x="31" y="125"/>
                      <a:pt x="37" y="125"/>
                      <a:pt x="37" y="119"/>
                    </a:cubicBezTo>
                    <a:cubicBezTo>
                      <a:pt x="54" y="89"/>
                      <a:pt x="67" y="53"/>
                      <a:pt x="67" y="17"/>
                    </a:cubicBezTo>
                    <a:cubicBezTo>
                      <a:pt x="67" y="6"/>
                      <a:pt x="60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3"/>
              <p:cNvSpPr/>
              <p:nvPr/>
            </p:nvSpPr>
            <p:spPr>
              <a:xfrm>
                <a:off x="10218717" y="4237494"/>
                <a:ext cx="18782" cy="53575"/>
              </a:xfrm>
              <a:custGeom>
                <a:rect b="b" l="l" r="r" t="t"/>
                <a:pathLst>
                  <a:path extrusionOk="0" h="174" w="61">
                    <a:moveTo>
                      <a:pt x="25" y="0"/>
                    </a:moveTo>
                    <a:cubicBezTo>
                      <a:pt x="18" y="0"/>
                      <a:pt x="6" y="6"/>
                      <a:pt x="6" y="12"/>
                    </a:cubicBezTo>
                    <a:cubicBezTo>
                      <a:pt x="0" y="30"/>
                      <a:pt x="0" y="47"/>
                      <a:pt x="0" y="66"/>
                    </a:cubicBezTo>
                    <a:cubicBezTo>
                      <a:pt x="0" y="102"/>
                      <a:pt x="6" y="137"/>
                      <a:pt x="25" y="167"/>
                    </a:cubicBezTo>
                    <a:cubicBezTo>
                      <a:pt x="25" y="173"/>
                      <a:pt x="30" y="173"/>
                      <a:pt x="36" y="173"/>
                    </a:cubicBezTo>
                    <a:lnTo>
                      <a:pt x="48" y="173"/>
                    </a:lnTo>
                    <a:cubicBezTo>
                      <a:pt x="53" y="167"/>
                      <a:pt x="60" y="155"/>
                      <a:pt x="53" y="149"/>
                    </a:cubicBezTo>
                    <a:cubicBezTo>
                      <a:pt x="42" y="126"/>
                      <a:pt x="36" y="96"/>
                      <a:pt x="36" y="66"/>
                    </a:cubicBezTo>
                    <a:lnTo>
                      <a:pt x="36" y="24"/>
                    </a:lnTo>
                    <a:cubicBezTo>
                      <a:pt x="42" y="12"/>
                      <a:pt x="36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3"/>
              <p:cNvSpPr/>
              <p:nvPr/>
            </p:nvSpPr>
            <p:spPr>
              <a:xfrm>
                <a:off x="10286454" y="4299075"/>
                <a:ext cx="39103" cy="23093"/>
              </a:xfrm>
              <a:custGeom>
                <a:rect b="b" l="l" r="r" t="t"/>
                <a:pathLst>
                  <a:path extrusionOk="0" h="75" w="127">
                    <a:moveTo>
                      <a:pt x="102" y="1"/>
                    </a:moveTo>
                    <a:cubicBezTo>
                      <a:pt x="100" y="1"/>
                      <a:pt x="98" y="1"/>
                      <a:pt x="96" y="3"/>
                    </a:cubicBezTo>
                    <a:cubicBezTo>
                      <a:pt x="72" y="20"/>
                      <a:pt x="42" y="33"/>
                      <a:pt x="19" y="39"/>
                    </a:cubicBezTo>
                    <a:cubicBezTo>
                      <a:pt x="6" y="39"/>
                      <a:pt x="0" y="50"/>
                      <a:pt x="0" y="56"/>
                    </a:cubicBezTo>
                    <a:cubicBezTo>
                      <a:pt x="0" y="69"/>
                      <a:pt x="6" y="75"/>
                      <a:pt x="19" y="75"/>
                    </a:cubicBezTo>
                    <a:cubicBezTo>
                      <a:pt x="55" y="69"/>
                      <a:pt x="91" y="56"/>
                      <a:pt x="113" y="33"/>
                    </a:cubicBezTo>
                    <a:cubicBezTo>
                      <a:pt x="126" y="26"/>
                      <a:pt x="126" y="15"/>
                      <a:pt x="119" y="9"/>
                    </a:cubicBezTo>
                    <a:cubicBezTo>
                      <a:pt x="115" y="5"/>
                      <a:pt x="108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3"/>
              <p:cNvSpPr/>
              <p:nvPr/>
            </p:nvSpPr>
            <p:spPr>
              <a:xfrm>
                <a:off x="10271983" y="4192540"/>
                <a:ext cx="40335" cy="15703"/>
              </a:xfrm>
              <a:custGeom>
                <a:rect b="b" l="l" r="r" t="t"/>
                <a:pathLst>
                  <a:path extrusionOk="0" h="51" w="131">
                    <a:moveTo>
                      <a:pt x="43" y="1"/>
                    </a:moveTo>
                    <a:cubicBezTo>
                      <a:pt x="34" y="1"/>
                      <a:pt x="26" y="2"/>
                      <a:pt x="17" y="3"/>
                    </a:cubicBezTo>
                    <a:cubicBezTo>
                      <a:pt x="6" y="3"/>
                      <a:pt x="0" y="9"/>
                      <a:pt x="0" y="22"/>
                    </a:cubicBezTo>
                    <a:cubicBezTo>
                      <a:pt x="0" y="33"/>
                      <a:pt x="12" y="39"/>
                      <a:pt x="17" y="39"/>
                    </a:cubicBezTo>
                    <a:cubicBezTo>
                      <a:pt x="26" y="37"/>
                      <a:pt x="34" y="37"/>
                      <a:pt x="41" y="37"/>
                    </a:cubicBezTo>
                    <a:cubicBezTo>
                      <a:pt x="63" y="37"/>
                      <a:pt x="84" y="42"/>
                      <a:pt x="102" y="50"/>
                    </a:cubicBezTo>
                    <a:lnTo>
                      <a:pt x="113" y="50"/>
                    </a:lnTo>
                    <a:cubicBezTo>
                      <a:pt x="119" y="50"/>
                      <a:pt x="125" y="45"/>
                      <a:pt x="125" y="39"/>
                    </a:cubicBezTo>
                    <a:cubicBezTo>
                      <a:pt x="130" y="33"/>
                      <a:pt x="125" y="22"/>
                      <a:pt x="119" y="15"/>
                    </a:cubicBezTo>
                    <a:cubicBezTo>
                      <a:pt x="93" y="6"/>
                      <a:pt x="67" y="1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3"/>
              <p:cNvSpPr/>
              <p:nvPr/>
            </p:nvSpPr>
            <p:spPr>
              <a:xfrm>
                <a:off x="10239038" y="4296611"/>
                <a:ext cx="36640" cy="25556"/>
              </a:xfrm>
              <a:custGeom>
                <a:rect b="b" l="l" r="r" t="t"/>
                <a:pathLst>
                  <a:path extrusionOk="0" h="83" w="119">
                    <a:moveTo>
                      <a:pt x="19" y="1"/>
                    </a:moveTo>
                    <a:cubicBezTo>
                      <a:pt x="14" y="1"/>
                      <a:pt x="9" y="4"/>
                      <a:pt x="6" y="11"/>
                    </a:cubicBezTo>
                    <a:cubicBezTo>
                      <a:pt x="0" y="17"/>
                      <a:pt x="0" y="28"/>
                      <a:pt x="6" y="34"/>
                    </a:cubicBezTo>
                    <a:cubicBezTo>
                      <a:pt x="30" y="58"/>
                      <a:pt x="66" y="70"/>
                      <a:pt x="94" y="83"/>
                    </a:cubicBezTo>
                    <a:lnTo>
                      <a:pt x="102" y="83"/>
                    </a:lnTo>
                    <a:cubicBezTo>
                      <a:pt x="107" y="83"/>
                      <a:pt x="119" y="77"/>
                      <a:pt x="119" y="64"/>
                    </a:cubicBezTo>
                    <a:cubicBezTo>
                      <a:pt x="119" y="58"/>
                      <a:pt x="113" y="47"/>
                      <a:pt x="107" y="47"/>
                    </a:cubicBezTo>
                    <a:cubicBezTo>
                      <a:pt x="77" y="41"/>
                      <a:pt x="53" y="23"/>
                      <a:pt x="30" y="5"/>
                    </a:cubicBezTo>
                    <a:cubicBezTo>
                      <a:pt x="27" y="2"/>
                      <a:pt x="23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3"/>
              <p:cNvSpPr/>
              <p:nvPr/>
            </p:nvSpPr>
            <p:spPr>
              <a:xfrm>
                <a:off x="10317552" y="4208551"/>
                <a:ext cx="27711" cy="36641"/>
              </a:xfrm>
              <a:custGeom>
                <a:rect b="b" l="l" r="r" t="t"/>
                <a:pathLst>
                  <a:path extrusionOk="0" h="119" w="90">
                    <a:moveTo>
                      <a:pt x="24" y="1"/>
                    </a:moveTo>
                    <a:cubicBezTo>
                      <a:pt x="18" y="1"/>
                      <a:pt x="13" y="4"/>
                      <a:pt x="7" y="11"/>
                    </a:cubicBezTo>
                    <a:cubicBezTo>
                      <a:pt x="1" y="17"/>
                      <a:pt x="1" y="28"/>
                      <a:pt x="12" y="34"/>
                    </a:cubicBezTo>
                    <a:cubicBezTo>
                      <a:pt x="31" y="53"/>
                      <a:pt x="48" y="77"/>
                      <a:pt x="54" y="106"/>
                    </a:cubicBezTo>
                    <a:cubicBezTo>
                      <a:pt x="54" y="113"/>
                      <a:pt x="67" y="118"/>
                      <a:pt x="72" y="118"/>
                    </a:cubicBezTo>
                    <a:lnTo>
                      <a:pt x="78" y="118"/>
                    </a:lnTo>
                    <a:cubicBezTo>
                      <a:pt x="84" y="113"/>
                      <a:pt x="90" y="106"/>
                      <a:pt x="90" y="94"/>
                    </a:cubicBezTo>
                    <a:cubicBezTo>
                      <a:pt x="78" y="64"/>
                      <a:pt x="61" y="34"/>
                      <a:pt x="37" y="6"/>
                    </a:cubicBezTo>
                    <a:cubicBezTo>
                      <a:pt x="32" y="2"/>
                      <a:pt x="28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3"/>
              <p:cNvSpPr/>
              <p:nvPr/>
            </p:nvSpPr>
            <p:spPr>
              <a:xfrm>
                <a:off x="10227954" y="4198082"/>
                <a:ext cx="35100" cy="30483"/>
              </a:xfrm>
              <a:custGeom>
                <a:rect b="b" l="l" r="r" t="t"/>
                <a:pathLst>
                  <a:path extrusionOk="0" h="99" w="114">
                    <a:moveTo>
                      <a:pt x="92" y="1"/>
                    </a:moveTo>
                    <a:cubicBezTo>
                      <a:pt x="89" y="1"/>
                      <a:pt x="86" y="2"/>
                      <a:pt x="83" y="4"/>
                    </a:cubicBezTo>
                    <a:cubicBezTo>
                      <a:pt x="53" y="21"/>
                      <a:pt x="23" y="45"/>
                      <a:pt x="6" y="68"/>
                    </a:cubicBezTo>
                    <a:cubicBezTo>
                      <a:pt x="0" y="81"/>
                      <a:pt x="0" y="92"/>
                      <a:pt x="12" y="98"/>
                    </a:cubicBezTo>
                    <a:lnTo>
                      <a:pt x="23" y="98"/>
                    </a:lnTo>
                    <a:cubicBezTo>
                      <a:pt x="23" y="98"/>
                      <a:pt x="30" y="98"/>
                      <a:pt x="36" y="92"/>
                    </a:cubicBezTo>
                    <a:cubicBezTo>
                      <a:pt x="53" y="68"/>
                      <a:pt x="78" y="51"/>
                      <a:pt x="102" y="40"/>
                    </a:cubicBezTo>
                    <a:cubicBezTo>
                      <a:pt x="108" y="32"/>
                      <a:pt x="113" y="21"/>
                      <a:pt x="108" y="15"/>
                    </a:cubicBezTo>
                    <a:cubicBezTo>
                      <a:pt x="103" y="7"/>
                      <a:pt x="99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3"/>
              <p:cNvSpPr/>
              <p:nvPr/>
            </p:nvSpPr>
            <p:spPr>
              <a:xfrm>
                <a:off x="10138048" y="4112793"/>
                <a:ext cx="290039" cy="290047"/>
              </a:xfrm>
              <a:custGeom>
                <a:rect b="b" l="l" r="r" t="t"/>
                <a:pathLst>
                  <a:path extrusionOk="0" h="942" w="942">
                    <a:moveTo>
                      <a:pt x="565" y="42"/>
                    </a:moveTo>
                    <a:cubicBezTo>
                      <a:pt x="573" y="42"/>
                      <a:pt x="578" y="42"/>
                      <a:pt x="584" y="48"/>
                    </a:cubicBezTo>
                    <a:cubicBezTo>
                      <a:pt x="595" y="48"/>
                      <a:pt x="601" y="53"/>
                      <a:pt x="608" y="53"/>
                    </a:cubicBezTo>
                    <a:lnTo>
                      <a:pt x="614" y="53"/>
                    </a:lnTo>
                    <a:lnTo>
                      <a:pt x="614" y="89"/>
                    </a:lnTo>
                    <a:lnTo>
                      <a:pt x="614" y="125"/>
                    </a:lnTo>
                    <a:lnTo>
                      <a:pt x="614" y="138"/>
                    </a:lnTo>
                    <a:lnTo>
                      <a:pt x="614" y="149"/>
                    </a:lnTo>
                    <a:lnTo>
                      <a:pt x="637" y="161"/>
                    </a:lnTo>
                    <a:lnTo>
                      <a:pt x="644" y="161"/>
                    </a:lnTo>
                    <a:lnTo>
                      <a:pt x="650" y="166"/>
                    </a:lnTo>
                    <a:cubicBezTo>
                      <a:pt x="655" y="166"/>
                      <a:pt x="655" y="166"/>
                      <a:pt x="655" y="174"/>
                    </a:cubicBezTo>
                    <a:lnTo>
                      <a:pt x="680" y="185"/>
                    </a:lnTo>
                    <a:lnTo>
                      <a:pt x="685" y="179"/>
                    </a:lnTo>
                    <a:cubicBezTo>
                      <a:pt x="685" y="179"/>
                      <a:pt x="691" y="174"/>
                      <a:pt x="697" y="174"/>
                    </a:cubicBezTo>
                    <a:cubicBezTo>
                      <a:pt x="708" y="166"/>
                      <a:pt x="715" y="161"/>
                      <a:pt x="727" y="155"/>
                    </a:cubicBezTo>
                    <a:cubicBezTo>
                      <a:pt x="738" y="149"/>
                      <a:pt x="751" y="149"/>
                      <a:pt x="757" y="144"/>
                    </a:cubicBezTo>
                    <a:lnTo>
                      <a:pt x="763" y="144"/>
                    </a:lnTo>
                    <a:cubicBezTo>
                      <a:pt x="768" y="144"/>
                      <a:pt x="774" y="155"/>
                      <a:pt x="780" y="161"/>
                    </a:cubicBezTo>
                    <a:cubicBezTo>
                      <a:pt x="787" y="166"/>
                      <a:pt x="793" y="174"/>
                      <a:pt x="798" y="179"/>
                    </a:cubicBezTo>
                    <a:lnTo>
                      <a:pt x="798" y="185"/>
                    </a:lnTo>
                    <a:cubicBezTo>
                      <a:pt x="793" y="191"/>
                      <a:pt x="793" y="202"/>
                      <a:pt x="787" y="215"/>
                    </a:cubicBezTo>
                    <a:cubicBezTo>
                      <a:pt x="780" y="226"/>
                      <a:pt x="774" y="232"/>
                      <a:pt x="768" y="245"/>
                    </a:cubicBezTo>
                    <a:cubicBezTo>
                      <a:pt x="768" y="251"/>
                      <a:pt x="763" y="256"/>
                      <a:pt x="763" y="256"/>
                    </a:cubicBezTo>
                    <a:lnTo>
                      <a:pt x="757" y="262"/>
                    </a:lnTo>
                    <a:lnTo>
                      <a:pt x="768" y="286"/>
                    </a:lnTo>
                    <a:cubicBezTo>
                      <a:pt x="768" y="286"/>
                      <a:pt x="774" y="286"/>
                      <a:pt x="774" y="292"/>
                    </a:cubicBezTo>
                    <a:lnTo>
                      <a:pt x="780" y="298"/>
                    </a:lnTo>
                    <a:lnTo>
                      <a:pt x="780" y="304"/>
                    </a:lnTo>
                    <a:lnTo>
                      <a:pt x="793" y="328"/>
                    </a:lnTo>
                    <a:lnTo>
                      <a:pt x="887" y="328"/>
                    </a:lnTo>
                    <a:lnTo>
                      <a:pt x="887" y="334"/>
                    </a:lnTo>
                    <a:cubicBezTo>
                      <a:pt x="887" y="339"/>
                      <a:pt x="894" y="345"/>
                      <a:pt x="894" y="358"/>
                    </a:cubicBezTo>
                    <a:cubicBezTo>
                      <a:pt x="894" y="364"/>
                      <a:pt x="900" y="369"/>
                      <a:pt x="900" y="375"/>
                    </a:cubicBezTo>
                    <a:lnTo>
                      <a:pt x="900" y="381"/>
                    </a:lnTo>
                    <a:lnTo>
                      <a:pt x="900" y="388"/>
                    </a:lnTo>
                    <a:cubicBezTo>
                      <a:pt x="887" y="394"/>
                      <a:pt x="881" y="399"/>
                      <a:pt x="870" y="405"/>
                    </a:cubicBezTo>
                    <a:cubicBezTo>
                      <a:pt x="864" y="411"/>
                      <a:pt x="864" y="411"/>
                      <a:pt x="858" y="417"/>
                    </a:cubicBezTo>
                    <a:cubicBezTo>
                      <a:pt x="851" y="417"/>
                      <a:pt x="846" y="417"/>
                      <a:pt x="846" y="424"/>
                    </a:cubicBezTo>
                    <a:cubicBezTo>
                      <a:pt x="834" y="424"/>
                      <a:pt x="834" y="429"/>
                      <a:pt x="834" y="429"/>
                    </a:cubicBezTo>
                    <a:lnTo>
                      <a:pt x="823" y="435"/>
                    </a:lnTo>
                    <a:lnTo>
                      <a:pt x="823" y="447"/>
                    </a:lnTo>
                    <a:lnTo>
                      <a:pt x="823" y="459"/>
                    </a:lnTo>
                    <a:lnTo>
                      <a:pt x="823" y="471"/>
                    </a:lnTo>
                    <a:lnTo>
                      <a:pt x="823" y="482"/>
                    </a:lnTo>
                    <a:lnTo>
                      <a:pt x="823" y="495"/>
                    </a:lnTo>
                    <a:lnTo>
                      <a:pt x="823" y="507"/>
                    </a:lnTo>
                    <a:lnTo>
                      <a:pt x="834" y="512"/>
                    </a:lnTo>
                    <a:lnTo>
                      <a:pt x="846" y="518"/>
                    </a:lnTo>
                    <a:cubicBezTo>
                      <a:pt x="846" y="518"/>
                      <a:pt x="851" y="524"/>
                      <a:pt x="858" y="524"/>
                    </a:cubicBezTo>
                    <a:cubicBezTo>
                      <a:pt x="864" y="531"/>
                      <a:pt x="864" y="531"/>
                      <a:pt x="870" y="537"/>
                    </a:cubicBezTo>
                    <a:cubicBezTo>
                      <a:pt x="881" y="542"/>
                      <a:pt x="887" y="548"/>
                      <a:pt x="900" y="554"/>
                    </a:cubicBezTo>
                    <a:lnTo>
                      <a:pt x="900" y="567"/>
                    </a:lnTo>
                    <a:cubicBezTo>
                      <a:pt x="900" y="572"/>
                      <a:pt x="894" y="578"/>
                      <a:pt x="894" y="584"/>
                    </a:cubicBezTo>
                    <a:cubicBezTo>
                      <a:pt x="894" y="595"/>
                      <a:pt x="887" y="602"/>
                      <a:pt x="887" y="608"/>
                    </a:cubicBezTo>
                    <a:cubicBezTo>
                      <a:pt x="876" y="614"/>
                      <a:pt x="864" y="614"/>
                      <a:pt x="851" y="614"/>
                    </a:cubicBezTo>
                    <a:lnTo>
                      <a:pt x="793" y="614"/>
                    </a:lnTo>
                    <a:lnTo>
                      <a:pt x="780" y="638"/>
                    </a:lnTo>
                    <a:lnTo>
                      <a:pt x="780" y="644"/>
                    </a:lnTo>
                    <a:lnTo>
                      <a:pt x="774" y="650"/>
                    </a:lnTo>
                    <a:lnTo>
                      <a:pt x="768" y="655"/>
                    </a:lnTo>
                    <a:lnTo>
                      <a:pt x="757" y="680"/>
                    </a:lnTo>
                    <a:lnTo>
                      <a:pt x="763" y="685"/>
                    </a:lnTo>
                    <a:cubicBezTo>
                      <a:pt x="763" y="685"/>
                      <a:pt x="768" y="691"/>
                      <a:pt x="768" y="697"/>
                    </a:cubicBezTo>
                    <a:cubicBezTo>
                      <a:pt x="774" y="710"/>
                      <a:pt x="780" y="715"/>
                      <a:pt x="787" y="727"/>
                    </a:cubicBezTo>
                    <a:cubicBezTo>
                      <a:pt x="793" y="738"/>
                      <a:pt x="793" y="751"/>
                      <a:pt x="798" y="757"/>
                    </a:cubicBezTo>
                    <a:lnTo>
                      <a:pt x="798" y="762"/>
                    </a:lnTo>
                    <a:cubicBezTo>
                      <a:pt x="793" y="762"/>
                      <a:pt x="787" y="774"/>
                      <a:pt x="780" y="781"/>
                    </a:cubicBezTo>
                    <a:cubicBezTo>
                      <a:pt x="774" y="787"/>
                      <a:pt x="768" y="793"/>
                      <a:pt x="763" y="798"/>
                    </a:cubicBezTo>
                    <a:lnTo>
                      <a:pt x="757" y="798"/>
                    </a:lnTo>
                    <a:cubicBezTo>
                      <a:pt x="751" y="793"/>
                      <a:pt x="738" y="793"/>
                      <a:pt x="727" y="787"/>
                    </a:cubicBezTo>
                    <a:cubicBezTo>
                      <a:pt x="715" y="781"/>
                      <a:pt x="708" y="774"/>
                      <a:pt x="697" y="768"/>
                    </a:cubicBezTo>
                    <a:cubicBezTo>
                      <a:pt x="691" y="762"/>
                      <a:pt x="685" y="762"/>
                      <a:pt x="685" y="762"/>
                    </a:cubicBezTo>
                    <a:lnTo>
                      <a:pt x="680" y="757"/>
                    </a:lnTo>
                    <a:lnTo>
                      <a:pt x="655" y="768"/>
                    </a:lnTo>
                    <a:cubicBezTo>
                      <a:pt x="655" y="768"/>
                      <a:pt x="655" y="774"/>
                      <a:pt x="650" y="774"/>
                    </a:cubicBezTo>
                    <a:lnTo>
                      <a:pt x="644" y="781"/>
                    </a:lnTo>
                    <a:lnTo>
                      <a:pt x="637" y="781"/>
                    </a:lnTo>
                    <a:lnTo>
                      <a:pt x="614" y="793"/>
                    </a:lnTo>
                    <a:lnTo>
                      <a:pt x="614" y="804"/>
                    </a:lnTo>
                    <a:lnTo>
                      <a:pt x="614" y="817"/>
                    </a:lnTo>
                    <a:lnTo>
                      <a:pt x="614" y="853"/>
                    </a:lnTo>
                    <a:lnTo>
                      <a:pt x="614" y="888"/>
                    </a:lnTo>
                    <a:lnTo>
                      <a:pt x="608" y="888"/>
                    </a:lnTo>
                    <a:cubicBezTo>
                      <a:pt x="601" y="888"/>
                      <a:pt x="595" y="894"/>
                      <a:pt x="584" y="894"/>
                    </a:cubicBezTo>
                    <a:cubicBezTo>
                      <a:pt x="578" y="894"/>
                      <a:pt x="573" y="900"/>
                      <a:pt x="565" y="900"/>
                    </a:cubicBezTo>
                    <a:lnTo>
                      <a:pt x="554" y="900"/>
                    </a:lnTo>
                    <a:cubicBezTo>
                      <a:pt x="548" y="888"/>
                      <a:pt x="543" y="881"/>
                      <a:pt x="537" y="870"/>
                    </a:cubicBezTo>
                    <a:lnTo>
                      <a:pt x="524" y="858"/>
                    </a:lnTo>
                    <a:cubicBezTo>
                      <a:pt x="524" y="853"/>
                      <a:pt x="524" y="845"/>
                      <a:pt x="518" y="845"/>
                    </a:cubicBezTo>
                    <a:lnTo>
                      <a:pt x="513" y="834"/>
                    </a:lnTo>
                    <a:lnTo>
                      <a:pt x="507" y="823"/>
                    </a:lnTo>
                    <a:lnTo>
                      <a:pt x="435" y="823"/>
                    </a:lnTo>
                    <a:lnTo>
                      <a:pt x="430" y="834"/>
                    </a:lnTo>
                    <a:lnTo>
                      <a:pt x="422" y="845"/>
                    </a:lnTo>
                    <a:cubicBezTo>
                      <a:pt x="417" y="845"/>
                      <a:pt x="417" y="853"/>
                      <a:pt x="417" y="858"/>
                    </a:cubicBezTo>
                    <a:cubicBezTo>
                      <a:pt x="411" y="864"/>
                      <a:pt x="411" y="864"/>
                      <a:pt x="405" y="870"/>
                    </a:cubicBezTo>
                    <a:cubicBezTo>
                      <a:pt x="400" y="881"/>
                      <a:pt x="394" y="888"/>
                      <a:pt x="387" y="900"/>
                    </a:cubicBezTo>
                    <a:lnTo>
                      <a:pt x="375" y="900"/>
                    </a:lnTo>
                    <a:cubicBezTo>
                      <a:pt x="370" y="900"/>
                      <a:pt x="364" y="894"/>
                      <a:pt x="358" y="894"/>
                    </a:cubicBezTo>
                    <a:cubicBezTo>
                      <a:pt x="345" y="894"/>
                      <a:pt x="340" y="888"/>
                      <a:pt x="334" y="888"/>
                    </a:cubicBezTo>
                    <a:lnTo>
                      <a:pt x="328" y="888"/>
                    </a:lnTo>
                    <a:lnTo>
                      <a:pt x="328" y="853"/>
                    </a:lnTo>
                    <a:lnTo>
                      <a:pt x="328" y="817"/>
                    </a:lnTo>
                    <a:lnTo>
                      <a:pt x="328" y="804"/>
                    </a:lnTo>
                    <a:lnTo>
                      <a:pt x="328" y="793"/>
                    </a:lnTo>
                    <a:lnTo>
                      <a:pt x="304" y="781"/>
                    </a:lnTo>
                    <a:lnTo>
                      <a:pt x="298" y="781"/>
                    </a:lnTo>
                    <a:lnTo>
                      <a:pt x="292" y="774"/>
                    </a:lnTo>
                    <a:cubicBezTo>
                      <a:pt x="287" y="774"/>
                      <a:pt x="287" y="768"/>
                      <a:pt x="287" y="768"/>
                    </a:cubicBezTo>
                    <a:lnTo>
                      <a:pt x="262" y="757"/>
                    </a:lnTo>
                    <a:lnTo>
                      <a:pt x="257" y="762"/>
                    </a:lnTo>
                    <a:cubicBezTo>
                      <a:pt x="257" y="762"/>
                      <a:pt x="251" y="762"/>
                      <a:pt x="244" y="768"/>
                    </a:cubicBezTo>
                    <a:cubicBezTo>
                      <a:pt x="232" y="774"/>
                      <a:pt x="227" y="781"/>
                      <a:pt x="215" y="787"/>
                    </a:cubicBezTo>
                    <a:cubicBezTo>
                      <a:pt x="202" y="793"/>
                      <a:pt x="191" y="793"/>
                      <a:pt x="185" y="798"/>
                    </a:cubicBezTo>
                    <a:lnTo>
                      <a:pt x="179" y="798"/>
                    </a:lnTo>
                    <a:lnTo>
                      <a:pt x="161" y="781"/>
                    </a:lnTo>
                    <a:cubicBezTo>
                      <a:pt x="155" y="774"/>
                      <a:pt x="149" y="762"/>
                      <a:pt x="144" y="762"/>
                    </a:cubicBezTo>
                    <a:lnTo>
                      <a:pt x="144" y="757"/>
                    </a:lnTo>
                    <a:cubicBezTo>
                      <a:pt x="149" y="751"/>
                      <a:pt x="149" y="738"/>
                      <a:pt x="155" y="727"/>
                    </a:cubicBezTo>
                    <a:cubicBezTo>
                      <a:pt x="161" y="715"/>
                      <a:pt x="167" y="710"/>
                      <a:pt x="172" y="697"/>
                    </a:cubicBezTo>
                    <a:cubicBezTo>
                      <a:pt x="172" y="691"/>
                      <a:pt x="179" y="685"/>
                      <a:pt x="179" y="685"/>
                    </a:cubicBezTo>
                    <a:lnTo>
                      <a:pt x="185" y="680"/>
                    </a:lnTo>
                    <a:lnTo>
                      <a:pt x="172" y="655"/>
                    </a:lnTo>
                    <a:lnTo>
                      <a:pt x="167" y="650"/>
                    </a:lnTo>
                    <a:lnTo>
                      <a:pt x="161" y="644"/>
                    </a:lnTo>
                    <a:lnTo>
                      <a:pt x="161" y="638"/>
                    </a:lnTo>
                    <a:lnTo>
                      <a:pt x="149" y="614"/>
                    </a:lnTo>
                    <a:lnTo>
                      <a:pt x="89" y="614"/>
                    </a:lnTo>
                    <a:cubicBezTo>
                      <a:pt x="78" y="614"/>
                      <a:pt x="65" y="614"/>
                      <a:pt x="54" y="608"/>
                    </a:cubicBezTo>
                    <a:cubicBezTo>
                      <a:pt x="54" y="602"/>
                      <a:pt x="48" y="595"/>
                      <a:pt x="48" y="584"/>
                    </a:cubicBezTo>
                    <a:cubicBezTo>
                      <a:pt x="48" y="578"/>
                      <a:pt x="42" y="572"/>
                      <a:pt x="42" y="567"/>
                    </a:cubicBezTo>
                    <a:lnTo>
                      <a:pt x="42" y="554"/>
                    </a:lnTo>
                    <a:cubicBezTo>
                      <a:pt x="54" y="548"/>
                      <a:pt x="59" y="542"/>
                      <a:pt x="72" y="537"/>
                    </a:cubicBezTo>
                    <a:cubicBezTo>
                      <a:pt x="78" y="531"/>
                      <a:pt x="78" y="531"/>
                      <a:pt x="84" y="524"/>
                    </a:cubicBezTo>
                    <a:cubicBezTo>
                      <a:pt x="89" y="524"/>
                      <a:pt x="95" y="518"/>
                      <a:pt x="95" y="518"/>
                    </a:cubicBezTo>
                    <a:lnTo>
                      <a:pt x="108" y="512"/>
                    </a:lnTo>
                    <a:lnTo>
                      <a:pt x="119" y="507"/>
                    </a:lnTo>
                    <a:lnTo>
                      <a:pt x="119" y="495"/>
                    </a:lnTo>
                    <a:lnTo>
                      <a:pt x="119" y="482"/>
                    </a:lnTo>
                    <a:lnTo>
                      <a:pt x="119" y="471"/>
                    </a:lnTo>
                    <a:lnTo>
                      <a:pt x="119" y="459"/>
                    </a:lnTo>
                    <a:lnTo>
                      <a:pt x="119" y="447"/>
                    </a:lnTo>
                    <a:lnTo>
                      <a:pt x="119" y="435"/>
                    </a:lnTo>
                    <a:lnTo>
                      <a:pt x="108" y="429"/>
                    </a:lnTo>
                    <a:cubicBezTo>
                      <a:pt x="108" y="429"/>
                      <a:pt x="108" y="424"/>
                      <a:pt x="95" y="424"/>
                    </a:cubicBezTo>
                    <a:cubicBezTo>
                      <a:pt x="95" y="417"/>
                      <a:pt x="89" y="417"/>
                      <a:pt x="84" y="417"/>
                    </a:cubicBezTo>
                    <a:lnTo>
                      <a:pt x="72" y="405"/>
                    </a:lnTo>
                    <a:cubicBezTo>
                      <a:pt x="59" y="399"/>
                      <a:pt x="54" y="394"/>
                      <a:pt x="42" y="388"/>
                    </a:cubicBezTo>
                    <a:lnTo>
                      <a:pt x="42" y="381"/>
                    </a:lnTo>
                    <a:lnTo>
                      <a:pt x="42" y="375"/>
                    </a:lnTo>
                    <a:cubicBezTo>
                      <a:pt x="42" y="369"/>
                      <a:pt x="48" y="364"/>
                      <a:pt x="48" y="358"/>
                    </a:cubicBezTo>
                    <a:cubicBezTo>
                      <a:pt x="48" y="345"/>
                      <a:pt x="54" y="339"/>
                      <a:pt x="54" y="334"/>
                    </a:cubicBezTo>
                    <a:lnTo>
                      <a:pt x="54" y="328"/>
                    </a:lnTo>
                    <a:lnTo>
                      <a:pt x="149" y="328"/>
                    </a:lnTo>
                    <a:lnTo>
                      <a:pt x="161" y="304"/>
                    </a:lnTo>
                    <a:lnTo>
                      <a:pt x="161" y="298"/>
                    </a:lnTo>
                    <a:lnTo>
                      <a:pt x="167" y="292"/>
                    </a:lnTo>
                    <a:cubicBezTo>
                      <a:pt x="167" y="286"/>
                      <a:pt x="172" y="286"/>
                      <a:pt x="172" y="286"/>
                    </a:cubicBezTo>
                    <a:lnTo>
                      <a:pt x="185" y="262"/>
                    </a:lnTo>
                    <a:lnTo>
                      <a:pt x="179" y="256"/>
                    </a:lnTo>
                    <a:cubicBezTo>
                      <a:pt x="179" y="256"/>
                      <a:pt x="172" y="251"/>
                      <a:pt x="172" y="245"/>
                    </a:cubicBezTo>
                    <a:cubicBezTo>
                      <a:pt x="167" y="232"/>
                      <a:pt x="161" y="226"/>
                      <a:pt x="155" y="215"/>
                    </a:cubicBezTo>
                    <a:cubicBezTo>
                      <a:pt x="149" y="202"/>
                      <a:pt x="149" y="191"/>
                      <a:pt x="144" y="185"/>
                    </a:cubicBezTo>
                    <a:lnTo>
                      <a:pt x="144" y="179"/>
                    </a:lnTo>
                    <a:cubicBezTo>
                      <a:pt x="149" y="174"/>
                      <a:pt x="155" y="166"/>
                      <a:pt x="161" y="161"/>
                    </a:cubicBezTo>
                    <a:cubicBezTo>
                      <a:pt x="167" y="155"/>
                      <a:pt x="172" y="144"/>
                      <a:pt x="179" y="144"/>
                    </a:cubicBezTo>
                    <a:lnTo>
                      <a:pt x="185" y="144"/>
                    </a:lnTo>
                    <a:cubicBezTo>
                      <a:pt x="191" y="149"/>
                      <a:pt x="202" y="149"/>
                      <a:pt x="215" y="155"/>
                    </a:cubicBezTo>
                    <a:cubicBezTo>
                      <a:pt x="227" y="161"/>
                      <a:pt x="232" y="166"/>
                      <a:pt x="244" y="174"/>
                    </a:cubicBezTo>
                    <a:cubicBezTo>
                      <a:pt x="251" y="174"/>
                      <a:pt x="257" y="179"/>
                      <a:pt x="257" y="179"/>
                    </a:cubicBezTo>
                    <a:lnTo>
                      <a:pt x="262" y="185"/>
                    </a:lnTo>
                    <a:lnTo>
                      <a:pt x="287" y="174"/>
                    </a:lnTo>
                    <a:cubicBezTo>
                      <a:pt x="287" y="166"/>
                      <a:pt x="287" y="166"/>
                      <a:pt x="292" y="166"/>
                    </a:cubicBezTo>
                    <a:lnTo>
                      <a:pt x="298" y="161"/>
                    </a:lnTo>
                    <a:lnTo>
                      <a:pt x="304" y="161"/>
                    </a:lnTo>
                    <a:lnTo>
                      <a:pt x="328" y="149"/>
                    </a:lnTo>
                    <a:lnTo>
                      <a:pt x="328" y="138"/>
                    </a:lnTo>
                    <a:lnTo>
                      <a:pt x="328" y="125"/>
                    </a:lnTo>
                    <a:lnTo>
                      <a:pt x="328" y="89"/>
                    </a:lnTo>
                    <a:lnTo>
                      <a:pt x="328" y="53"/>
                    </a:lnTo>
                    <a:lnTo>
                      <a:pt x="334" y="53"/>
                    </a:lnTo>
                    <a:cubicBezTo>
                      <a:pt x="340" y="53"/>
                      <a:pt x="345" y="48"/>
                      <a:pt x="351" y="48"/>
                    </a:cubicBezTo>
                    <a:lnTo>
                      <a:pt x="358" y="48"/>
                    </a:lnTo>
                    <a:cubicBezTo>
                      <a:pt x="364" y="42"/>
                      <a:pt x="370" y="42"/>
                      <a:pt x="375" y="42"/>
                    </a:cubicBezTo>
                    <a:lnTo>
                      <a:pt x="387" y="42"/>
                    </a:lnTo>
                    <a:cubicBezTo>
                      <a:pt x="394" y="48"/>
                      <a:pt x="400" y="59"/>
                      <a:pt x="405" y="72"/>
                    </a:cubicBezTo>
                    <a:cubicBezTo>
                      <a:pt x="411" y="78"/>
                      <a:pt x="411" y="78"/>
                      <a:pt x="417" y="84"/>
                    </a:cubicBezTo>
                    <a:cubicBezTo>
                      <a:pt x="417" y="89"/>
                      <a:pt x="417" y="95"/>
                      <a:pt x="422" y="95"/>
                    </a:cubicBezTo>
                    <a:cubicBezTo>
                      <a:pt x="430" y="102"/>
                      <a:pt x="430" y="108"/>
                      <a:pt x="430" y="108"/>
                    </a:cubicBezTo>
                    <a:lnTo>
                      <a:pt x="435" y="119"/>
                    </a:lnTo>
                    <a:lnTo>
                      <a:pt x="507" y="119"/>
                    </a:lnTo>
                    <a:lnTo>
                      <a:pt x="513" y="108"/>
                    </a:lnTo>
                    <a:cubicBezTo>
                      <a:pt x="513" y="108"/>
                      <a:pt x="513" y="102"/>
                      <a:pt x="518" y="95"/>
                    </a:cubicBezTo>
                    <a:cubicBezTo>
                      <a:pt x="524" y="95"/>
                      <a:pt x="524" y="89"/>
                      <a:pt x="524" y="84"/>
                    </a:cubicBezTo>
                    <a:cubicBezTo>
                      <a:pt x="530" y="78"/>
                      <a:pt x="530" y="78"/>
                      <a:pt x="537" y="72"/>
                    </a:cubicBezTo>
                    <a:cubicBezTo>
                      <a:pt x="543" y="59"/>
                      <a:pt x="548" y="48"/>
                      <a:pt x="554" y="42"/>
                    </a:cubicBezTo>
                    <a:close/>
                    <a:moveTo>
                      <a:pt x="400" y="1"/>
                    </a:moveTo>
                    <a:lnTo>
                      <a:pt x="370" y="6"/>
                    </a:lnTo>
                    <a:cubicBezTo>
                      <a:pt x="364" y="6"/>
                      <a:pt x="358" y="12"/>
                      <a:pt x="345" y="12"/>
                    </a:cubicBezTo>
                    <a:cubicBezTo>
                      <a:pt x="334" y="18"/>
                      <a:pt x="328" y="18"/>
                      <a:pt x="322" y="18"/>
                    </a:cubicBezTo>
                    <a:lnTo>
                      <a:pt x="298" y="31"/>
                    </a:lnTo>
                    <a:lnTo>
                      <a:pt x="298" y="36"/>
                    </a:lnTo>
                    <a:cubicBezTo>
                      <a:pt x="298" y="42"/>
                      <a:pt x="292" y="66"/>
                      <a:pt x="292" y="89"/>
                    </a:cubicBezTo>
                    <a:lnTo>
                      <a:pt x="292" y="125"/>
                    </a:lnTo>
                    <a:cubicBezTo>
                      <a:pt x="287" y="131"/>
                      <a:pt x="287" y="131"/>
                      <a:pt x="280" y="131"/>
                    </a:cubicBezTo>
                    <a:lnTo>
                      <a:pt x="274" y="131"/>
                    </a:lnTo>
                    <a:lnTo>
                      <a:pt x="274" y="138"/>
                    </a:lnTo>
                    <a:cubicBezTo>
                      <a:pt x="268" y="138"/>
                      <a:pt x="268" y="138"/>
                      <a:pt x="262" y="144"/>
                    </a:cubicBezTo>
                    <a:cubicBezTo>
                      <a:pt x="251" y="138"/>
                      <a:pt x="238" y="131"/>
                      <a:pt x="232" y="125"/>
                    </a:cubicBezTo>
                    <a:cubicBezTo>
                      <a:pt x="221" y="119"/>
                      <a:pt x="208" y="114"/>
                      <a:pt x="197" y="108"/>
                    </a:cubicBezTo>
                    <a:cubicBezTo>
                      <a:pt x="191" y="108"/>
                      <a:pt x="185" y="102"/>
                      <a:pt x="185" y="102"/>
                    </a:cubicBezTo>
                    <a:lnTo>
                      <a:pt x="172" y="102"/>
                    </a:lnTo>
                    <a:lnTo>
                      <a:pt x="167" y="108"/>
                    </a:lnTo>
                    <a:cubicBezTo>
                      <a:pt x="167" y="108"/>
                      <a:pt x="149" y="119"/>
                      <a:pt x="137" y="138"/>
                    </a:cubicBezTo>
                    <a:cubicBezTo>
                      <a:pt x="119" y="149"/>
                      <a:pt x="108" y="166"/>
                      <a:pt x="108" y="166"/>
                    </a:cubicBezTo>
                    <a:lnTo>
                      <a:pt x="101" y="174"/>
                    </a:lnTo>
                    <a:lnTo>
                      <a:pt x="101" y="185"/>
                    </a:lnTo>
                    <a:cubicBezTo>
                      <a:pt x="101" y="185"/>
                      <a:pt x="108" y="191"/>
                      <a:pt x="108" y="196"/>
                    </a:cubicBezTo>
                    <a:cubicBezTo>
                      <a:pt x="114" y="209"/>
                      <a:pt x="119" y="221"/>
                      <a:pt x="125" y="232"/>
                    </a:cubicBezTo>
                    <a:cubicBezTo>
                      <a:pt x="131" y="238"/>
                      <a:pt x="137" y="251"/>
                      <a:pt x="144" y="262"/>
                    </a:cubicBezTo>
                    <a:cubicBezTo>
                      <a:pt x="137" y="268"/>
                      <a:pt x="137" y="268"/>
                      <a:pt x="137" y="274"/>
                    </a:cubicBezTo>
                    <a:lnTo>
                      <a:pt x="131" y="281"/>
                    </a:lnTo>
                    <a:cubicBezTo>
                      <a:pt x="131" y="286"/>
                      <a:pt x="131" y="286"/>
                      <a:pt x="125" y="286"/>
                    </a:cubicBezTo>
                    <a:lnTo>
                      <a:pt x="125" y="292"/>
                    </a:lnTo>
                    <a:lnTo>
                      <a:pt x="89" y="292"/>
                    </a:lnTo>
                    <a:cubicBezTo>
                      <a:pt x="65" y="292"/>
                      <a:pt x="42" y="298"/>
                      <a:pt x="42" y="298"/>
                    </a:cubicBezTo>
                    <a:lnTo>
                      <a:pt x="29" y="298"/>
                    </a:lnTo>
                    <a:lnTo>
                      <a:pt x="24" y="322"/>
                    </a:lnTo>
                    <a:cubicBezTo>
                      <a:pt x="18" y="328"/>
                      <a:pt x="18" y="334"/>
                      <a:pt x="12" y="345"/>
                    </a:cubicBezTo>
                    <a:cubicBezTo>
                      <a:pt x="12" y="358"/>
                      <a:pt x="6" y="364"/>
                      <a:pt x="6" y="369"/>
                    </a:cubicBezTo>
                    <a:lnTo>
                      <a:pt x="1" y="399"/>
                    </a:lnTo>
                    <a:lnTo>
                      <a:pt x="12" y="405"/>
                    </a:lnTo>
                    <a:cubicBezTo>
                      <a:pt x="12" y="405"/>
                      <a:pt x="12" y="411"/>
                      <a:pt x="24" y="417"/>
                    </a:cubicBezTo>
                    <a:cubicBezTo>
                      <a:pt x="29" y="424"/>
                      <a:pt x="42" y="429"/>
                      <a:pt x="48" y="435"/>
                    </a:cubicBezTo>
                    <a:cubicBezTo>
                      <a:pt x="54" y="441"/>
                      <a:pt x="59" y="441"/>
                      <a:pt x="65" y="447"/>
                    </a:cubicBezTo>
                    <a:cubicBezTo>
                      <a:pt x="72" y="447"/>
                      <a:pt x="78" y="452"/>
                      <a:pt x="78" y="452"/>
                    </a:cubicBezTo>
                    <a:lnTo>
                      <a:pt x="84" y="452"/>
                    </a:lnTo>
                    <a:lnTo>
                      <a:pt x="84" y="459"/>
                    </a:lnTo>
                    <a:lnTo>
                      <a:pt x="84" y="471"/>
                    </a:lnTo>
                    <a:lnTo>
                      <a:pt x="84" y="482"/>
                    </a:lnTo>
                    <a:lnTo>
                      <a:pt x="84" y="488"/>
                    </a:lnTo>
                    <a:lnTo>
                      <a:pt x="78" y="488"/>
                    </a:lnTo>
                    <a:cubicBezTo>
                      <a:pt x="78" y="488"/>
                      <a:pt x="72" y="495"/>
                      <a:pt x="65" y="495"/>
                    </a:cubicBezTo>
                    <a:cubicBezTo>
                      <a:pt x="59" y="501"/>
                      <a:pt x="54" y="501"/>
                      <a:pt x="48" y="507"/>
                    </a:cubicBezTo>
                    <a:cubicBezTo>
                      <a:pt x="42" y="512"/>
                      <a:pt x="29" y="518"/>
                      <a:pt x="24" y="524"/>
                    </a:cubicBezTo>
                    <a:cubicBezTo>
                      <a:pt x="12" y="531"/>
                      <a:pt x="12" y="537"/>
                      <a:pt x="12" y="537"/>
                    </a:cubicBezTo>
                    <a:lnTo>
                      <a:pt x="1" y="542"/>
                    </a:lnTo>
                    <a:lnTo>
                      <a:pt x="6" y="572"/>
                    </a:lnTo>
                    <a:cubicBezTo>
                      <a:pt x="6" y="578"/>
                      <a:pt x="12" y="584"/>
                      <a:pt x="12" y="595"/>
                    </a:cubicBezTo>
                    <a:cubicBezTo>
                      <a:pt x="18" y="602"/>
                      <a:pt x="18" y="614"/>
                      <a:pt x="18" y="620"/>
                    </a:cubicBezTo>
                    <a:lnTo>
                      <a:pt x="29" y="644"/>
                    </a:lnTo>
                    <a:lnTo>
                      <a:pt x="42" y="644"/>
                    </a:lnTo>
                    <a:cubicBezTo>
                      <a:pt x="42" y="644"/>
                      <a:pt x="65" y="650"/>
                      <a:pt x="89" y="650"/>
                    </a:cubicBezTo>
                    <a:lnTo>
                      <a:pt x="125" y="650"/>
                    </a:lnTo>
                    <a:cubicBezTo>
                      <a:pt x="131" y="655"/>
                      <a:pt x="131" y="655"/>
                      <a:pt x="131" y="661"/>
                    </a:cubicBezTo>
                    <a:lnTo>
                      <a:pt x="137" y="667"/>
                    </a:lnTo>
                    <a:cubicBezTo>
                      <a:pt x="137" y="667"/>
                      <a:pt x="137" y="674"/>
                      <a:pt x="144" y="674"/>
                    </a:cubicBezTo>
                    <a:lnTo>
                      <a:pt x="144" y="680"/>
                    </a:lnTo>
                    <a:cubicBezTo>
                      <a:pt x="137" y="691"/>
                      <a:pt x="131" y="697"/>
                      <a:pt x="125" y="710"/>
                    </a:cubicBezTo>
                    <a:cubicBezTo>
                      <a:pt x="119" y="721"/>
                      <a:pt x="114" y="732"/>
                      <a:pt x="108" y="745"/>
                    </a:cubicBezTo>
                    <a:cubicBezTo>
                      <a:pt x="108" y="751"/>
                      <a:pt x="101" y="757"/>
                      <a:pt x="101" y="757"/>
                    </a:cubicBezTo>
                    <a:lnTo>
                      <a:pt x="101" y="768"/>
                    </a:lnTo>
                    <a:lnTo>
                      <a:pt x="108" y="774"/>
                    </a:lnTo>
                    <a:cubicBezTo>
                      <a:pt x="108" y="774"/>
                      <a:pt x="119" y="793"/>
                      <a:pt x="137" y="804"/>
                    </a:cubicBezTo>
                    <a:cubicBezTo>
                      <a:pt x="149" y="823"/>
                      <a:pt x="167" y="834"/>
                      <a:pt x="167" y="834"/>
                    </a:cubicBezTo>
                    <a:lnTo>
                      <a:pt x="172" y="840"/>
                    </a:lnTo>
                    <a:lnTo>
                      <a:pt x="185" y="834"/>
                    </a:lnTo>
                    <a:cubicBezTo>
                      <a:pt x="185" y="834"/>
                      <a:pt x="191" y="834"/>
                      <a:pt x="197" y="828"/>
                    </a:cubicBezTo>
                    <a:cubicBezTo>
                      <a:pt x="208" y="828"/>
                      <a:pt x="221" y="823"/>
                      <a:pt x="232" y="817"/>
                    </a:cubicBezTo>
                    <a:cubicBezTo>
                      <a:pt x="238" y="810"/>
                      <a:pt x="251" y="804"/>
                      <a:pt x="262" y="798"/>
                    </a:cubicBezTo>
                    <a:cubicBezTo>
                      <a:pt x="268" y="804"/>
                      <a:pt x="268" y="804"/>
                      <a:pt x="274" y="804"/>
                    </a:cubicBezTo>
                    <a:lnTo>
                      <a:pt x="280" y="810"/>
                    </a:lnTo>
                    <a:cubicBezTo>
                      <a:pt x="287" y="810"/>
                      <a:pt x="287" y="810"/>
                      <a:pt x="287" y="817"/>
                    </a:cubicBezTo>
                    <a:lnTo>
                      <a:pt x="292" y="817"/>
                    </a:lnTo>
                    <a:lnTo>
                      <a:pt x="292" y="853"/>
                    </a:lnTo>
                    <a:cubicBezTo>
                      <a:pt x="292" y="875"/>
                      <a:pt x="298" y="900"/>
                      <a:pt x="298" y="900"/>
                    </a:cubicBezTo>
                    <a:lnTo>
                      <a:pt x="298" y="911"/>
                    </a:lnTo>
                    <a:lnTo>
                      <a:pt x="322" y="917"/>
                    </a:lnTo>
                    <a:cubicBezTo>
                      <a:pt x="328" y="924"/>
                      <a:pt x="334" y="924"/>
                      <a:pt x="345" y="930"/>
                    </a:cubicBezTo>
                    <a:cubicBezTo>
                      <a:pt x="358" y="930"/>
                      <a:pt x="364" y="930"/>
                      <a:pt x="370" y="935"/>
                    </a:cubicBezTo>
                    <a:lnTo>
                      <a:pt x="400" y="941"/>
                    </a:lnTo>
                    <a:lnTo>
                      <a:pt x="405" y="930"/>
                    </a:lnTo>
                    <a:lnTo>
                      <a:pt x="417" y="917"/>
                    </a:lnTo>
                    <a:cubicBezTo>
                      <a:pt x="422" y="911"/>
                      <a:pt x="430" y="900"/>
                      <a:pt x="435" y="888"/>
                    </a:cubicBezTo>
                    <a:cubicBezTo>
                      <a:pt x="441" y="888"/>
                      <a:pt x="441" y="881"/>
                      <a:pt x="447" y="875"/>
                    </a:cubicBezTo>
                    <a:cubicBezTo>
                      <a:pt x="447" y="870"/>
                      <a:pt x="452" y="864"/>
                      <a:pt x="452" y="864"/>
                    </a:cubicBezTo>
                    <a:lnTo>
                      <a:pt x="452" y="858"/>
                    </a:lnTo>
                    <a:lnTo>
                      <a:pt x="488" y="858"/>
                    </a:lnTo>
                    <a:lnTo>
                      <a:pt x="488" y="864"/>
                    </a:lnTo>
                    <a:cubicBezTo>
                      <a:pt x="488" y="864"/>
                      <a:pt x="494" y="870"/>
                      <a:pt x="494" y="875"/>
                    </a:cubicBezTo>
                    <a:cubicBezTo>
                      <a:pt x="501" y="881"/>
                      <a:pt x="501" y="888"/>
                      <a:pt x="507" y="888"/>
                    </a:cubicBezTo>
                    <a:cubicBezTo>
                      <a:pt x="513" y="900"/>
                      <a:pt x="518" y="911"/>
                      <a:pt x="524" y="917"/>
                    </a:cubicBezTo>
                    <a:cubicBezTo>
                      <a:pt x="530" y="924"/>
                      <a:pt x="537" y="930"/>
                      <a:pt x="537" y="930"/>
                    </a:cubicBezTo>
                    <a:lnTo>
                      <a:pt x="543" y="941"/>
                    </a:lnTo>
                    <a:lnTo>
                      <a:pt x="573" y="935"/>
                    </a:lnTo>
                    <a:cubicBezTo>
                      <a:pt x="578" y="930"/>
                      <a:pt x="584" y="930"/>
                      <a:pt x="595" y="930"/>
                    </a:cubicBezTo>
                    <a:cubicBezTo>
                      <a:pt x="608" y="924"/>
                      <a:pt x="614" y="924"/>
                      <a:pt x="620" y="917"/>
                    </a:cubicBezTo>
                    <a:lnTo>
                      <a:pt x="644" y="911"/>
                    </a:lnTo>
                    <a:lnTo>
                      <a:pt x="644" y="900"/>
                    </a:lnTo>
                    <a:cubicBezTo>
                      <a:pt x="644" y="900"/>
                      <a:pt x="650" y="875"/>
                      <a:pt x="650" y="853"/>
                    </a:cubicBezTo>
                    <a:lnTo>
                      <a:pt x="650" y="817"/>
                    </a:lnTo>
                    <a:cubicBezTo>
                      <a:pt x="655" y="810"/>
                      <a:pt x="655" y="810"/>
                      <a:pt x="661" y="810"/>
                    </a:cubicBezTo>
                    <a:lnTo>
                      <a:pt x="667" y="804"/>
                    </a:lnTo>
                    <a:cubicBezTo>
                      <a:pt x="673" y="804"/>
                      <a:pt x="673" y="804"/>
                      <a:pt x="680" y="798"/>
                    </a:cubicBezTo>
                    <a:cubicBezTo>
                      <a:pt x="691" y="804"/>
                      <a:pt x="703" y="810"/>
                      <a:pt x="708" y="817"/>
                    </a:cubicBezTo>
                    <a:cubicBezTo>
                      <a:pt x="721" y="823"/>
                      <a:pt x="733" y="828"/>
                      <a:pt x="744" y="828"/>
                    </a:cubicBezTo>
                    <a:cubicBezTo>
                      <a:pt x="751" y="834"/>
                      <a:pt x="757" y="834"/>
                      <a:pt x="757" y="834"/>
                    </a:cubicBezTo>
                    <a:lnTo>
                      <a:pt x="768" y="840"/>
                    </a:lnTo>
                    <a:lnTo>
                      <a:pt x="774" y="834"/>
                    </a:lnTo>
                    <a:cubicBezTo>
                      <a:pt x="774" y="834"/>
                      <a:pt x="793" y="823"/>
                      <a:pt x="804" y="804"/>
                    </a:cubicBezTo>
                    <a:cubicBezTo>
                      <a:pt x="823" y="793"/>
                      <a:pt x="834" y="774"/>
                      <a:pt x="834" y="774"/>
                    </a:cubicBezTo>
                    <a:lnTo>
                      <a:pt x="840" y="768"/>
                    </a:lnTo>
                    <a:lnTo>
                      <a:pt x="840" y="757"/>
                    </a:lnTo>
                    <a:cubicBezTo>
                      <a:pt x="840" y="757"/>
                      <a:pt x="834" y="751"/>
                      <a:pt x="834" y="745"/>
                    </a:cubicBezTo>
                    <a:cubicBezTo>
                      <a:pt x="828" y="732"/>
                      <a:pt x="823" y="721"/>
                      <a:pt x="816" y="710"/>
                    </a:cubicBezTo>
                    <a:cubicBezTo>
                      <a:pt x="810" y="697"/>
                      <a:pt x="804" y="691"/>
                      <a:pt x="798" y="680"/>
                    </a:cubicBezTo>
                    <a:cubicBezTo>
                      <a:pt x="804" y="674"/>
                      <a:pt x="804" y="667"/>
                      <a:pt x="804" y="667"/>
                    </a:cubicBezTo>
                    <a:lnTo>
                      <a:pt x="810" y="661"/>
                    </a:lnTo>
                    <a:cubicBezTo>
                      <a:pt x="810" y="655"/>
                      <a:pt x="810" y="655"/>
                      <a:pt x="816" y="650"/>
                    </a:cubicBezTo>
                    <a:lnTo>
                      <a:pt x="851" y="650"/>
                    </a:lnTo>
                    <a:cubicBezTo>
                      <a:pt x="876" y="650"/>
                      <a:pt x="900" y="644"/>
                      <a:pt x="900" y="644"/>
                    </a:cubicBezTo>
                    <a:lnTo>
                      <a:pt x="911" y="644"/>
                    </a:lnTo>
                    <a:lnTo>
                      <a:pt x="917" y="620"/>
                    </a:lnTo>
                    <a:cubicBezTo>
                      <a:pt x="923" y="614"/>
                      <a:pt x="923" y="602"/>
                      <a:pt x="930" y="595"/>
                    </a:cubicBezTo>
                    <a:cubicBezTo>
                      <a:pt x="930" y="584"/>
                      <a:pt x="936" y="578"/>
                      <a:pt x="936" y="572"/>
                    </a:cubicBezTo>
                    <a:lnTo>
                      <a:pt x="941" y="542"/>
                    </a:lnTo>
                    <a:lnTo>
                      <a:pt x="930" y="537"/>
                    </a:lnTo>
                    <a:cubicBezTo>
                      <a:pt x="930" y="537"/>
                      <a:pt x="930" y="531"/>
                      <a:pt x="917" y="524"/>
                    </a:cubicBezTo>
                    <a:cubicBezTo>
                      <a:pt x="911" y="518"/>
                      <a:pt x="900" y="512"/>
                      <a:pt x="894" y="507"/>
                    </a:cubicBezTo>
                    <a:cubicBezTo>
                      <a:pt x="887" y="501"/>
                      <a:pt x="881" y="501"/>
                      <a:pt x="876" y="495"/>
                    </a:cubicBezTo>
                    <a:cubicBezTo>
                      <a:pt x="870" y="495"/>
                      <a:pt x="864" y="488"/>
                      <a:pt x="864" y="488"/>
                    </a:cubicBezTo>
                    <a:lnTo>
                      <a:pt x="858" y="488"/>
                    </a:lnTo>
                    <a:lnTo>
                      <a:pt x="858" y="482"/>
                    </a:lnTo>
                    <a:lnTo>
                      <a:pt x="858" y="471"/>
                    </a:lnTo>
                    <a:lnTo>
                      <a:pt x="858" y="459"/>
                    </a:lnTo>
                    <a:lnTo>
                      <a:pt x="858" y="452"/>
                    </a:lnTo>
                    <a:lnTo>
                      <a:pt x="864" y="452"/>
                    </a:lnTo>
                    <a:cubicBezTo>
                      <a:pt x="864" y="452"/>
                      <a:pt x="870" y="447"/>
                      <a:pt x="876" y="447"/>
                    </a:cubicBezTo>
                    <a:cubicBezTo>
                      <a:pt x="881" y="441"/>
                      <a:pt x="887" y="441"/>
                      <a:pt x="894" y="435"/>
                    </a:cubicBezTo>
                    <a:cubicBezTo>
                      <a:pt x="900" y="429"/>
                      <a:pt x="911" y="424"/>
                      <a:pt x="917" y="417"/>
                    </a:cubicBezTo>
                    <a:cubicBezTo>
                      <a:pt x="930" y="411"/>
                      <a:pt x="930" y="405"/>
                      <a:pt x="930" y="405"/>
                    </a:cubicBezTo>
                    <a:lnTo>
                      <a:pt x="941" y="399"/>
                    </a:lnTo>
                    <a:lnTo>
                      <a:pt x="936" y="369"/>
                    </a:lnTo>
                    <a:cubicBezTo>
                      <a:pt x="936" y="364"/>
                      <a:pt x="930" y="358"/>
                      <a:pt x="930" y="345"/>
                    </a:cubicBezTo>
                    <a:cubicBezTo>
                      <a:pt x="923" y="334"/>
                      <a:pt x="923" y="328"/>
                      <a:pt x="917" y="322"/>
                    </a:cubicBezTo>
                    <a:lnTo>
                      <a:pt x="911" y="298"/>
                    </a:lnTo>
                    <a:lnTo>
                      <a:pt x="900" y="298"/>
                    </a:lnTo>
                    <a:cubicBezTo>
                      <a:pt x="900" y="298"/>
                      <a:pt x="876" y="292"/>
                      <a:pt x="851" y="292"/>
                    </a:cubicBezTo>
                    <a:lnTo>
                      <a:pt x="816" y="292"/>
                    </a:lnTo>
                    <a:lnTo>
                      <a:pt x="816" y="286"/>
                    </a:lnTo>
                    <a:cubicBezTo>
                      <a:pt x="810" y="286"/>
                      <a:pt x="810" y="286"/>
                      <a:pt x="810" y="281"/>
                    </a:cubicBezTo>
                    <a:lnTo>
                      <a:pt x="804" y="274"/>
                    </a:lnTo>
                    <a:cubicBezTo>
                      <a:pt x="804" y="268"/>
                      <a:pt x="804" y="268"/>
                      <a:pt x="798" y="262"/>
                    </a:cubicBezTo>
                    <a:cubicBezTo>
                      <a:pt x="804" y="251"/>
                      <a:pt x="810" y="238"/>
                      <a:pt x="816" y="232"/>
                    </a:cubicBezTo>
                    <a:cubicBezTo>
                      <a:pt x="823" y="221"/>
                      <a:pt x="828" y="209"/>
                      <a:pt x="834" y="196"/>
                    </a:cubicBezTo>
                    <a:cubicBezTo>
                      <a:pt x="834" y="191"/>
                      <a:pt x="840" y="185"/>
                      <a:pt x="840" y="185"/>
                    </a:cubicBezTo>
                    <a:lnTo>
                      <a:pt x="840" y="174"/>
                    </a:lnTo>
                    <a:lnTo>
                      <a:pt x="834" y="166"/>
                    </a:lnTo>
                    <a:cubicBezTo>
                      <a:pt x="834" y="166"/>
                      <a:pt x="823" y="149"/>
                      <a:pt x="804" y="138"/>
                    </a:cubicBezTo>
                    <a:cubicBezTo>
                      <a:pt x="793" y="119"/>
                      <a:pt x="774" y="108"/>
                      <a:pt x="774" y="108"/>
                    </a:cubicBezTo>
                    <a:lnTo>
                      <a:pt x="768" y="102"/>
                    </a:lnTo>
                    <a:lnTo>
                      <a:pt x="757" y="102"/>
                    </a:lnTo>
                    <a:cubicBezTo>
                      <a:pt x="757" y="102"/>
                      <a:pt x="751" y="108"/>
                      <a:pt x="744" y="108"/>
                    </a:cubicBezTo>
                    <a:cubicBezTo>
                      <a:pt x="733" y="114"/>
                      <a:pt x="721" y="119"/>
                      <a:pt x="708" y="125"/>
                    </a:cubicBezTo>
                    <a:cubicBezTo>
                      <a:pt x="703" y="131"/>
                      <a:pt x="691" y="138"/>
                      <a:pt x="680" y="144"/>
                    </a:cubicBezTo>
                    <a:cubicBezTo>
                      <a:pt x="673" y="138"/>
                      <a:pt x="667" y="138"/>
                      <a:pt x="667" y="138"/>
                    </a:cubicBezTo>
                    <a:lnTo>
                      <a:pt x="667" y="131"/>
                    </a:lnTo>
                    <a:lnTo>
                      <a:pt x="661" y="131"/>
                    </a:lnTo>
                    <a:cubicBezTo>
                      <a:pt x="655" y="131"/>
                      <a:pt x="655" y="131"/>
                      <a:pt x="655" y="125"/>
                    </a:cubicBezTo>
                    <a:lnTo>
                      <a:pt x="650" y="125"/>
                    </a:lnTo>
                    <a:lnTo>
                      <a:pt x="650" y="89"/>
                    </a:lnTo>
                    <a:cubicBezTo>
                      <a:pt x="650" y="66"/>
                      <a:pt x="644" y="42"/>
                      <a:pt x="644" y="36"/>
                    </a:cubicBezTo>
                    <a:lnTo>
                      <a:pt x="644" y="31"/>
                    </a:lnTo>
                    <a:lnTo>
                      <a:pt x="620" y="18"/>
                    </a:lnTo>
                    <a:cubicBezTo>
                      <a:pt x="614" y="18"/>
                      <a:pt x="608" y="18"/>
                      <a:pt x="595" y="12"/>
                    </a:cubicBezTo>
                    <a:cubicBezTo>
                      <a:pt x="584" y="12"/>
                      <a:pt x="578" y="6"/>
                      <a:pt x="573" y="6"/>
                    </a:cubicBezTo>
                    <a:lnTo>
                      <a:pt x="543" y="1"/>
                    </a:lnTo>
                    <a:lnTo>
                      <a:pt x="537" y="12"/>
                    </a:lnTo>
                    <a:cubicBezTo>
                      <a:pt x="537" y="12"/>
                      <a:pt x="530" y="12"/>
                      <a:pt x="524" y="23"/>
                    </a:cubicBezTo>
                    <a:cubicBezTo>
                      <a:pt x="518" y="31"/>
                      <a:pt x="513" y="42"/>
                      <a:pt x="507" y="48"/>
                    </a:cubicBezTo>
                    <a:cubicBezTo>
                      <a:pt x="501" y="53"/>
                      <a:pt x="501" y="59"/>
                      <a:pt x="494" y="66"/>
                    </a:cubicBezTo>
                    <a:cubicBezTo>
                      <a:pt x="494" y="72"/>
                      <a:pt x="488" y="78"/>
                      <a:pt x="488" y="78"/>
                    </a:cubicBezTo>
                    <a:lnTo>
                      <a:pt x="488" y="84"/>
                    </a:lnTo>
                    <a:lnTo>
                      <a:pt x="452" y="84"/>
                    </a:lnTo>
                    <a:lnTo>
                      <a:pt x="452" y="78"/>
                    </a:lnTo>
                    <a:cubicBezTo>
                      <a:pt x="452" y="78"/>
                      <a:pt x="447" y="72"/>
                      <a:pt x="447" y="66"/>
                    </a:cubicBezTo>
                    <a:cubicBezTo>
                      <a:pt x="441" y="59"/>
                      <a:pt x="441" y="53"/>
                      <a:pt x="435" y="48"/>
                    </a:cubicBezTo>
                    <a:cubicBezTo>
                      <a:pt x="430" y="42"/>
                      <a:pt x="422" y="31"/>
                      <a:pt x="417" y="23"/>
                    </a:cubicBezTo>
                    <a:cubicBezTo>
                      <a:pt x="411" y="12"/>
                      <a:pt x="405" y="12"/>
                      <a:pt x="405" y="12"/>
                    </a:cubicBez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9" name="Google Shape;959;p13"/>
          <p:cNvGrpSpPr/>
          <p:nvPr/>
        </p:nvGrpSpPr>
        <p:grpSpPr>
          <a:xfrm>
            <a:off x="7382075" y="1583787"/>
            <a:ext cx="1661550" cy="3442472"/>
            <a:chOff x="7382075" y="1583787"/>
            <a:chExt cx="1661550" cy="3442472"/>
          </a:xfrm>
        </p:grpSpPr>
        <p:sp>
          <p:nvSpPr>
            <p:cNvPr id="960" name="Google Shape;960;p13"/>
            <p:cNvSpPr/>
            <p:nvPr/>
          </p:nvSpPr>
          <p:spPr>
            <a:xfrm>
              <a:off x="8878925" y="2433962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1" name="Google Shape;961;p13"/>
            <p:cNvGrpSpPr/>
            <p:nvPr/>
          </p:nvGrpSpPr>
          <p:grpSpPr>
            <a:xfrm>
              <a:off x="8562198" y="4940560"/>
              <a:ext cx="423708" cy="85699"/>
              <a:chOff x="2023432" y="4251819"/>
              <a:chExt cx="335584" cy="67864"/>
            </a:xfrm>
          </p:grpSpPr>
          <p:sp>
            <p:nvSpPr>
              <p:cNvPr id="962" name="Google Shape;962;p13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3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5" name="Google Shape;965;p13"/>
            <p:cNvGrpSpPr/>
            <p:nvPr/>
          </p:nvGrpSpPr>
          <p:grpSpPr>
            <a:xfrm>
              <a:off x="8908848" y="1583787"/>
              <a:ext cx="104858" cy="105082"/>
              <a:chOff x="2089506" y="3065185"/>
              <a:chExt cx="467700" cy="468909"/>
            </a:xfrm>
          </p:grpSpPr>
          <p:sp>
            <p:nvSpPr>
              <p:cNvPr id="966" name="Google Shape;966;p13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8" name="Google Shape;968;p13"/>
            <p:cNvGrpSpPr/>
            <p:nvPr/>
          </p:nvGrpSpPr>
          <p:grpSpPr>
            <a:xfrm>
              <a:off x="8492498" y="3890437"/>
              <a:ext cx="104858" cy="105082"/>
              <a:chOff x="2089506" y="3065185"/>
              <a:chExt cx="467700" cy="468909"/>
            </a:xfrm>
          </p:grpSpPr>
          <p:sp>
            <p:nvSpPr>
              <p:cNvPr id="969" name="Google Shape;969;p13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1" name="Google Shape;971;p13"/>
            <p:cNvSpPr/>
            <p:nvPr/>
          </p:nvSpPr>
          <p:spPr>
            <a:xfrm>
              <a:off x="7382075" y="4776512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2" name="Google Shape;972;p1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2" type="title"/>
          </p:nvPr>
        </p:nvSpPr>
        <p:spPr>
          <a:xfrm>
            <a:off x="720000" y="1508175"/>
            <a:ext cx="6618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hasCustomPrompt="1" idx="3" type="title"/>
          </p:nvPr>
        </p:nvSpPr>
        <p:spPr>
          <a:xfrm>
            <a:off x="720000" y="30940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5" name="Google Shape;975;p13"/>
          <p:cNvSpPr txBox="1"/>
          <p:nvPr>
            <p:ph hasCustomPrompt="1" idx="4" type="title"/>
          </p:nvPr>
        </p:nvSpPr>
        <p:spPr>
          <a:xfrm>
            <a:off x="3151501" y="1508175"/>
            <a:ext cx="6618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6" name="Google Shape;976;p13"/>
          <p:cNvSpPr txBox="1"/>
          <p:nvPr>
            <p:ph hasCustomPrompt="1" idx="5" type="title"/>
          </p:nvPr>
        </p:nvSpPr>
        <p:spPr>
          <a:xfrm>
            <a:off x="3151501" y="30940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hasCustomPrompt="1" idx="6" type="title"/>
          </p:nvPr>
        </p:nvSpPr>
        <p:spPr>
          <a:xfrm>
            <a:off x="5583003" y="1508175"/>
            <a:ext cx="6618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8" name="Google Shape;978;p13"/>
          <p:cNvSpPr txBox="1"/>
          <p:nvPr>
            <p:ph hasCustomPrompt="1" idx="7" type="title"/>
          </p:nvPr>
        </p:nvSpPr>
        <p:spPr>
          <a:xfrm>
            <a:off x="5583003" y="30940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9" name="Google Shape;979;p13"/>
          <p:cNvSpPr txBox="1"/>
          <p:nvPr>
            <p:ph idx="1" type="subTitle"/>
          </p:nvPr>
        </p:nvSpPr>
        <p:spPr>
          <a:xfrm>
            <a:off x="720000" y="2064874"/>
            <a:ext cx="20769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980" name="Google Shape;980;p13"/>
          <p:cNvSpPr txBox="1"/>
          <p:nvPr>
            <p:ph idx="8" type="subTitle"/>
          </p:nvPr>
        </p:nvSpPr>
        <p:spPr>
          <a:xfrm>
            <a:off x="3151501" y="2064874"/>
            <a:ext cx="20769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981" name="Google Shape;981;p13"/>
          <p:cNvSpPr txBox="1"/>
          <p:nvPr>
            <p:ph idx="9" type="subTitle"/>
          </p:nvPr>
        </p:nvSpPr>
        <p:spPr>
          <a:xfrm>
            <a:off x="5583003" y="2064874"/>
            <a:ext cx="20769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982" name="Google Shape;982;p13"/>
          <p:cNvSpPr txBox="1"/>
          <p:nvPr>
            <p:ph idx="13" type="subTitle"/>
          </p:nvPr>
        </p:nvSpPr>
        <p:spPr>
          <a:xfrm>
            <a:off x="720000" y="3650750"/>
            <a:ext cx="20769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983" name="Google Shape;983;p13"/>
          <p:cNvSpPr txBox="1"/>
          <p:nvPr>
            <p:ph idx="14" type="subTitle"/>
          </p:nvPr>
        </p:nvSpPr>
        <p:spPr>
          <a:xfrm>
            <a:off x="3151501" y="3650750"/>
            <a:ext cx="20769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984" name="Google Shape;984;p13"/>
          <p:cNvSpPr txBox="1"/>
          <p:nvPr>
            <p:ph idx="15" type="subTitle"/>
          </p:nvPr>
        </p:nvSpPr>
        <p:spPr>
          <a:xfrm>
            <a:off x="5583003" y="3650750"/>
            <a:ext cx="20769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" name="Google Shape;986;p14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7" name="Google Shape;987;p14"/>
          <p:cNvGrpSpPr/>
          <p:nvPr/>
        </p:nvGrpSpPr>
        <p:grpSpPr>
          <a:xfrm>
            <a:off x="-141675" y="366100"/>
            <a:ext cx="10318163" cy="5905600"/>
            <a:chOff x="-141675" y="366100"/>
            <a:chExt cx="10318163" cy="5905600"/>
          </a:xfrm>
        </p:grpSpPr>
        <p:sp>
          <p:nvSpPr>
            <p:cNvPr id="988" name="Google Shape;988;p14"/>
            <p:cNvSpPr/>
            <p:nvPr/>
          </p:nvSpPr>
          <p:spPr>
            <a:xfrm>
              <a:off x="8507025" y="4423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9" name="Google Shape;989;p14"/>
            <p:cNvSpPr/>
            <p:nvPr/>
          </p:nvSpPr>
          <p:spPr>
            <a:xfrm>
              <a:off x="8508788" y="3661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0" name="Google Shape;990;p14"/>
            <p:cNvSpPr/>
            <p:nvPr/>
          </p:nvSpPr>
          <p:spPr>
            <a:xfrm>
              <a:off x="-141675" y="47383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1" name="Google Shape;991;p14"/>
            <p:cNvSpPr/>
            <p:nvPr/>
          </p:nvSpPr>
          <p:spPr>
            <a:xfrm>
              <a:off x="369663" y="46040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92" name="Google Shape;992;p14"/>
          <p:cNvGrpSpPr/>
          <p:nvPr/>
        </p:nvGrpSpPr>
        <p:grpSpPr>
          <a:xfrm>
            <a:off x="204975" y="113835"/>
            <a:ext cx="8781507" cy="4956915"/>
            <a:chOff x="204975" y="113835"/>
            <a:chExt cx="8781507" cy="4956915"/>
          </a:xfrm>
        </p:grpSpPr>
        <p:grpSp>
          <p:nvGrpSpPr>
            <p:cNvPr id="993" name="Google Shape;993;p14"/>
            <p:cNvGrpSpPr/>
            <p:nvPr/>
          </p:nvGrpSpPr>
          <p:grpSpPr>
            <a:xfrm>
              <a:off x="8562773" y="113835"/>
              <a:ext cx="423708" cy="85699"/>
              <a:chOff x="2023432" y="4251819"/>
              <a:chExt cx="335584" cy="67864"/>
            </a:xfrm>
          </p:grpSpPr>
          <p:sp>
            <p:nvSpPr>
              <p:cNvPr id="994" name="Google Shape;994;p14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4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4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7" name="Google Shape;997;p14"/>
            <p:cNvGrpSpPr/>
            <p:nvPr/>
          </p:nvGrpSpPr>
          <p:grpSpPr>
            <a:xfrm>
              <a:off x="463623" y="3970412"/>
              <a:ext cx="104858" cy="105082"/>
              <a:chOff x="2089506" y="3065185"/>
              <a:chExt cx="467700" cy="468909"/>
            </a:xfrm>
          </p:grpSpPr>
          <p:sp>
            <p:nvSpPr>
              <p:cNvPr id="998" name="Google Shape;998;p14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4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0" name="Google Shape;1000;p14"/>
            <p:cNvSpPr/>
            <p:nvPr/>
          </p:nvSpPr>
          <p:spPr>
            <a:xfrm>
              <a:off x="204975" y="490442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1" name="Google Shape;1001;p14"/>
            <p:cNvGrpSpPr/>
            <p:nvPr/>
          </p:nvGrpSpPr>
          <p:grpSpPr>
            <a:xfrm>
              <a:off x="8865898" y="1544924"/>
              <a:ext cx="104858" cy="105082"/>
              <a:chOff x="2089506" y="3065185"/>
              <a:chExt cx="467700" cy="468909"/>
            </a:xfrm>
          </p:grpSpPr>
          <p:sp>
            <p:nvSpPr>
              <p:cNvPr id="1002" name="Google Shape;1002;p14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4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4" name="Google Shape;1004;p14"/>
            <p:cNvSpPr/>
            <p:nvPr/>
          </p:nvSpPr>
          <p:spPr>
            <a:xfrm>
              <a:off x="8661200" y="255887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5" name="Google Shape;1005;p14"/>
          <p:cNvGrpSpPr/>
          <p:nvPr/>
        </p:nvGrpSpPr>
        <p:grpSpPr>
          <a:xfrm>
            <a:off x="32249" y="751844"/>
            <a:ext cx="9055948" cy="4318906"/>
            <a:chOff x="32249" y="751844"/>
            <a:chExt cx="9055948" cy="4318906"/>
          </a:xfrm>
        </p:grpSpPr>
        <p:grpSp>
          <p:nvGrpSpPr>
            <p:cNvPr id="1006" name="Google Shape;1006;p14"/>
            <p:cNvGrpSpPr/>
            <p:nvPr/>
          </p:nvGrpSpPr>
          <p:grpSpPr>
            <a:xfrm rot="5400206">
              <a:off x="936398" y="4666673"/>
              <a:ext cx="381591" cy="426563"/>
              <a:chOff x="1998163" y="1095839"/>
              <a:chExt cx="228320" cy="255213"/>
            </a:xfrm>
          </p:grpSpPr>
          <p:sp>
            <p:nvSpPr>
              <p:cNvPr id="1007" name="Google Shape;1007;p14"/>
              <p:cNvSpPr/>
              <p:nvPr/>
            </p:nvSpPr>
            <p:spPr>
              <a:xfrm>
                <a:off x="1998163" y="1243299"/>
                <a:ext cx="161539" cy="107753"/>
              </a:xfrm>
              <a:custGeom>
                <a:rect b="b" l="l" r="r" t="t"/>
                <a:pathLst>
                  <a:path extrusionOk="0" h="597" w="895">
                    <a:moveTo>
                      <a:pt x="728" y="36"/>
                    </a:moveTo>
                    <a:lnTo>
                      <a:pt x="728" y="256"/>
                    </a:lnTo>
                    <a:cubicBezTo>
                      <a:pt x="728" y="263"/>
                      <a:pt x="728" y="269"/>
                      <a:pt x="734" y="275"/>
                    </a:cubicBezTo>
                    <a:cubicBezTo>
                      <a:pt x="740" y="275"/>
                      <a:pt x="751" y="275"/>
                      <a:pt x="758" y="269"/>
                    </a:cubicBezTo>
                    <a:cubicBezTo>
                      <a:pt x="776" y="250"/>
                      <a:pt x="794" y="245"/>
                      <a:pt x="811" y="245"/>
                    </a:cubicBezTo>
                    <a:cubicBezTo>
                      <a:pt x="847" y="245"/>
                      <a:pt x="858" y="269"/>
                      <a:pt x="858" y="299"/>
                    </a:cubicBezTo>
                    <a:cubicBezTo>
                      <a:pt x="858" y="327"/>
                      <a:pt x="847" y="357"/>
                      <a:pt x="811" y="357"/>
                    </a:cubicBezTo>
                    <a:cubicBezTo>
                      <a:pt x="794" y="357"/>
                      <a:pt x="776" y="346"/>
                      <a:pt x="758" y="335"/>
                    </a:cubicBezTo>
                    <a:cubicBezTo>
                      <a:pt x="751" y="327"/>
                      <a:pt x="740" y="327"/>
                      <a:pt x="734" y="327"/>
                    </a:cubicBezTo>
                    <a:cubicBezTo>
                      <a:pt x="728" y="335"/>
                      <a:pt x="728" y="340"/>
                      <a:pt x="728" y="346"/>
                    </a:cubicBezTo>
                    <a:lnTo>
                      <a:pt x="728" y="560"/>
                    </a:lnTo>
                    <a:lnTo>
                      <a:pt x="531" y="560"/>
                    </a:lnTo>
                    <a:cubicBezTo>
                      <a:pt x="544" y="549"/>
                      <a:pt x="544" y="530"/>
                      <a:pt x="544" y="513"/>
                    </a:cubicBezTo>
                    <a:cubicBezTo>
                      <a:pt x="544" y="470"/>
                      <a:pt x="501" y="435"/>
                      <a:pt x="448" y="435"/>
                    </a:cubicBezTo>
                    <a:cubicBezTo>
                      <a:pt x="394" y="435"/>
                      <a:pt x="352" y="470"/>
                      <a:pt x="352" y="513"/>
                    </a:cubicBezTo>
                    <a:cubicBezTo>
                      <a:pt x="352" y="530"/>
                      <a:pt x="358" y="549"/>
                      <a:pt x="365" y="560"/>
                    </a:cubicBezTo>
                    <a:lnTo>
                      <a:pt x="168" y="560"/>
                    </a:lnTo>
                    <a:lnTo>
                      <a:pt x="168" y="346"/>
                    </a:lnTo>
                    <a:cubicBezTo>
                      <a:pt x="168" y="335"/>
                      <a:pt x="168" y="327"/>
                      <a:pt x="162" y="327"/>
                    </a:cubicBezTo>
                    <a:cubicBezTo>
                      <a:pt x="160" y="326"/>
                      <a:pt x="158" y="325"/>
                      <a:pt x="155" y="325"/>
                    </a:cubicBezTo>
                    <a:cubicBezTo>
                      <a:pt x="149" y="325"/>
                      <a:pt x="142" y="327"/>
                      <a:pt x="138" y="327"/>
                    </a:cubicBezTo>
                    <a:cubicBezTo>
                      <a:pt x="121" y="346"/>
                      <a:pt x="102" y="357"/>
                      <a:pt x="85" y="357"/>
                    </a:cubicBezTo>
                    <a:cubicBezTo>
                      <a:pt x="49" y="357"/>
                      <a:pt x="37" y="327"/>
                      <a:pt x="37" y="299"/>
                    </a:cubicBezTo>
                    <a:cubicBezTo>
                      <a:pt x="37" y="269"/>
                      <a:pt x="49" y="245"/>
                      <a:pt x="85" y="245"/>
                    </a:cubicBezTo>
                    <a:cubicBezTo>
                      <a:pt x="102" y="245"/>
                      <a:pt x="121" y="250"/>
                      <a:pt x="138" y="269"/>
                    </a:cubicBezTo>
                    <a:cubicBezTo>
                      <a:pt x="141" y="272"/>
                      <a:pt x="146" y="273"/>
                      <a:pt x="150" y="273"/>
                    </a:cubicBezTo>
                    <a:cubicBezTo>
                      <a:pt x="155" y="273"/>
                      <a:pt x="159" y="272"/>
                      <a:pt x="162" y="269"/>
                    </a:cubicBezTo>
                    <a:cubicBezTo>
                      <a:pt x="168" y="269"/>
                      <a:pt x="168" y="263"/>
                      <a:pt x="168" y="256"/>
                    </a:cubicBezTo>
                    <a:lnTo>
                      <a:pt x="168" y="36"/>
                    </a:lnTo>
                    <a:lnTo>
                      <a:pt x="365" y="36"/>
                    </a:lnTo>
                    <a:cubicBezTo>
                      <a:pt x="358" y="54"/>
                      <a:pt x="352" y="66"/>
                      <a:pt x="352" y="84"/>
                    </a:cubicBezTo>
                    <a:cubicBezTo>
                      <a:pt x="352" y="132"/>
                      <a:pt x="394" y="167"/>
                      <a:pt x="448" y="167"/>
                    </a:cubicBezTo>
                    <a:cubicBezTo>
                      <a:pt x="501" y="167"/>
                      <a:pt x="544" y="132"/>
                      <a:pt x="544" y="84"/>
                    </a:cubicBezTo>
                    <a:cubicBezTo>
                      <a:pt x="544" y="66"/>
                      <a:pt x="537" y="54"/>
                      <a:pt x="531" y="36"/>
                    </a:cubicBezTo>
                    <a:close/>
                    <a:moveTo>
                      <a:pt x="151" y="0"/>
                    </a:moveTo>
                    <a:cubicBezTo>
                      <a:pt x="144" y="0"/>
                      <a:pt x="132" y="6"/>
                      <a:pt x="132" y="19"/>
                    </a:cubicBezTo>
                    <a:lnTo>
                      <a:pt x="132" y="220"/>
                    </a:lnTo>
                    <a:cubicBezTo>
                      <a:pt x="121" y="209"/>
                      <a:pt x="102" y="209"/>
                      <a:pt x="85" y="209"/>
                    </a:cubicBezTo>
                    <a:cubicBezTo>
                      <a:pt x="37" y="209"/>
                      <a:pt x="1" y="245"/>
                      <a:pt x="1" y="299"/>
                    </a:cubicBezTo>
                    <a:cubicBezTo>
                      <a:pt x="1" y="352"/>
                      <a:pt x="37" y="393"/>
                      <a:pt x="85" y="393"/>
                    </a:cubicBezTo>
                    <a:cubicBezTo>
                      <a:pt x="102" y="393"/>
                      <a:pt x="121" y="387"/>
                      <a:pt x="132" y="376"/>
                    </a:cubicBezTo>
                    <a:lnTo>
                      <a:pt x="132" y="578"/>
                    </a:lnTo>
                    <a:cubicBezTo>
                      <a:pt x="132" y="590"/>
                      <a:pt x="144" y="596"/>
                      <a:pt x="151" y="596"/>
                    </a:cubicBezTo>
                    <a:lnTo>
                      <a:pt x="401" y="596"/>
                    </a:lnTo>
                    <a:cubicBezTo>
                      <a:pt x="412" y="596"/>
                      <a:pt x="418" y="590"/>
                      <a:pt x="418" y="578"/>
                    </a:cubicBezTo>
                    <a:cubicBezTo>
                      <a:pt x="418" y="572"/>
                      <a:pt x="418" y="572"/>
                      <a:pt x="412" y="566"/>
                    </a:cubicBezTo>
                    <a:cubicBezTo>
                      <a:pt x="401" y="555"/>
                      <a:pt x="388" y="536"/>
                      <a:pt x="388" y="513"/>
                    </a:cubicBezTo>
                    <a:cubicBezTo>
                      <a:pt x="388" y="483"/>
                      <a:pt x="418" y="470"/>
                      <a:pt x="448" y="470"/>
                    </a:cubicBezTo>
                    <a:cubicBezTo>
                      <a:pt x="478" y="470"/>
                      <a:pt x="508" y="483"/>
                      <a:pt x="508" y="513"/>
                    </a:cubicBezTo>
                    <a:cubicBezTo>
                      <a:pt x="508" y="530"/>
                      <a:pt x="501" y="549"/>
                      <a:pt x="484" y="566"/>
                    </a:cubicBezTo>
                    <a:cubicBezTo>
                      <a:pt x="478" y="572"/>
                      <a:pt x="478" y="585"/>
                      <a:pt x="478" y="590"/>
                    </a:cubicBezTo>
                    <a:cubicBezTo>
                      <a:pt x="484" y="596"/>
                      <a:pt x="490" y="596"/>
                      <a:pt x="495" y="596"/>
                    </a:cubicBezTo>
                    <a:lnTo>
                      <a:pt x="746" y="596"/>
                    </a:lnTo>
                    <a:cubicBezTo>
                      <a:pt x="751" y="596"/>
                      <a:pt x="764" y="590"/>
                      <a:pt x="764" y="578"/>
                    </a:cubicBezTo>
                    <a:lnTo>
                      <a:pt x="764" y="382"/>
                    </a:lnTo>
                    <a:cubicBezTo>
                      <a:pt x="776" y="387"/>
                      <a:pt x="794" y="393"/>
                      <a:pt x="811" y="393"/>
                    </a:cubicBezTo>
                    <a:cubicBezTo>
                      <a:pt x="858" y="393"/>
                      <a:pt x="894" y="352"/>
                      <a:pt x="894" y="299"/>
                    </a:cubicBezTo>
                    <a:cubicBezTo>
                      <a:pt x="894" y="245"/>
                      <a:pt x="858" y="209"/>
                      <a:pt x="811" y="209"/>
                    </a:cubicBezTo>
                    <a:cubicBezTo>
                      <a:pt x="794" y="209"/>
                      <a:pt x="776" y="209"/>
                      <a:pt x="764" y="220"/>
                    </a:cubicBezTo>
                    <a:lnTo>
                      <a:pt x="764" y="19"/>
                    </a:lnTo>
                    <a:cubicBezTo>
                      <a:pt x="764" y="6"/>
                      <a:pt x="751" y="0"/>
                      <a:pt x="746" y="0"/>
                    </a:cubicBezTo>
                    <a:lnTo>
                      <a:pt x="495" y="0"/>
                    </a:lnTo>
                    <a:cubicBezTo>
                      <a:pt x="490" y="0"/>
                      <a:pt x="484" y="6"/>
                      <a:pt x="478" y="13"/>
                    </a:cubicBezTo>
                    <a:cubicBezTo>
                      <a:pt x="478" y="19"/>
                      <a:pt x="478" y="24"/>
                      <a:pt x="484" y="30"/>
                    </a:cubicBezTo>
                    <a:cubicBezTo>
                      <a:pt x="495" y="42"/>
                      <a:pt x="508" y="66"/>
                      <a:pt x="508" y="84"/>
                    </a:cubicBezTo>
                    <a:cubicBezTo>
                      <a:pt x="508" y="113"/>
                      <a:pt x="478" y="132"/>
                      <a:pt x="448" y="132"/>
                    </a:cubicBezTo>
                    <a:cubicBezTo>
                      <a:pt x="418" y="132"/>
                      <a:pt x="388" y="113"/>
                      <a:pt x="388" y="84"/>
                    </a:cubicBezTo>
                    <a:cubicBezTo>
                      <a:pt x="388" y="66"/>
                      <a:pt x="394" y="49"/>
                      <a:pt x="412" y="30"/>
                    </a:cubicBezTo>
                    <a:cubicBezTo>
                      <a:pt x="418" y="24"/>
                      <a:pt x="418" y="19"/>
                      <a:pt x="418" y="13"/>
                    </a:cubicBezTo>
                    <a:cubicBezTo>
                      <a:pt x="412" y="6"/>
                      <a:pt x="40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4"/>
              <p:cNvSpPr/>
              <p:nvPr/>
            </p:nvSpPr>
            <p:spPr>
              <a:xfrm>
                <a:off x="2112233" y="1095839"/>
                <a:ext cx="114250" cy="155041"/>
              </a:xfrm>
              <a:custGeom>
                <a:rect b="b" l="l" r="r" t="t"/>
                <a:pathLst>
                  <a:path extrusionOk="0" h="859" w="633">
                    <a:moveTo>
                      <a:pt x="317" y="37"/>
                    </a:moveTo>
                    <a:cubicBezTo>
                      <a:pt x="347" y="37"/>
                      <a:pt x="377" y="55"/>
                      <a:pt x="377" y="85"/>
                    </a:cubicBezTo>
                    <a:cubicBezTo>
                      <a:pt x="377" y="102"/>
                      <a:pt x="369" y="121"/>
                      <a:pt x="352" y="138"/>
                    </a:cubicBezTo>
                    <a:cubicBezTo>
                      <a:pt x="347" y="144"/>
                      <a:pt x="347" y="151"/>
                      <a:pt x="347" y="157"/>
                    </a:cubicBezTo>
                    <a:cubicBezTo>
                      <a:pt x="352" y="162"/>
                      <a:pt x="358" y="168"/>
                      <a:pt x="364" y="168"/>
                    </a:cubicBezTo>
                    <a:lnTo>
                      <a:pt x="597" y="168"/>
                    </a:lnTo>
                    <a:lnTo>
                      <a:pt x="597" y="353"/>
                    </a:lnTo>
                    <a:cubicBezTo>
                      <a:pt x="578" y="341"/>
                      <a:pt x="561" y="341"/>
                      <a:pt x="542" y="341"/>
                    </a:cubicBezTo>
                    <a:cubicBezTo>
                      <a:pt x="495" y="341"/>
                      <a:pt x="459" y="377"/>
                      <a:pt x="459" y="430"/>
                    </a:cubicBezTo>
                    <a:cubicBezTo>
                      <a:pt x="459" y="484"/>
                      <a:pt x="495" y="526"/>
                      <a:pt x="542" y="526"/>
                    </a:cubicBezTo>
                    <a:cubicBezTo>
                      <a:pt x="561" y="526"/>
                      <a:pt x="578" y="520"/>
                      <a:pt x="597" y="508"/>
                    </a:cubicBezTo>
                    <a:lnTo>
                      <a:pt x="597" y="693"/>
                    </a:lnTo>
                    <a:lnTo>
                      <a:pt x="364" y="693"/>
                    </a:lnTo>
                    <a:cubicBezTo>
                      <a:pt x="358" y="693"/>
                      <a:pt x="347" y="698"/>
                      <a:pt x="347" y="704"/>
                    </a:cubicBezTo>
                    <a:cubicBezTo>
                      <a:pt x="341" y="710"/>
                      <a:pt x="347" y="723"/>
                      <a:pt x="352" y="728"/>
                    </a:cubicBezTo>
                    <a:cubicBezTo>
                      <a:pt x="364" y="740"/>
                      <a:pt x="377" y="759"/>
                      <a:pt x="377" y="776"/>
                    </a:cubicBezTo>
                    <a:cubicBezTo>
                      <a:pt x="377" y="811"/>
                      <a:pt x="347" y="823"/>
                      <a:pt x="317" y="823"/>
                    </a:cubicBezTo>
                    <a:cubicBezTo>
                      <a:pt x="287" y="823"/>
                      <a:pt x="256" y="811"/>
                      <a:pt x="256" y="776"/>
                    </a:cubicBezTo>
                    <a:cubicBezTo>
                      <a:pt x="256" y="764"/>
                      <a:pt x="262" y="746"/>
                      <a:pt x="281" y="728"/>
                    </a:cubicBezTo>
                    <a:cubicBezTo>
                      <a:pt x="287" y="723"/>
                      <a:pt x="287" y="710"/>
                      <a:pt x="287" y="704"/>
                    </a:cubicBezTo>
                    <a:cubicBezTo>
                      <a:pt x="281" y="698"/>
                      <a:pt x="275" y="693"/>
                      <a:pt x="269" y="693"/>
                    </a:cubicBezTo>
                    <a:lnTo>
                      <a:pt x="36" y="693"/>
                    </a:lnTo>
                    <a:lnTo>
                      <a:pt x="36" y="514"/>
                    </a:lnTo>
                    <a:cubicBezTo>
                      <a:pt x="55" y="520"/>
                      <a:pt x="72" y="526"/>
                      <a:pt x="91" y="526"/>
                    </a:cubicBezTo>
                    <a:cubicBezTo>
                      <a:pt x="138" y="526"/>
                      <a:pt x="174" y="484"/>
                      <a:pt x="174" y="430"/>
                    </a:cubicBezTo>
                    <a:cubicBezTo>
                      <a:pt x="174" y="377"/>
                      <a:pt x="138" y="341"/>
                      <a:pt x="91" y="341"/>
                    </a:cubicBezTo>
                    <a:cubicBezTo>
                      <a:pt x="72" y="341"/>
                      <a:pt x="55" y="341"/>
                      <a:pt x="36" y="353"/>
                    </a:cubicBezTo>
                    <a:lnTo>
                      <a:pt x="36" y="168"/>
                    </a:lnTo>
                    <a:lnTo>
                      <a:pt x="269" y="168"/>
                    </a:lnTo>
                    <a:cubicBezTo>
                      <a:pt x="275" y="168"/>
                      <a:pt x="281" y="162"/>
                      <a:pt x="287" y="157"/>
                    </a:cubicBezTo>
                    <a:cubicBezTo>
                      <a:pt x="287" y="151"/>
                      <a:pt x="287" y="144"/>
                      <a:pt x="281" y="138"/>
                    </a:cubicBezTo>
                    <a:cubicBezTo>
                      <a:pt x="269" y="127"/>
                      <a:pt x="256" y="102"/>
                      <a:pt x="256" y="85"/>
                    </a:cubicBezTo>
                    <a:cubicBezTo>
                      <a:pt x="256" y="55"/>
                      <a:pt x="287" y="37"/>
                      <a:pt x="317" y="37"/>
                    </a:cubicBezTo>
                    <a:close/>
                    <a:moveTo>
                      <a:pt x="317" y="1"/>
                    </a:moveTo>
                    <a:cubicBezTo>
                      <a:pt x="262" y="1"/>
                      <a:pt x="221" y="37"/>
                      <a:pt x="221" y="85"/>
                    </a:cubicBezTo>
                    <a:cubicBezTo>
                      <a:pt x="221" y="102"/>
                      <a:pt x="226" y="115"/>
                      <a:pt x="234" y="132"/>
                    </a:cubicBezTo>
                    <a:lnTo>
                      <a:pt x="19" y="132"/>
                    </a:lnTo>
                    <a:cubicBezTo>
                      <a:pt x="12" y="132"/>
                      <a:pt x="1" y="138"/>
                      <a:pt x="1" y="151"/>
                    </a:cubicBezTo>
                    <a:lnTo>
                      <a:pt x="1" y="388"/>
                    </a:lnTo>
                    <a:cubicBezTo>
                      <a:pt x="1" y="394"/>
                      <a:pt x="6" y="401"/>
                      <a:pt x="12" y="407"/>
                    </a:cubicBezTo>
                    <a:cubicBezTo>
                      <a:pt x="19" y="407"/>
                      <a:pt x="25" y="407"/>
                      <a:pt x="31" y="401"/>
                    </a:cubicBezTo>
                    <a:cubicBezTo>
                      <a:pt x="55" y="383"/>
                      <a:pt x="72" y="377"/>
                      <a:pt x="91" y="377"/>
                    </a:cubicBezTo>
                    <a:cubicBezTo>
                      <a:pt x="126" y="377"/>
                      <a:pt x="138" y="401"/>
                      <a:pt x="138" y="430"/>
                    </a:cubicBezTo>
                    <a:cubicBezTo>
                      <a:pt x="138" y="460"/>
                      <a:pt x="126" y="490"/>
                      <a:pt x="91" y="490"/>
                    </a:cubicBezTo>
                    <a:cubicBezTo>
                      <a:pt x="72" y="490"/>
                      <a:pt x="55" y="478"/>
                      <a:pt x="31" y="465"/>
                    </a:cubicBezTo>
                    <a:cubicBezTo>
                      <a:pt x="25" y="460"/>
                      <a:pt x="19" y="460"/>
                      <a:pt x="12" y="460"/>
                    </a:cubicBezTo>
                    <a:cubicBezTo>
                      <a:pt x="6" y="465"/>
                      <a:pt x="1" y="473"/>
                      <a:pt x="1" y="478"/>
                    </a:cubicBezTo>
                    <a:lnTo>
                      <a:pt x="1" y="710"/>
                    </a:lnTo>
                    <a:cubicBezTo>
                      <a:pt x="1" y="723"/>
                      <a:pt x="12" y="728"/>
                      <a:pt x="19" y="728"/>
                    </a:cubicBezTo>
                    <a:lnTo>
                      <a:pt x="234" y="728"/>
                    </a:lnTo>
                    <a:cubicBezTo>
                      <a:pt x="221" y="746"/>
                      <a:pt x="221" y="764"/>
                      <a:pt x="221" y="776"/>
                    </a:cubicBezTo>
                    <a:cubicBezTo>
                      <a:pt x="221" y="823"/>
                      <a:pt x="262" y="859"/>
                      <a:pt x="317" y="859"/>
                    </a:cubicBezTo>
                    <a:cubicBezTo>
                      <a:pt x="369" y="859"/>
                      <a:pt x="412" y="823"/>
                      <a:pt x="412" y="776"/>
                    </a:cubicBezTo>
                    <a:cubicBezTo>
                      <a:pt x="412" y="764"/>
                      <a:pt x="405" y="746"/>
                      <a:pt x="399" y="728"/>
                    </a:cubicBezTo>
                    <a:lnTo>
                      <a:pt x="614" y="728"/>
                    </a:lnTo>
                    <a:cubicBezTo>
                      <a:pt x="620" y="728"/>
                      <a:pt x="632" y="723"/>
                      <a:pt x="632" y="710"/>
                    </a:cubicBezTo>
                    <a:lnTo>
                      <a:pt x="632" y="478"/>
                    </a:lnTo>
                    <a:cubicBezTo>
                      <a:pt x="632" y="465"/>
                      <a:pt x="627" y="460"/>
                      <a:pt x="620" y="460"/>
                    </a:cubicBezTo>
                    <a:cubicBezTo>
                      <a:pt x="618" y="458"/>
                      <a:pt x="615" y="457"/>
                      <a:pt x="613" y="457"/>
                    </a:cubicBezTo>
                    <a:cubicBezTo>
                      <a:pt x="608" y="457"/>
                      <a:pt x="602" y="460"/>
                      <a:pt x="602" y="460"/>
                    </a:cubicBezTo>
                    <a:cubicBezTo>
                      <a:pt x="578" y="478"/>
                      <a:pt x="561" y="490"/>
                      <a:pt x="542" y="490"/>
                    </a:cubicBezTo>
                    <a:cubicBezTo>
                      <a:pt x="507" y="490"/>
                      <a:pt x="495" y="460"/>
                      <a:pt x="495" y="430"/>
                    </a:cubicBezTo>
                    <a:cubicBezTo>
                      <a:pt x="495" y="401"/>
                      <a:pt x="507" y="377"/>
                      <a:pt x="542" y="377"/>
                    </a:cubicBezTo>
                    <a:cubicBezTo>
                      <a:pt x="561" y="377"/>
                      <a:pt x="578" y="383"/>
                      <a:pt x="602" y="401"/>
                    </a:cubicBezTo>
                    <a:cubicBezTo>
                      <a:pt x="602" y="404"/>
                      <a:pt x="605" y="405"/>
                      <a:pt x="609" y="405"/>
                    </a:cubicBezTo>
                    <a:cubicBezTo>
                      <a:pt x="612" y="405"/>
                      <a:pt x="617" y="404"/>
                      <a:pt x="620" y="401"/>
                    </a:cubicBezTo>
                    <a:cubicBezTo>
                      <a:pt x="627" y="401"/>
                      <a:pt x="632" y="394"/>
                      <a:pt x="632" y="388"/>
                    </a:cubicBezTo>
                    <a:lnTo>
                      <a:pt x="632" y="151"/>
                    </a:lnTo>
                    <a:cubicBezTo>
                      <a:pt x="632" y="138"/>
                      <a:pt x="620" y="132"/>
                      <a:pt x="614" y="132"/>
                    </a:cubicBezTo>
                    <a:lnTo>
                      <a:pt x="399" y="132"/>
                    </a:lnTo>
                    <a:cubicBezTo>
                      <a:pt x="405" y="115"/>
                      <a:pt x="412" y="102"/>
                      <a:pt x="412" y="85"/>
                    </a:cubicBezTo>
                    <a:cubicBezTo>
                      <a:pt x="412" y="37"/>
                      <a:pt x="369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9" name="Google Shape;1009;p14"/>
            <p:cNvGrpSpPr/>
            <p:nvPr/>
          </p:nvGrpSpPr>
          <p:grpSpPr>
            <a:xfrm>
              <a:off x="8634478" y="751844"/>
              <a:ext cx="415286" cy="485958"/>
              <a:chOff x="2841051" y="119930"/>
              <a:chExt cx="227056" cy="265681"/>
            </a:xfrm>
          </p:grpSpPr>
          <p:sp>
            <p:nvSpPr>
              <p:cNvPr id="1010" name="Google Shape;1010;p14"/>
              <p:cNvSpPr/>
              <p:nvPr/>
            </p:nvSpPr>
            <p:spPr>
              <a:xfrm>
                <a:off x="2841051" y="119930"/>
                <a:ext cx="227056" cy="265681"/>
              </a:xfrm>
              <a:custGeom>
                <a:rect b="b" l="l" r="r" t="t"/>
                <a:pathLst>
                  <a:path extrusionOk="0" h="1472" w="1258">
                    <a:moveTo>
                      <a:pt x="633" y="36"/>
                    </a:moveTo>
                    <a:cubicBezTo>
                      <a:pt x="960" y="36"/>
                      <a:pt x="1222" y="305"/>
                      <a:pt x="1222" y="632"/>
                    </a:cubicBezTo>
                    <a:lnTo>
                      <a:pt x="1222" y="1281"/>
                    </a:lnTo>
                    <a:lnTo>
                      <a:pt x="941" y="1281"/>
                    </a:lnTo>
                    <a:cubicBezTo>
                      <a:pt x="1049" y="1127"/>
                      <a:pt x="1114" y="899"/>
                      <a:pt x="1114" y="649"/>
                    </a:cubicBezTo>
                    <a:cubicBezTo>
                      <a:pt x="1114" y="644"/>
                      <a:pt x="1109" y="632"/>
                      <a:pt x="1103" y="632"/>
                    </a:cubicBezTo>
                    <a:cubicBezTo>
                      <a:pt x="883" y="591"/>
                      <a:pt x="746" y="429"/>
                      <a:pt x="740" y="429"/>
                    </a:cubicBezTo>
                    <a:cubicBezTo>
                      <a:pt x="740" y="423"/>
                      <a:pt x="734" y="423"/>
                      <a:pt x="727" y="423"/>
                    </a:cubicBezTo>
                    <a:cubicBezTo>
                      <a:pt x="727" y="423"/>
                      <a:pt x="721" y="423"/>
                      <a:pt x="716" y="429"/>
                    </a:cubicBezTo>
                    <a:cubicBezTo>
                      <a:pt x="537" y="584"/>
                      <a:pt x="298" y="602"/>
                      <a:pt x="179" y="602"/>
                    </a:cubicBezTo>
                    <a:lnTo>
                      <a:pt x="162" y="602"/>
                    </a:lnTo>
                    <a:cubicBezTo>
                      <a:pt x="155" y="602"/>
                      <a:pt x="155" y="608"/>
                      <a:pt x="149" y="608"/>
                    </a:cubicBezTo>
                    <a:cubicBezTo>
                      <a:pt x="149" y="614"/>
                      <a:pt x="144" y="619"/>
                      <a:pt x="144" y="619"/>
                    </a:cubicBezTo>
                    <a:lnTo>
                      <a:pt x="144" y="638"/>
                    </a:lnTo>
                    <a:cubicBezTo>
                      <a:pt x="144" y="894"/>
                      <a:pt x="215" y="1127"/>
                      <a:pt x="322" y="1281"/>
                    </a:cubicBezTo>
                    <a:lnTo>
                      <a:pt x="37" y="1281"/>
                    </a:lnTo>
                    <a:lnTo>
                      <a:pt x="37" y="632"/>
                    </a:lnTo>
                    <a:cubicBezTo>
                      <a:pt x="37" y="305"/>
                      <a:pt x="305" y="36"/>
                      <a:pt x="633" y="36"/>
                    </a:cubicBezTo>
                    <a:close/>
                    <a:moveTo>
                      <a:pt x="727" y="465"/>
                    </a:moveTo>
                    <a:cubicBezTo>
                      <a:pt x="763" y="506"/>
                      <a:pt x="888" y="626"/>
                      <a:pt x="1079" y="662"/>
                    </a:cubicBezTo>
                    <a:cubicBezTo>
                      <a:pt x="1073" y="1091"/>
                      <a:pt x="877" y="1435"/>
                      <a:pt x="633" y="1435"/>
                    </a:cubicBezTo>
                    <a:cubicBezTo>
                      <a:pt x="537" y="1435"/>
                      <a:pt x="448" y="1377"/>
                      <a:pt x="370" y="1287"/>
                    </a:cubicBezTo>
                    <a:lnTo>
                      <a:pt x="370" y="1281"/>
                    </a:lnTo>
                    <a:cubicBezTo>
                      <a:pt x="257" y="1138"/>
                      <a:pt x="179" y="905"/>
                      <a:pt x="179" y="638"/>
                    </a:cubicBezTo>
                    <a:cubicBezTo>
                      <a:pt x="311" y="638"/>
                      <a:pt x="543" y="614"/>
                      <a:pt x="727" y="465"/>
                    </a:cubicBezTo>
                    <a:close/>
                    <a:moveTo>
                      <a:pt x="633" y="0"/>
                    </a:moveTo>
                    <a:cubicBezTo>
                      <a:pt x="287" y="0"/>
                      <a:pt x="1" y="286"/>
                      <a:pt x="1" y="632"/>
                    </a:cubicBezTo>
                    <a:lnTo>
                      <a:pt x="1" y="1298"/>
                    </a:lnTo>
                    <a:cubicBezTo>
                      <a:pt x="1" y="1305"/>
                      <a:pt x="12" y="1317"/>
                      <a:pt x="19" y="1317"/>
                    </a:cubicBezTo>
                    <a:lnTo>
                      <a:pt x="352" y="1317"/>
                    </a:lnTo>
                    <a:cubicBezTo>
                      <a:pt x="430" y="1413"/>
                      <a:pt x="525" y="1471"/>
                      <a:pt x="633" y="1471"/>
                    </a:cubicBezTo>
                    <a:cubicBezTo>
                      <a:pt x="734" y="1471"/>
                      <a:pt x="834" y="1413"/>
                      <a:pt x="913" y="1317"/>
                    </a:cubicBezTo>
                    <a:lnTo>
                      <a:pt x="1240" y="1317"/>
                    </a:lnTo>
                    <a:cubicBezTo>
                      <a:pt x="1252" y="1317"/>
                      <a:pt x="1257" y="1305"/>
                      <a:pt x="1257" y="1298"/>
                    </a:cubicBezTo>
                    <a:lnTo>
                      <a:pt x="1257" y="632"/>
                    </a:lnTo>
                    <a:cubicBezTo>
                      <a:pt x="1257" y="286"/>
                      <a:pt x="977" y="0"/>
                      <a:pt x="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4"/>
              <p:cNvSpPr/>
              <p:nvPr/>
            </p:nvSpPr>
            <p:spPr>
              <a:xfrm>
                <a:off x="2872276" y="180394"/>
                <a:ext cx="93674" cy="39708"/>
              </a:xfrm>
              <a:custGeom>
                <a:rect b="b" l="l" r="r" t="t"/>
                <a:pathLst>
                  <a:path extrusionOk="0" h="220" w="519">
                    <a:moveTo>
                      <a:pt x="495" y="0"/>
                    </a:moveTo>
                    <a:cubicBezTo>
                      <a:pt x="491" y="0"/>
                      <a:pt x="486" y="2"/>
                      <a:pt x="482" y="6"/>
                    </a:cubicBezTo>
                    <a:cubicBezTo>
                      <a:pt x="311" y="177"/>
                      <a:pt x="18" y="184"/>
                      <a:pt x="18" y="184"/>
                    </a:cubicBezTo>
                    <a:cubicBezTo>
                      <a:pt x="6" y="184"/>
                      <a:pt x="1" y="190"/>
                      <a:pt x="1" y="201"/>
                    </a:cubicBezTo>
                    <a:cubicBezTo>
                      <a:pt x="1" y="213"/>
                      <a:pt x="6" y="220"/>
                      <a:pt x="18" y="220"/>
                    </a:cubicBezTo>
                    <a:cubicBezTo>
                      <a:pt x="31" y="220"/>
                      <a:pt x="322" y="213"/>
                      <a:pt x="507" y="28"/>
                    </a:cubicBezTo>
                    <a:cubicBezTo>
                      <a:pt x="518" y="23"/>
                      <a:pt x="518" y="11"/>
                      <a:pt x="507" y="6"/>
                    </a:cubicBezTo>
                    <a:cubicBezTo>
                      <a:pt x="504" y="2"/>
                      <a:pt x="500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4"/>
              <p:cNvSpPr/>
              <p:nvPr/>
            </p:nvSpPr>
            <p:spPr>
              <a:xfrm>
                <a:off x="2891589" y="247356"/>
                <a:ext cx="40971" cy="12634"/>
              </a:xfrm>
              <a:custGeom>
                <a:rect b="b" l="l" r="r" t="t"/>
                <a:pathLst>
                  <a:path extrusionOk="0" h="70" w="227">
                    <a:moveTo>
                      <a:pt x="24" y="1"/>
                    </a:moveTo>
                    <a:cubicBezTo>
                      <a:pt x="18" y="1"/>
                      <a:pt x="11" y="5"/>
                      <a:pt x="7" y="9"/>
                    </a:cubicBezTo>
                    <a:cubicBezTo>
                      <a:pt x="1" y="15"/>
                      <a:pt x="1" y="28"/>
                      <a:pt x="12" y="33"/>
                    </a:cubicBezTo>
                    <a:cubicBezTo>
                      <a:pt x="37" y="56"/>
                      <a:pt x="78" y="69"/>
                      <a:pt x="114" y="69"/>
                    </a:cubicBezTo>
                    <a:cubicBezTo>
                      <a:pt x="150" y="69"/>
                      <a:pt x="185" y="56"/>
                      <a:pt x="215" y="33"/>
                    </a:cubicBezTo>
                    <a:cubicBezTo>
                      <a:pt x="227" y="28"/>
                      <a:pt x="227" y="15"/>
                      <a:pt x="221" y="9"/>
                    </a:cubicBezTo>
                    <a:cubicBezTo>
                      <a:pt x="217" y="5"/>
                      <a:pt x="210" y="1"/>
                      <a:pt x="204" y="1"/>
                    </a:cubicBezTo>
                    <a:cubicBezTo>
                      <a:pt x="201" y="1"/>
                      <a:pt x="199" y="2"/>
                      <a:pt x="197" y="3"/>
                    </a:cubicBezTo>
                    <a:cubicBezTo>
                      <a:pt x="173" y="21"/>
                      <a:pt x="144" y="30"/>
                      <a:pt x="114" y="30"/>
                    </a:cubicBezTo>
                    <a:cubicBezTo>
                      <a:pt x="84" y="30"/>
                      <a:pt x="55" y="21"/>
                      <a:pt x="31" y="3"/>
                    </a:cubicBezTo>
                    <a:cubicBezTo>
                      <a:pt x="29" y="2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4"/>
              <p:cNvSpPr/>
              <p:nvPr/>
            </p:nvSpPr>
            <p:spPr>
              <a:xfrm>
                <a:off x="2977502" y="247356"/>
                <a:ext cx="41332" cy="12634"/>
              </a:xfrm>
              <a:custGeom>
                <a:rect b="b" l="l" r="r" t="t"/>
                <a:pathLst>
                  <a:path extrusionOk="0" h="70" w="229">
                    <a:moveTo>
                      <a:pt x="25" y="1"/>
                    </a:moveTo>
                    <a:cubicBezTo>
                      <a:pt x="19" y="1"/>
                      <a:pt x="12" y="5"/>
                      <a:pt x="7" y="9"/>
                    </a:cubicBezTo>
                    <a:cubicBezTo>
                      <a:pt x="1" y="15"/>
                      <a:pt x="1" y="28"/>
                      <a:pt x="7" y="33"/>
                    </a:cubicBezTo>
                    <a:cubicBezTo>
                      <a:pt x="37" y="56"/>
                      <a:pt x="72" y="69"/>
                      <a:pt x="114" y="69"/>
                    </a:cubicBezTo>
                    <a:cubicBezTo>
                      <a:pt x="150" y="69"/>
                      <a:pt x="185" y="56"/>
                      <a:pt x="215" y="33"/>
                    </a:cubicBezTo>
                    <a:cubicBezTo>
                      <a:pt x="228" y="28"/>
                      <a:pt x="228" y="15"/>
                      <a:pt x="221" y="9"/>
                    </a:cubicBezTo>
                    <a:cubicBezTo>
                      <a:pt x="217" y="5"/>
                      <a:pt x="210" y="1"/>
                      <a:pt x="204" y="1"/>
                    </a:cubicBezTo>
                    <a:cubicBezTo>
                      <a:pt x="202" y="1"/>
                      <a:pt x="200" y="2"/>
                      <a:pt x="198" y="3"/>
                    </a:cubicBezTo>
                    <a:cubicBezTo>
                      <a:pt x="174" y="21"/>
                      <a:pt x="144" y="30"/>
                      <a:pt x="114" y="30"/>
                    </a:cubicBezTo>
                    <a:cubicBezTo>
                      <a:pt x="84" y="30"/>
                      <a:pt x="55" y="21"/>
                      <a:pt x="31" y="3"/>
                    </a:cubicBezTo>
                    <a:cubicBezTo>
                      <a:pt x="29" y="2"/>
                      <a:pt x="27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4"/>
              <p:cNvSpPr/>
              <p:nvPr/>
            </p:nvSpPr>
            <p:spPr>
              <a:xfrm>
                <a:off x="2930394" y="340488"/>
                <a:ext cx="49635" cy="17147"/>
              </a:xfrm>
              <a:custGeom>
                <a:rect b="b" l="l" r="r" t="t"/>
                <a:pathLst>
                  <a:path extrusionOk="0" h="95" w="275">
                    <a:moveTo>
                      <a:pt x="23" y="1"/>
                    </a:moveTo>
                    <a:cubicBezTo>
                      <a:pt x="18" y="1"/>
                      <a:pt x="12" y="2"/>
                      <a:pt x="6" y="5"/>
                    </a:cubicBezTo>
                    <a:cubicBezTo>
                      <a:pt x="0" y="12"/>
                      <a:pt x="0" y="23"/>
                      <a:pt x="6" y="29"/>
                    </a:cubicBezTo>
                    <a:cubicBezTo>
                      <a:pt x="42" y="71"/>
                      <a:pt x="89" y="95"/>
                      <a:pt x="138" y="95"/>
                    </a:cubicBezTo>
                    <a:cubicBezTo>
                      <a:pt x="185" y="95"/>
                      <a:pt x="232" y="71"/>
                      <a:pt x="268" y="29"/>
                    </a:cubicBezTo>
                    <a:cubicBezTo>
                      <a:pt x="275" y="23"/>
                      <a:pt x="275" y="12"/>
                      <a:pt x="262" y="5"/>
                    </a:cubicBezTo>
                    <a:cubicBezTo>
                      <a:pt x="259" y="2"/>
                      <a:pt x="255" y="1"/>
                      <a:pt x="251" y="1"/>
                    </a:cubicBezTo>
                    <a:cubicBezTo>
                      <a:pt x="246" y="1"/>
                      <a:pt x="242" y="2"/>
                      <a:pt x="239" y="5"/>
                    </a:cubicBezTo>
                    <a:cubicBezTo>
                      <a:pt x="209" y="41"/>
                      <a:pt x="173" y="59"/>
                      <a:pt x="138" y="59"/>
                    </a:cubicBezTo>
                    <a:cubicBezTo>
                      <a:pt x="102" y="59"/>
                      <a:pt x="66" y="41"/>
                      <a:pt x="36" y="5"/>
                    </a:cubicBezTo>
                    <a:cubicBezTo>
                      <a:pt x="33" y="2"/>
                      <a:pt x="29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4"/>
              <p:cNvSpPr/>
              <p:nvPr/>
            </p:nvSpPr>
            <p:spPr>
              <a:xfrm>
                <a:off x="2944292" y="294102"/>
                <a:ext cx="21659" cy="21478"/>
              </a:xfrm>
              <a:custGeom>
                <a:rect b="b" l="l" r="r" t="t"/>
                <a:pathLst>
                  <a:path extrusionOk="0" h="119" w="120">
                    <a:moveTo>
                      <a:pt x="102" y="0"/>
                    </a:moveTo>
                    <a:cubicBezTo>
                      <a:pt x="96" y="0"/>
                      <a:pt x="83" y="6"/>
                      <a:pt x="83" y="19"/>
                    </a:cubicBezTo>
                    <a:lnTo>
                      <a:pt x="83" y="83"/>
                    </a:lnTo>
                    <a:lnTo>
                      <a:pt x="19" y="83"/>
                    </a:lnTo>
                    <a:cubicBezTo>
                      <a:pt x="6" y="83"/>
                      <a:pt x="1" y="96"/>
                      <a:pt x="1" y="102"/>
                    </a:cubicBezTo>
                    <a:cubicBezTo>
                      <a:pt x="1" y="113"/>
                      <a:pt x="6" y="119"/>
                      <a:pt x="19" y="119"/>
                    </a:cubicBezTo>
                    <a:lnTo>
                      <a:pt x="102" y="119"/>
                    </a:lnTo>
                    <a:cubicBezTo>
                      <a:pt x="113" y="119"/>
                      <a:pt x="119" y="113"/>
                      <a:pt x="119" y="102"/>
                    </a:cubicBezTo>
                    <a:lnTo>
                      <a:pt x="119" y="19"/>
                    </a:lnTo>
                    <a:cubicBezTo>
                      <a:pt x="119" y="6"/>
                      <a:pt x="113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4"/>
            <p:cNvGrpSpPr/>
            <p:nvPr/>
          </p:nvGrpSpPr>
          <p:grpSpPr>
            <a:xfrm rot="-611763">
              <a:off x="8661140" y="1987304"/>
              <a:ext cx="379372" cy="430257"/>
              <a:chOff x="2356255" y="1852814"/>
              <a:chExt cx="209729" cy="237886"/>
            </a:xfrm>
          </p:grpSpPr>
          <p:sp>
            <p:nvSpPr>
              <p:cNvPr id="1017" name="Google Shape;1017;p14"/>
              <p:cNvSpPr/>
              <p:nvPr/>
            </p:nvSpPr>
            <p:spPr>
              <a:xfrm>
                <a:off x="2356255" y="1852814"/>
                <a:ext cx="209729" cy="237886"/>
              </a:xfrm>
              <a:custGeom>
                <a:rect b="b" l="l" r="r" t="t"/>
                <a:pathLst>
                  <a:path extrusionOk="0" h="1318" w="1162">
                    <a:moveTo>
                      <a:pt x="727" y="37"/>
                    </a:moveTo>
                    <a:lnTo>
                      <a:pt x="727" y="95"/>
                    </a:lnTo>
                    <a:cubicBezTo>
                      <a:pt x="716" y="95"/>
                      <a:pt x="704" y="89"/>
                      <a:pt x="691" y="89"/>
                    </a:cubicBezTo>
                    <a:lnTo>
                      <a:pt x="686" y="89"/>
                    </a:lnTo>
                    <a:cubicBezTo>
                      <a:pt x="680" y="89"/>
                      <a:pt x="668" y="84"/>
                      <a:pt x="661" y="84"/>
                    </a:cubicBezTo>
                    <a:lnTo>
                      <a:pt x="620" y="84"/>
                    </a:lnTo>
                    <a:cubicBezTo>
                      <a:pt x="620" y="78"/>
                      <a:pt x="620" y="78"/>
                      <a:pt x="614" y="78"/>
                    </a:cubicBezTo>
                    <a:lnTo>
                      <a:pt x="543" y="78"/>
                    </a:lnTo>
                    <a:lnTo>
                      <a:pt x="543" y="84"/>
                    </a:lnTo>
                    <a:lnTo>
                      <a:pt x="501" y="84"/>
                    </a:lnTo>
                    <a:cubicBezTo>
                      <a:pt x="495" y="84"/>
                      <a:pt x="483" y="89"/>
                      <a:pt x="477" y="89"/>
                    </a:cubicBezTo>
                    <a:lnTo>
                      <a:pt x="465" y="89"/>
                    </a:lnTo>
                    <a:cubicBezTo>
                      <a:pt x="460" y="89"/>
                      <a:pt x="447" y="95"/>
                      <a:pt x="435" y="95"/>
                    </a:cubicBezTo>
                    <a:lnTo>
                      <a:pt x="435" y="37"/>
                    </a:lnTo>
                    <a:close/>
                    <a:moveTo>
                      <a:pt x="582" y="115"/>
                    </a:moveTo>
                    <a:cubicBezTo>
                      <a:pt x="595" y="115"/>
                      <a:pt x="608" y="117"/>
                      <a:pt x="620" y="120"/>
                    </a:cubicBezTo>
                    <a:lnTo>
                      <a:pt x="626" y="120"/>
                    </a:lnTo>
                    <a:cubicBezTo>
                      <a:pt x="650" y="120"/>
                      <a:pt x="674" y="120"/>
                      <a:pt x="697" y="125"/>
                    </a:cubicBezTo>
                    <a:cubicBezTo>
                      <a:pt x="704" y="125"/>
                      <a:pt x="704" y="131"/>
                      <a:pt x="704" y="131"/>
                    </a:cubicBezTo>
                    <a:cubicBezTo>
                      <a:pt x="716" y="131"/>
                      <a:pt x="727" y="138"/>
                      <a:pt x="733" y="138"/>
                    </a:cubicBezTo>
                    <a:cubicBezTo>
                      <a:pt x="960" y="202"/>
                      <a:pt x="1126" y="411"/>
                      <a:pt x="1126" y="661"/>
                    </a:cubicBezTo>
                    <a:cubicBezTo>
                      <a:pt x="1126" y="960"/>
                      <a:pt x="883" y="1203"/>
                      <a:pt x="578" y="1203"/>
                    </a:cubicBezTo>
                    <a:cubicBezTo>
                      <a:pt x="281" y="1203"/>
                      <a:pt x="37" y="960"/>
                      <a:pt x="37" y="661"/>
                    </a:cubicBezTo>
                    <a:cubicBezTo>
                      <a:pt x="37" y="411"/>
                      <a:pt x="204" y="202"/>
                      <a:pt x="424" y="138"/>
                    </a:cubicBezTo>
                    <a:cubicBezTo>
                      <a:pt x="435" y="138"/>
                      <a:pt x="447" y="131"/>
                      <a:pt x="460" y="131"/>
                    </a:cubicBezTo>
                    <a:cubicBezTo>
                      <a:pt x="460" y="131"/>
                      <a:pt x="460" y="125"/>
                      <a:pt x="465" y="125"/>
                    </a:cubicBezTo>
                    <a:cubicBezTo>
                      <a:pt x="490" y="120"/>
                      <a:pt x="513" y="120"/>
                      <a:pt x="537" y="120"/>
                    </a:cubicBezTo>
                    <a:lnTo>
                      <a:pt x="543" y="120"/>
                    </a:lnTo>
                    <a:cubicBezTo>
                      <a:pt x="555" y="117"/>
                      <a:pt x="568" y="115"/>
                      <a:pt x="582" y="115"/>
                    </a:cubicBezTo>
                    <a:close/>
                    <a:moveTo>
                      <a:pt x="418" y="1"/>
                    </a:moveTo>
                    <a:cubicBezTo>
                      <a:pt x="405" y="1"/>
                      <a:pt x="400" y="12"/>
                      <a:pt x="400" y="18"/>
                    </a:cubicBezTo>
                    <a:lnTo>
                      <a:pt x="400" y="108"/>
                    </a:lnTo>
                    <a:cubicBezTo>
                      <a:pt x="168" y="185"/>
                      <a:pt x="1" y="405"/>
                      <a:pt x="1" y="661"/>
                    </a:cubicBezTo>
                    <a:cubicBezTo>
                      <a:pt x="1" y="881"/>
                      <a:pt x="125" y="1079"/>
                      <a:pt x="311" y="1174"/>
                    </a:cubicBezTo>
                    <a:lnTo>
                      <a:pt x="251" y="1293"/>
                    </a:lnTo>
                    <a:cubicBezTo>
                      <a:pt x="245" y="1299"/>
                      <a:pt x="245" y="1310"/>
                      <a:pt x="257" y="1317"/>
                    </a:cubicBezTo>
                    <a:lnTo>
                      <a:pt x="262" y="1317"/>
                    </a:lnTo>
                    <a:cubicBezTo>
                      <a:pt x="268" y="1317"/>
                      <a:pt x="275" y="1317"/>
                      <a:pt x="281" y="1310"/>
                    </a:cubicBezTo>
                    <a:lnTo>
                      <a:pt x="340" y="1192"/>
                    </a:lnTo>
                    <a:cubicBezTo>
                      <a:pt x="418" y="1222"/>
                      <a:pt x="495" y="1239"/>
                      <a:pt x="578" y="1239"/>
                    </a:cubicBezTo>
                    <a:cubicBezTo>
                      <a:pt x="668" y="1239"/>
                      <a:pt x="746" y="1222"/>
                      <a:pt x="823" y="1192"/>
                    </a:cubicBezTo>
                    <a:lnTo>
                      <a:pt x="883" y="1310"/>
                    </a:lnTo>
                    <a:cubicBezTo>
                      <a:pt x="883" y="1317"/>
                      <a:pt x="889" y="1317"/>
                      <a:pt x="900" y="1317"/>
                    </a:cubicBezTo>
                    <a:lnTo>
                      <a:pt x="906" y="1317"/>
                    </a:lnTo>
                    <a:cubicBezTo>
                      <a:pt x="911" y="1310"/>
                      <a:pt x="919" y="1299"/>
                      <a:pt x="911" y="1293"/>
                    </a:cubicBezTo>
                    <a:lnTo>
                      <a:pt x="853" y="1174"/>
                    </a:lnTo>
                    <a:cubicBezTo>
                      <a:pt x="1037" y="1079"/>
                      <a:pt x="1162" y="881"/>
                      <a:pt x="1162" y="661"/>
                    </a:cubicBezTo>
                    <a:cubicBezTo>
                      <a:pt x="1162" y="405"/>
                      <a:pt x="996" y="185"/>
                      <a:pt x="763" y="108"/>
                    </a:cubicBezTo>
                    <a:lnTo>
                      <a:pt x="763" y="18"/>
                    </a:lnTo>
                    <a:cubicBezTo>
                      <a:pt x="763" y="12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4"/>
              <p:cNvSpPr/>
              <p:nvPr/>
            </p:nvSpPr>
            <p:spPr>
              <a:xfrm>
                <a:off x="2373582" y="1884039"/>
                <a:ext cx="175436" cy="175436"/>
              </a:xfrm>
              <a:custGeom>
                <a:rect b="b" l="l" r="r" t="t"/>
                <a:pathLst>
                  <a:path extrusionOk="0" h="972" w="972">
                    <a:moveTo>
                      <a:pt x="101" y="507"/>
                    </a:moveTo>
                    <a:cubicBezTo>
                      <a:pt x="108" y="703"/>
                      <a:pt x="268" y="864"/>
                      <a:pt x="465" y="870"/>
                    </a:cubicBezTo>
                    <a:lnTo>
                      <a:pt x="465" y="936"/>
                    </a:lnTo>
                    <a:cubicBezTo>
                      <a:pt x="232" y="923"/>
                      <a:pt x="48" y="738"/>
                      <a:pt x="36" y="507"/>
                    </a:cubicBezTo>
                    <a:close/>
                    <a:moveTo>
                      <a:pt x="501" y="42"/>
                    </a:moveTo>
                    <a:cubicBezTo>
                      <a:pt x="537" y="42"/>
                      <a:pt x="572" y="48"/>
                      <a:pt x="608" y="54"/>
                    </a:cubicBezTo>
                    <a:lnTo>
                      <a:pt x="578" y="144"/>
                    </a:lnTo>
                    <a:cubicBezTo>
                      <a:pt x="578" y="149"/>
                      <a:pt x="584" y="161"/>
                      <a:pt x="590" y="161"/>
                    </a:cubicBezTo>
                    <a:lnTo>
                      <a:pt x="595" y="161"/>
                    </a:lnTo>
                    <a:cubicBezTo>
                      <a:pt x="601" y="161"/>
                      <a:pt x="608" y="161"/>
                      <a:pt x="614" y="149"/>
                    </a:cubicBezTo>
                    <a:lnTo>
                      <a:pt x="644" y="65"/>
                    </a:lnTo>
                    <a:cubicBezTo>
                      <a:pt x="672" y="78"/>
                      <a:pt x="703" y="95"/>
                      <a:pt x="733" y="114"/>
                    </a:cubicBezTo>
                    <a:lnTo>
                      <a:pt x="680" y="185"/>
                    </a:lnTo>
                    <a:cubicBezTo>
                      <a:pt x="672" y="197"/>
                      <a:pt x="680" y="202"/>
                      <a:pt x="685" y="208"/>
                    </a:cubicBezTo>
                    <a:cubicBezTo>
                      <a:pt x="691" y="215"/>
                      <a:pt x="691" y="215"/>
                      <a:pt x="697" y="215"/>
                    </a:cubicBezTo>
                    <a:cubicBezTo>
                      <a:pt x="703" y="215"/>
                      <a:pt x="708" y="215"/>
                      <a:pt x="708" y="208"/>
                    </a:cubicBezTo>
                    <a:lnTo>
                      <a:pt x="763" y="137"/>
                    </a:lnTo>
                    <a:cubicBezTo>
                      <a:pt x="793" y="155"/>
                      <a:pt x="815" y="185"/>
                      <a:pt x="834" y="208"/>
                    </a:cubicBezTo>
                    <a:lnTo>
                      <a:pt x="763" y="262"/>
                    </a:lnTo>
                    <a:cubicBezTo>
                      <a:pt x="757" y="268"/>
                      <a:pt x="757" y="280"/>
                      <a:pt x="763" y="287"/>
                    </a:cubicBezTo>
                    <a:cubicBezTo>
                      <a:pt x="763" y="292"/>
                      <a:pt x="768" y="292"/>
                      <a:pt x="774" y="292"/>
                    </a:cubicBezTo>
                    <a:lnTo>
                      <a:pt x="787" y="292"/>
                    </a:lnTo>
                    <a:lnTo>
                      <a:pt x="858" y="238"/>
                    </a:lnTo>
                    <a:cubicBezTo>
                      <a:pt x="875" y="268"/>
                      <a:pt x="894" y="298"/>
                      <a:pt x="905" y="334"/>
                    </a:cubicBezTo>
                    <a:lnTo>
                      <a:pt x="823" y="358"/>
                    </a:lnTo>
                    <a:cubicBezTo>
                      <a:pt x="810" y="364"/>
                      <a:pt x="804" y="375"/>
                      <a:pt x="810" y="381"/>
                    </a:cubicBezTo>
                    <a:cubicBezTo>
                      <a:pt x="810" y="387"/>
                      <a:pt x="823" y="394"/>
                      <a:pt x="828" y="394"/>
                    </a:cubicBezTo>
                    <a:lnTo>
                      <a:pt x="834" y="394"/>
                    </a:lnTo>
                    <a:lnTo>
                      <a:pt x="917" y="364"/>
                    </a:lnTo>
                    <a:cubicBezTo>
                      <a:pt x="923" y="400"/>
                      <a:pt x="930" y="435"/>
                      <a:pt x="935" y="471"/>
                    </a:cubicBezTo>
                    <a:lnTo>
                      <a:pt x="845" y="471"/>
                    </a:lnTo>
                    <a:cubicBezTo>
                      <a:pt x="834" y="471"/>
                      <a:pt x="828" y="477"/>
                      <a:pt x="828" y="488"/>
                    </a:cubicBezTo>
                    <a:cubicBezTo>
                      <a:pt x="828" y="494"/>
                      <a:pt x="834" y="507"/>
                      <a:pt x="845" y="507"/>
                    </a:cubicBezTo>
                    <a:lnTo>
                      <a:pt x="935" y="507"/>
                    </a:lnTo>
                    <a:cubicBezTo>
                      <a:pt x="930" y="543"/>
                      <a:pt x="923" y="578"/>
                      <a:pt x="917" y="608"/>
                    </a:cubicBezTo>
                    <a:lnTo>
                      <a:pt x="834" y="584"/>
                    </a:lnTo>
                    <a:cubicBezTo>
                      <a:pt x="831" y="582"/>
                      <a:pt x="827" y="582"/>
                      <a:pt x="824" y="582"/>
                    </a:cubicBezTo>
                    <a:cubicBezTo>
                      <a:pt x="816" y="582"/>
                      <a:pt x="810" y="586"/>
                      <a:pt x="810" y="590"/>
                    </a:cubicBezTo>
                    <a:cubicBezTo>
                      <a:pt x="804" y="601"/>
                      <a:pt x="810" y="614"/>
                      <a:pt x="823" y="614"/>
                    </a:cubicBezTo>
                    <a:lnTo>
                      <a:pt x="905" y="644"/>
                    </a:lnTo>
                    <a:cubicBezTo>
                      <a:pt x="894" y="673"/>
                      <a:pt x="875" y="708"/>
                      <a:pt x="858" y="738"/>
                    </a:cubicBezTo>
                    <a:lnTo>
                      <a:pt x="787" y="686"/>
                    </a:lnTo>
                    <a:cubicBezTo>
                      <a:pt x="783" y="683"/>
                      <a:pt x="779" y="681"/>
                      <a:pt x="774" y="681"/>
                    </a:cubicBezTo>
                    <a:cubicBezTo>
                      <a:pt x="770" y="681"/>
                      <a:pt x="765" y="683"/>
                      <a:pt x="763" y="686"/>
                    </a:cubicBezTo>
                    <a:cubicBezTo>
                      <a:pt x="757" y="697"/>
                      <a:pt x="757" y="708"/>
                      <a:pt x="763" y="716"/>
                    </a:cubicBezTo>
                    <a:lnTo>
                      <a:pt x="834" y="763"/>
                    </a:lnTo>
                    <a:cubicBezTo>
                      <a:pt x="815" y="793"/>
                      <a:pt x="793" y="816"/>
                      <a:pt x="763" y="840"/>
                    </a:cubicBezTo>
                    <a:lnTo>
                      <a:pt x="708" y="768"/>
                    </a:lnTo>
                    <a:cubicBezTo>
                      <a:pt x="705" y="762"/>
                      <a:pt x="700" y="759"/>
                      <a:pt x="695" y="759"/>
                    </a:cubicBezTo>
                    <a:cubicBezTo>
                      <a:pt x="691" y="759"/>
                      <a:pt x="688" y="760"/>
                      <a:pt x="685" y="763"/>
                    </a:cubicBezTo>
                    <a:cubicBezTo>
                      <a:pt x="680" y="768"/>
                      <a:pt x="672" y="780"/>
                      <a:pt x="680" y="787"/>
                    </a:cubicBezTo>
                    <a:lnTo>
                      <a:pt x="733" y="858"/>
                    </a:lnTo>
                    <a:cubicBezTo>
                      <a:pt x="703" y="881"/>
                      <a:pt x="672" y="894"/>
                      <a:pt x="644" y="906"/>
                    </a:cubicBezTo>
                    <a:lnTo>
                      <a:pt x="614" y="823"/>
                    </a:lnTo>
                    <a:cubicBezTo>
                      <a:pt x="608" y="816"/>
                      <a:pt x="601" y="810"/>
                      <a:pt x="590" y="810"/>
                    </a:cubicBezTo>
                    <a:cubicBezTo>
                      <a:pt x="584" y="816"/>
                      <a:pt x="578" y="823"/>
                      <a:pt x="578" y="834"/>
                    </a:cubicBezTo>
                    <a:lnTo>
                      <a:pt x="608" y="917"/>
                    </a:lnTo>
                    <a:cubicBezTo>
                      <a:pt x="572" y="930"/>
                      <a:pt x="537" y="936"/>
                      <a:pt x="501" y="936"/>
                    </a:cubicBezTo>
                    <a:lnTo>
                      <a:pt x="501" y="858"/>
                    </a:lnTo>
                    <a:cubicBezTo>
                      <a:pt x="501" y="846"/>
                      <a:pt x="494" y="840"/>
                      <a:pt x="482" y="840"/>
                    </a:cubicBezTo>
                    <a:cubicBezTo>
                      <a:pt x="292" y="840"/>
                      <a:pt x="136" y="680"/>
                      <a:pt x="136" y="488"/>
                    </a:cubicBezTo>
                    <a:cubicBezTo>
                      <a:pt x="136" y="477"/>
                      <a:pt x="125" y="471"/>
                      <a:pt x="119" y="471"/>
                    </a:cubicBezTo>
                    <a:lnTo>
                      <a:pt x="36" y="471"/>
                    </a:lnTo>
                    <a:cubicBezTo>
                      <a:pt x="36" y="435"/>
                      <a:pt x="42" y="400"/>
                      <a:pt x="54" y="364"/>
                    </a:cubicBezTo>
                    <a:lnTo>
                      <a:pt x="136" y="394"/>
                    </a:lnTo>
                    <a:lnTo>
                      <a:pt x="144" y="394"/>
                    </a:lnTo>
                    <a:cubicBezTo>
                      <a:pt x="149" y="394"/>
                      <a:pt x="161" y="387"/>
                      <a:pt x="161" y="381"/>
                    </a:cubicBezTo>
                    <a:cubicBezTo>
                      <a:pt x="161" y="375"/>
                      <a:pt x="161" y="364"/>
                      <a:pt x="149" y="358"/>
                    </a:cubicBezTo>
                    <a:lnTo>
                      <a:pt x="65" y="334"/>
                    </a:lnTo>
                    <a:cubicBezTo>
                      <a:pt x="78" y="298"/>
                      <a:pt x="95" y="268"/>
                      <a:pt x="114" y="238"/>
                    </a:cubicBezTo>
                    <a:lnTo>
                      <a:pt x="185" y="292"/>
                    </a:lnTo>
                    <a:lnTo>
                      <a:pt x="196" y="292"/>
                    </a:lnTo>
                    <a:cubicBezTo>
                      <a:pt x="202" y="292"/>
                      <a:pt x="202" y="292"/>
                      <a:pt x="208" y="287"/>
                    </a:cubicBezTo>
                    <a:cubicBezTo>
                      <a:pt x="215" y="280"/>
                      <a:pt x="215" y="268"/>
                      <a:pt x="202" y="262"/>
                    </a:cubicBezTo>
                    <a:lnTo>
                      <a:pt x="131" y="208"/>
                    </a:lnTo>
                    <a:cubicBezTo>
                      <a:pt x="155" y="185"/>
                      <a:pt x="179" y="155"/>
                      <a:pt x="208" y="137"/>
                    </a:cubicBezTo>
                    <a:lnTo>
                      <a:pt x="262" y="208"/>
                    </a:lnTo>
                    <a:cubicBezTo>
                      <a:pt x="262" y="215"/>
                      <a:pt x="268" y="215"/>
                      <a:pt x="274" y="215"/>
                    </a:cubicBezTo>
                    <a:cubicBezTo>
                      <a:pt x="279" y="215"/>
                      <a:pt x="279" y="215"/>
                      <a:pt x="287" y="208"/>
                    </a:cubicBezTo>
                    <a:cubicBezTo>
                      <a:pt x="292" y="202"/>
                      <a:pt x="292" y="197"/>
                      <a:pt x="287" y="185"/>
                    </a:cubicBezTo>
                    <a:lnTo>
                      <a:pt x="238" y="114"/>
                    </a:lnTo>
                    <a:cubicBezTo>
                      <a:pt x="262" y="95"/>
                      <a:pt x="298" y="78"/>
                      <a:pt x="328" y="65"/>
                    </a:cubicBezTo>
                    <a:lnTo>
                      <a:pt x="358" y="149"/>
                    </a:lnTo>
                    <a:cubicBezTo>
                      <a:pt x="358" y="161"/>
                      <a:pt x="369" y="161"/>
                      <a:pt x="375" y="161"/>
                    </a:cubicBezTo>
                    <a:lnTo>
                      <a:pt x="381" y="161"/>
                    </a:lnTo>
                    <a:cubicBezTo>
                      <a:pt x="387" y="161"/>
                      <a:pt x="394" y="149"/>
                      <a:pt x="394" y="144"/>
                    </a:cubicBezTo>
                    <a:lnTo>
                      <a:pt x="364" y="54"/>
                    </a:lnTo>
                    <a:cubicBezTo>
                      <a:pt x="399" y="48"/>
                      <a:pt x="429" y="42"/>
                      <a:pt x="465" y="42"/>
                    </a:cubicBezTo>
                    <a:lnTo>
                      <a:pt x="465" y="125"/>
                    </a:lnTo>
                    <a:cubicBezTo>
                      <a:pt x="465" y="137"/>
                      <a:pt x="477" y="144"/>
                      <a:pt x="482" y="144"/>
                    </a:cubicBezTo>
                    <a:cubicBezTo>
                      <a:pt x="494" y="144"/>
                      <a:pt x="501" y="137"/>
                      <a:pt x="501" y="125"/>
                    </a:cubicBezTo>
                    <a:lnTo>
                      <a:pt x="501" y="42"/>
                    </a:lnTo>
                    <a:close/>
                    <a:moveTo>
                      <a:pt x="482" y="1"/>
                    </a:moveTo>
                    <a:cubicBezTo>
                      <a:pt x="221" y="1"/>
                      <a:pt x="1" y="221"/>
                      <a:pt x="1" y="488"/>
                    </a:cubicBezTo>
                    <a:cubicBezTo>
                      <a:pt x="1" y="757"/>
                      <a:pt x="221" y="971"/>
                      <a:pt x="482" y="971"/>
                    </a:cubicBezTo>
                    <a:cubicBezTo>
                      <a:pt x="751" y="971"/>
                      <a:pt x="971" y="757"/>
                      <a:pt x="971" y="488"/>
                    </a:cubicBezTo>
                    <a:cubicBezTo>
                      <a:pt x="971" y="221"/>
                      <a:pt x="751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4"/>
              <p:cNvSpPr/>
              <p:nvPr/>
            </p:nvSpPr>
            <p:spPr>
              <a:xfrm>
                <a:off x="2448666" y="1916347"/>
                <a:ext cx="42235" cy="85011"/>
              </a:xfrm>
              <a:custGeom>
                <a:rect b="b" l="l" r="r" t="t"/>
                <a:pathLst>
                  <a:path extrusionOk="0" h="471" w="234">
                    <a:moveTo>
                      <a:pt x="66" y="274"/>
                    </a:moveTo>
                    <a:cubicBezTo>
                      <a:pt x="91" y="274"/>
                      <a:pt x="102" y="292"/>
                      <a:pt x="102" y="309"/>
                    </a:cubicBezTo>
                    <a:cubicBezTo>
                      <a:pt x="102" y="328"/>
                      <a:pt x="91" y="345"/>
                      <a:pt x="66" y="345"/>
                    </a:cubicBezTo>
                    <a:cubicBezTo>
                      <a:pt x="49" y="345"/>
                      <a:pt x="36" y="328"/>
                      <a:pt x="36" y="309"/>
                    </a:cubicBezTo>
                    <a:cubicBezTo>
                      <a:pt x="36" y="292"/>
                      <a:pt x="49" y="274"/>
                      <a:pt x="66" y="274"/>
                    </a:cubicBezTo>
                    <a:close/>
                    <a:moveTo>
                      <a:pt x="66" y="1"/>
                    </a:moveTo>
                    <a:cubicBezTo>
                      <a:pt x="61" y="1"/>
                      <a:pt x="49" y="6"/>
                      <a:pt x="49" y="18"/>
                    </a:cubicBezTo>
                    <a:lnTo>
                      <a:pt x="49" y="238"/>
                    </a:lnTo>
                    <a:cubicBezTo>
                      <a:pt x="19" y="251"/>
                      <a:pt x="1" y="274"/>
                      <a:pt x="1" y="309"/>
                    </a:cubicBezTo>
                    <a:cubicBezTo>
                      <a:pt x="1" y="345"/>
                      <a:pt x="31" y="381"/>
                      <a:pt x="66" y="381"/>
                    </a:cubicBezTo>
                    <a:cubicBezTo>
                      <a:pt x="85" y="381"/>
                      <a:pt x="91" y="375"/>
                      <a:pt x="102" y="369"/>
                    </a:cubicBezTo>
                    <a:lnTo>
                      <a:pt x="204" y="471"/>
                    </a:lnTo>
                    <a:lnTo>
                      <a:pt x="228" y="471"/>
                    </a:lnTo>
                    <a:cubicBezTo>
                      <a:pt x="234" y="458"/>
                      <a:pt x="234" y="447"/>
                      <a:pt x="228" y="441"/>
                    </a:cubicBezTo>
                    <a:lnTo>
                      <a:pt x="132" y="345"/>
                    </a:lnTo>
                    <a:cubicBezTo>
                      <a:pt x="138" y="334"/>
                      <a:pt x="138" y="322"/>
                      <a:pt x="138" y="309"/>
                    </a:cubicBezTo>
                    <a:cubicBezTo>
                      <a:pt x="138" y="274"/>
                      <a:pt x="114" y="251"/>
                      <a:pt x="85" y="238"/>
                    </a:cubicBezTo>
                    <a:lnTo>
                      <a:pt x="85" y="18"/>
                    </a:lnTo>
                    <a:cubicBezTo>
                      <a:pt x="85" y="6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0" name="Google Shape;1020;p14"/>
            <p:cNvGrpSpPr/>
            <p:nvPr/>
          </p:nvGrpSpPr>
          <p:grpSpPr>
            <a:xfrm>
              <a:off x="46980" y="4209804"/>
              <a:ext cx="445287" cy="394194"/>
              <a:chOff x="5697486" y="2953442"/>
              <a:chExt cx="240774" cy="213159"/>
            </a:xfrm>
          </p:grpSpPr>
          <p:sp>
            <p:nvSpPr>
              <p:cNvPr id="1021" name="Google Shape;1021;p14"/>
              <p:cNvSpPr/>
              <p:nvPr/>
            </p:nvSpPr>
            <p:spPr>
              <a:xfrm>
                <a:off x="5718784" y="2991164"/>
                <a:ext cx="25991" cy="25991"/>
              </a:xfrm>
              <a:custGeom>
                <a:rect b="b" l="l" r="r" t="t"/>
                <a:pathLst>
                  <a:path extrusionOk="0" h="144" w="144">
                    <a:moveTo>
                      <a:pt x="72" y="36"/>
                    </a:moveTo>
                    <a:cubicBezTo>
                      <a:pt x="96" y="36"/>
                      <a:pt x="108" y="49"/>
                      <a:pt x="108" y="72"/>
                    </a:cubicBezTo>
                    <a:cubicBezTo>
                      <a:pt x="108" y="91"/>
                      <a:pt x="96" y="108"/>
                      <a:pt x="72" y="108"/>
                    </a:cubicBezTo>
                    <a:cubicBezTo>
                      <a:pt x="55" y="108"/>
                      <a:pt x="36" y="91"/>
                      <a:pt x="36" y="72"/>
                    </a:cubicBezTo>
                    <a:cubicBezTo>
                      <a:pt x="36" y="49"/>
                      <a:pt x="55" y="36"/>
                      <a:pt x="72" y="36"/>
                    </a:cubicBezTo>
                    <a:close/>
                    <a:moveTo>
                      <a:pt x="72" y="1"/>
                    </a:moveTo>
                    <a:cubicBezTo>
                      <a:pt x="36" y="1"/>
                      <a:pt x="1" y="31"/>
                      <a:pt x="1" y="72"/>
                    </a:cubicBezTo>
                    <a:cubicBezTo>
                      <a:pt x="1" y="108"/>
                      <a:pt x="36" y="144"/>
                      <a:pt x="72" y="144"/>
                    </a:cubicBezTo>
                    <a:cubicBezTo>
                      <a:pt x="114" y="144"/>
                      <a:pt x="144" y="108"/>
                      <a:pt x="144" y="72"/>
                    </a:cubicBezTo>
                    <a:cubicBezTo>
                      <a:pt x="144" y="31"/>
                      <a:pt x="114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4"/>
              <p:cNvSpPr/>
              <p:nvPr/>
            </p:nvSpPr>
            <p:spPr>
              <a:xfrm>
                <a:off x="5755423" y="2991164"/>
                <a:ext cx="25991" cy="25991"/>
              </a:xfrm>
              <a:custGeom>
                <a:rect b="b" l="l" r="r" t="t"/>
                <a:pathLst>
                  <a:path extrusionOk="0" h="144" w="144">
                    <a:moveTo>
                      <a:pt x="72" y="36"/>
                    </a:moveTo>
                    <a:cubicBezTo>
                      <a:pt x="89" y="36"/>
                      <a:pt x="108" y="49"/>
                      <a:pt x="108" y="72"/>
                    </a:cubicBezTo>
                    <a:cubicBezTo>
                      <a:pt x="108" y="91"/>
                      <a:pt x="89" y="108"/>
                      <a:pt x="72" y="108"/>
                    </a:cubicBezTo>
                    <a:cubicBezTo>
                      <a:pt x="48" y="108"/>
                      <a:pt x="36" y="91"/>
                      <a:pt x="36" y="72"/>
                    </a:cubicBezTo>
                    <a:cubicBezTo>
                      <a:pt x="36" y="49"/>
                      <a:pt x="48" y="36"/>
                      <a:pt x="72" y="36"/>
                    </a:cubicBezTo>
                    <a:close/>
                    <a:moveTo>
                      <a:pt x="72" y="1"/>
                    </a:moveTo>
                    <a:cubicBezTo>
                      <a:pt x="31" y="1"/>
                      <a:pt x="1" y="31"/>
                      <a:pt x="1" y="72"/>
                    </a:cubicBezTo>
                    <a:cubicBezTo>
                      <a:pt x="1" y="108"/>
                      <a:pt x="31" y="144"/>
                      <a:pt x="72" y="144"/>
                    </a:cubicBezTo>
                    <a:cubicBezTo>
                      <a:pt x="108" y="144"/>
                      <a:pt x="144" y="108"/>
                      <a:pt x="144" y="72"/>
                    </a:cubicBezTo>
                    <a:cubicBezTo>
                      <a:pt x="144" y="31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4"/>
              <p:cNvSpPr/>
              <p:nvPr/>
            </p:nvSpPr>
            <p:spPr>
              <a:xfrm>
                <a:off x="5790799" y="2991164"/>
                <a:ext cx="25991" cy="25991"/>
              </a:xfrm>
              <a:custGeom>
                <a:rect b="b" l="l" r="r" t="t"/>
                <a:pathLst>
                  <a:path extrusionOk="0" h="144" w="144">
                    <a:moveTo>
                      <a:pt x="72" y="36"/>
                    </a:moveTo>
                    <a:cubicBezTo>
                      <a:pt x="96" y="36"/>
                      <a:pt x="108" y="49"/>
                      <a:pt x="108" y="72"/>
                    </a:cubicBezTo>
                    <a:cubicBezTo>
                      <a:pt x="108" y="91"/>
                      <a:pt x="96" y="108"/>
                      <a:pt x="72" y="108"/>
                    </a:cubicBezTo>
                    <a:cubicBezTo>
                      <a:pt x="55" y="108"/>
                      <a:pt x="36" y="91"/>
                      <a:pt x="36" y="72"/>
                    </a:cubicBezTo>
                    <a:cubicBezTo>
                      <a:pt x="36" y="49"/>
                      <a:pt x="55" y="36"/>
                      <a:pt x="72" y="36"/>
                    </a:cubicBezTo>
                    <a:close/>
                    <a:moveTo>
                      <a:pt x="72" y="1"/>
                    </a:moveTo>
                    <a:cubicBezTo>
                      <a:pt x="36" y="1"/>
                      <a:pt x="1" y="31"/>
                      <a:pt x="1" y="72"/>
                    </a:cubicBezTo>
                    <a:cubicBezTo>
                      <a:pt x="1" y="108"/>
                      <a:pt x="36" y="144"/>
                      <a:pt x="72" y="144"/>
                    </a:cubicBezTo>
                    <a:cubicBezTo>
                      <a:pt x="115" y="144"/>
                      <a:pt x="143" y="108"/>
                      <a:pt x="143" y="72"/>
                    </a:cubicBezTo>
                    <a:cubicBezTo>
                      <a:pt x="143" y="31"/>
                      <a:pt x="115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4"/>
              <p:cNvSpPr/>
              <p:nvPr/>
            </p:nvSpPr>
            <p:spPr>
              <a:xfrm>
                <a:off x="5718784" y="3037370"/>
                <a:ext cx="198178" cy="6678"/>
              </a:xfrm>
              <a:custGeom>
                <a:rect b="b" l="l" r="r" t="t"/>
                <a:pathLst>
                  <a:path extrusionOk="0" h="37" w="1098">
                    <a:moveTo>
                      <a:pt x="19" y="0"/>
                    </a:moveTo>
                    <a:cubicBezTo>
                      <a:pt x="6" y="0"/>
                      <a:pt x="1" y="8"/>
                      <a:pt x="1" y="19"/>
                    </a:cubicBezTo>
                    <a:cubicBezTo>
                      <a:pt x="1" y="30"/>
                      <a:pt x="6" y="36"/>
                      <a:pt x="19" y="36"/>
                    </a:cubicBezTo>
                    <a:lnTo>
                      <a:pt x="1079" y="36"/>
                    </a:lnTo>
                    <a:cubicBezTo>
                      <a:pt x="1091" y="36"/>
                      <a:pt x="1097" y="30"/>
                      <a:pt x="1097" y="19"/>
                    </a:cubicBezTo>
                    <a:cubicBezTo>
                      <a:pt x="1097" y="8"/>
                      <a:pt x="1091" y="0"/>
                      <a:pt x="1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4"/>
              <p:cNvSpPr/>
              <p:nvPr/>
            </p:nvSpPr>
            <p:spPr>
              <a:xfrm>
                <a:off x="5718784" y="3054697"/>
                <a:ext cx="198178" cy="6498"/>
              </a:xfrm>
              <a:custGeom>
                <a:rect b="b" l="l" r="r" t="t"/>
                <a:pathLst>
                  <a:path extrusionOk="0" h="36" w="1098">
                    <a:moveTo>
                      <a:pt x="19" y="0"/>
                    </a:moveTo>
                    <a:cubicBezTo>
                      <a:pt x="6" y="0"/>
                      <a:pt x="1" y="6"/>
                      <a:pt x="1" y="19"/>
                    </a:cubicBezTo>
                    <a:cubicBezTo>
                      <a:pt x="1" y="30"/>
                      <a:pt x="6" y="36"/>
                      <a:pt x="19" y="36"/>
                    </a:cubicBezTo>
                    <a:lnTo>
                      <a:pt x="1079" y="36"/>
                    </a:lnTo>
                    <a:cubicBezTo>
                      <a:pt x="1091" y="36"/>
                      <a:pt x="1097" y="30"/>
                      <a:pt x="1097" y="19"/>
                    </a:cubicBezTo>
                    <a:cubicBezTo>
                      <a:pt x="1097" y="6"/>
                      <a:pt x="1091" y="0"/>
                      <a:pt x="1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4"/>
              <p:cNvSpPr/>
              <p:nvPr/>
            </p:nvSpPr>
            <p:spPr>
              <a:xfrm>
                <a:off x="5718784" y="3071844"/>
                <a:ext cx="15522" cy="6678"/>
              </a:xfrm>
              <a:custGeom>
                <a:rect b="b" l="l" r="r" t="t"/>
                <a:pathLst>
                  <a:path extrusionOk="0" h="37" w="86">
                    <a:moveTo>
                      <a:pt x="19" y="1"/>
                    </a:moveTo>
                    <a:cubicBezTo>
                      <a:pt x="6" y="1"/>
                      <a:pt x="1" y="7"/>
                      <a:pt x="1" y="18"/>
                    </a:cubicBezTo>
                    <a:cubicBezTo>
                      <a:pt x="1" y="31"/>
                      <a:pt x="6" y="37"/>
                      <a:pt x="19" y="37"/>
                    </a:cubicBezTo>
                    <a:lnTo>
                      <a:pt x="66" y="37"/>
                    </a:lnTo>
                    <a:cubicBezTo>
                      <a:pt x="78" y="37"/>
                      <a:pt x="85" y="31"/>
                      <a:pt x="85" y="18"/>
                    </a:cubicBezTo>
                    <a:cubicBezTo>
                      <a:pt x="85" y="7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4"/>
              <p:cNvSpPr/>
              <p:nvPr/>
            </p:nvSpPr>
            <p:spPr>
              <a:xfrm>
                <a:off x="5742609" y="3071844"/>
                <a:ext cx="60284" cy="6678"/>
              </a:xfrm>
              <a:custGeom>
                <a:rect b="b" l="l" r="r" t="t"/>
                <a:pathLst>
                  <a:path extrusionOk="0" h="37" w="334">
                    <a:moveTo>
                      <a:pt x="17" y="1"/>
                    </a:moveTo>
                    <a:cubicBezTo>
                      <a:pt x="6" y="1"/>
                      <a:pt x="0" y="7"/>
                      <a:pt x="0" y="18"/>
                    </a:cubicBezTo>
                    <a:cubicBezTo>
                      <a:pt x="0" y="31"/>
                      <a:pt x="6" y="37"/>
                      <a:pt x="17" y="37"/>
                    </a:cubicBezTo>
                    <a:lnTo>
                      <a:pt x="125" y="37"/>
                    </a:lnTo>
                    <a:cubicBezTo>
                      <a:pt x="137" y="37"/>
                      <a:pt x="143" y="31"/>
                      <a:pt x="143" y="18"/>
                    </a:cubicBezTo>
                    <a:cubicBezTo>
                      <a:pt x="143" y="7"/>
                      <a:pt x="137" y="1"/>
                      <a:pt x="125" y="1"/>
                    </a:cubicBezTo>
                    <a:close/>
                    <a:moveTo>
                      <a:pt x="209" y="1"/>
                    </a:moveTo>
                    <a:cubicBezTo>
                      <a:pt x="196" y="1"/>
                      <a:pt x="190" y="7"/>
                      <a:pt x="190" y="18"/>
                    </a:cubicBezTo>
                    <a:cubicBezTo>
                      <a:pt x="190" y="31"/>
                      <a:pt x="196" y="37"/>
                      <a:pt x="209" y="37"/>
                    </a:cubicBezTo>
                    <a:lnTo>
                      <a:pt x="316" y="37"/>
                    </a:lnTo>
                    <a:cubicBezTo>
                      <a:pt x="322" y="37"/>
                      <a:pt x="333" y="31"/>
                      <a:pt x="333" y="18"/>
                    </a:cubicBezTo>
                    <a:cubicBezTo>
                      <a:pt x="333" y="7"/>
                      <a:pt x="32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4"/>
              <p:cNvSpPr/>
              <p:nvPr/>
            </p:nvSpPr>
            <p:spPr>
              <a:xfrm>
                <a:off x="5810112" y="3071844"/>
                <a:ext cx="15522" cy="6678"/>
              </a:xfrm>
              <a:custGeom>
                <a:rect b="b" l="l" r="r" t="t"/>
                <a:pathLst>
                  <a:path extrusionOk="0" h="37" w="86">
                    <a:moveTo>
                      <a:pt x="19" y="1"/>
                    </a:moveTo>
                    <a:cubicBezTo>
                      <a:pt x="14" y="1"/>
                      <a:pt x="1" y="7"/>
                      <a:pt x="1" y="18"/>
                    </a:cubicBezTo>
                    <a:cubicBezTo>
                      <a:pt x="1" y="31"/>
                      <a:pt x="14" y="37"/>
                      <a:pt x="19" y="37"/>
                    </a:cubicBezTo>
                    <a:lnTo>
                      <a:pt x="66" y="37"/>
                    </a:lnTo>
                    <a:cubicBezTo>
                      <a:pt x="79" y="37"/>
                      <a:pt x="85" y="31"/>
                      <a:pt x="85" y="18"/>
                    </a:cubicBezTo>
                    <a:cubicBezTo>
                      <a:pt x="85" y="7"/>
                      <a:pt x="79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4"/>
              <p:cNvSpPr/>
              <p:nvPr/>
            </p:nvSpPr>
            <p:spPr>
              <a:xfrm>
                <a:off x="5697486" y="2953442"/>
                <a:ext cx="240774" cy="213159"/>
              </a:xfrm>
              <a:custGeom>
                <a:rect b="b" l="l" r="r" t="t"/>
                <a:pathLst>
                  <a:path extrusionOk="0" h="1181" w="1334">
                    <a:moveTo>
                      <a:pt x="1298" y="37"/>
                    </a:moveTo>
                    <a:lnTo>
                      <a:pt x="1298" y="943"/>
                    </a:lnTo>
                    <a:lnTo>
                      <a:pt x="459" y="943"/>
                    </a:lnTo>
                    <a:cubicBezTo>
                      <a:pt x="453" y="943"/>
                      <a:pt x="446" y="943"/>
                      <a:pt x="440" y="949"/>
                    </a:cubicBezTo>
                    <a:lnTo>
                      <a:pt x="339" y="1127"/>
                    </a:lnTo>
                    <a:lnTo>
                      <a:pt x="232" y="949"/>
                    </a:lnTo>
                    <a:cubicBezTo>
                      <a:pt x="226" y="943"/>
                      <a:pt x="226" y="943"/>
                      <a:pt x="214" y="943"/>
                    </a:cubicBezTo>
                    <a:lnTo>
                      <a:pt x="36" y="943"/>
                    </a:lnTo>
                    <a:lnTo>
                      <a:pt x="36" y="37"/>
                    </a:lnTo>
                    <a:close/>
                    <a:moveTo>
                      <a:pt x="17" y="1"/>
                    </a:moveTo>
                    <a:cubicBezTo>
                      <a:pt x="12" y="1"/>
                      <a:pt x="0" y="8"/>
                      <a:pt x="0" y="19"/>
                    </a:cubicBezTo>
                    <a:lnTo>
                      <a:pt x="0" y="960"/>
                    </a:lnTo>
                    <a:cubicBezTo>
                      <a:pt x="0" y="966"/>
                      <a:pt x="12" y="979"/>
                      <a:pt x="17" y="979"/>
                    </a:cubicBezTo>
                    <a:lnTo>
                      <a:pt x="209" y="979"/>
                    </a:lnTo>
                    <a:lnTo>
                      <a:pt x="322" y="1174"/>
                    </a:lnTo>
                    <a:cubicBezTo>
                      <a:pt x="327" y="1180"/>
                      <a:pt x="333" y="1180"/>
                      <a:pt x="339" y="1180"/>
                    </a:cubicBezTo>
                    <a:cubicBezTo>
                      <a:pt x="346" y="1180"/>
                      <a:pt x="352" y="1180"/>
                      <a:pt x="352" y="1174"/>
                    </a:cubicBezTo>
                    <a:lnTo>
                      <a:pt x="470" y="979"/>
                    </a:lnTo>
                    <a:lnTo>
                      <a:pt x="1317" y="979"/>
                    </a:lnTo>
                    <a:cubicBezTo>
                      <a:pt x="1328" y="979"/>
                      <a:pt x="1334" y="966"/>
                      <a:pt x="1334" y="960"/>
                    </a:cubicBezTo>
                    <a:lnTo>
                      <a:pt x="1334" y="19"/>
                    </a:lnTo>
                    <a:cubicBezTo>
                      <a:pt x="1334" y="8"/>
                      <a:pt x="1328" y="1"/>
                      <a:pt x="1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0" name="Google Shape;1030;p14"/>
            <p:cNvSpPr/>
            <p:nvPr/>
          </p:nvSpPr>
          <p:spPr>
            <a:xfrm flipH="1" rot="10800000">
              <a:off x="8613449" y="2836318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4"/>
            <p:cNvSpPr/>
            <p:nvPr/>
          </p:nvSpPr>
          <p:spPr>
            <a:xfrm flipH="1">
              <a:off x="32249" y="3831306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2" name="Google Shape;1032;p1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Google Shape;1034;p15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5" name="Google Shape;1035;p15"/>
          <p:cNvGrpSpPr/>
          <p:nvPr/>
        </p:nvGrpSpPr>
        <p:grpSpPr>
          <a:xfrm>
            <a:off x="393463" y="-1467825"/>
            <a:ext cx="6452538" cy="8181500"/>
            <a:chOff x="393463" y="-1467825"/>
            <a:chExt cx="6452538" cy="8181500"/>
          </a:xfrm>
        </p:grpSpPr>
        <p:sp>
          <p:nvSpPr>
            <p:cNvPr id="1036" name="Google Shape;1036;p15"/>
            <p:cNvSpPr/>
            <p:nvPr/>
          </p:nvSpPr>
          <p:spPr>
            <a:xfrm>
              <a:off x="1441950" y="-5117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393463" y="-1467825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4691613" y="5045975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5871000" y="4628725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40" name="Google Shape;1040;p15"/>
          <p:cNvGrpSpPr/>
          <p:nvPr/>
        </p:nvGrpSpPr>
        <p:grpSpPr>
          <a:xfrm>
            <a:off x="71344" y="138241"/>
            <a:ext cx="6569779" cy="4979871"/>
            <a:chOff x="71344" y="138241"/>
            <a:chExt cx="6569779" cy="4979871"/>
          </a:xfrm>
        </p:grpSpPr>
        <p:grpSp>
          <p:nvGrpSpPr>
            <p:cNvPr id="1041" name="Google Shape;1041;p15"/>
            <p:cNvGrpSpPr/>
            <p:nvPr/>
          </p:nvGrpSpPr>
          <p:grpSpPr>
            <a:xfrm>
              <a:off x="71344" y="138241"/>
              <a:ext cx="6569779" cy="4979871"/>
              <a:chOff x="71344" y="138241"/>
              <a:chExt cx="6569779" cy="4979871"/>
            </a:xfrm>
          </p:grpSpPr>
          <p:grpSp>
            <p:nvGrpSpPr>
              <p:cNvPr id="1042" name="Google Shape;1042;p15"/>
              <p:cNvGrpSpPr/>
              <p:nvPr/>
            </p:nvGrpSpPr>
            <p:grpSpPr>
              <a:xfrm>
                <a:off x="6075866" y="4735886"/>
                <a:ext cx="565258" cy="333898"/>
                <a:chOff x="4070910" y="2621521"/>
                <a:chExt cx="331199" cy="195651"/>
              </a:xfrm>
            </p:grpSpPr>
            <p:sp>
              <p:nvSpPr>
                <p:cNvPr id="1043" name="Google Shape;1043;p15"/>
                <p:cNvSpPr/>
                <p:nvPr/>
              </p:nvSpPr>
              <p:spPr>
                <a:xfrm>
                  <a:off x="4086974" y="2621521"/>
                  <a:ext cx="299252" cy="175256"/>
                </a:xfrm>
                <a:custGeom>
                  <a:rect b="b" l="l" r="r" t="t"/>
                  <a:pathLst>
                    <a:path extrusionOk="0" h="971" w="1658">
                      <a:moveTo>
                        <a:pt x="1622" y="36"/>
                      </a:moveTo>
                      <a:lnTo>
                        <a:pt x="1622" y="935"/>
                      </a:lnTo>
                      <a:lnTo>
                        <a:pt x="36" y="935"/>
                      </a:lnTo>
                      <a:lnTo>
                        <a:pt x="36" y="36"/>
                      </a:lnTo>
                      <a:close/>
                      <a:moveTo>
                        <a:pt x="19" y="0"/>
                      </a:moveTo>
                      <a:cubicBezTo>
                        <a:pt x="6" y="0"/>
                        <a:pt x="1" y="6"/>
                        <a:pt x="1" y="17"/>
                      </a:cubicBezTo>
                      <a:lnTo>
                        <a:pt x="1" y="954"/>
                      </a:lnTo>
                      <a:cubicBezTo>
                        <a:pt x="1" y="965"/>
                        <a:pt x="6" y="971"/>
                        <a:pt x="19" y="971"/>
                      </a:cubicBezTo>
                      <a:lnTo>
                        <a:pt x="1639" y="971"/>
                      </a:lnTo>
                      <a:cubicBezTo>
                        <a:pt x="1650" y="971"/>
                        <a:pt x="1657" y="965"/>
                        <a:pt x="1657" y="954"/>
                      </a:cubicBezTo>
                      <a:lnTo>
                        <a:pt x="1657" y="17"/>
                      </a:lnTo>
                      <a:cubicBezTo>
                        <a:pt x="1657" y="6"/>
                        <a:pt x="1650" y="0"/>
                        <a:pt x="16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15"/>
                <p:cNvSpPr/>
                <p:nvPr/>
              </p:nvSpPr>
              <p:spPr>
                <a:xfrm>
                  <a:off x="4118199" y="2739561"/>
                  <a:ext cx="236803" cy="27074"/>
                </a:xfrm>
                <a:custGeom>
                  <a:rect b="b" l="l" r="r" t="t"/>
                  <a:pathLst>
                    <a:path extrusionOk="0" h="150" w="1312">
                      <a:moveTo>
                        <a:pt x="1287" y="25"/>
                      </a:moveTo>
                      <a:lnTo>
                        <a:pt x="1287" y="127"/>
                      </a:lnTo>
                      <a:lnTo>
                        <a:pt x="25" y="127"/>
                      </a:lnTo>
                      <a:lnTo>
                        <a:pt x="25" y="25"/>
                      </a:lnTo>
                      <a:close/>
                      <a:moveTo>
                        <a:pt x="0" y="1"/>
                      </a:moveTo>
                      <a:lnTo>
                        <a:pt x="0" y="150"/>
                      </a:lnTo>
                      <a:lnTo>
                        <a:pt x="1311" y="150"/>
                      </a:lnTo>
                      <a:lnTo>
                        <a:pt x="13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15"/>
                <p:cNvSpPr/>
                <p:nvPr/>
              </p:nvSpPr>
              <p:spPr>
                <a:xfrm>
                  <a:off x="4097803" y="2640833"/>
                  <a:ext cx="277594" cy="137714"/>
                </a:xfrm>
                <a:custGeom>
                  <a:rect b="b" l="l" r="r" t="t"/>
                  <a:pathLst>
                    <a:path extrusionOk="0" h="763" w="1538">
                      <a:moveTo>
                        <a:pt x="1501" y="36"/>
                      </a:moveTo>
                      <a:lnTo>
                        <a:pt x="1501" y="727"/>
                      </a:lnTo>
                      <a:lnTo>
                        <a:pt x="36" y="727"/>
                      </a:lnTo>
                      <a:lnTo>
                        <a:pt x="36" y="36"/>
                      </a:lnTo>
                      <a:close/>
                      <a:moveTo>
                        <a:pt x="18" y="0"/>
                      </a:moveTo>
                      <a:cubicBezTo>
                        <a:pt x="12" y="0"/>
                        <a:pt x="1" y="6"/>
                        <a:pt x="1" y="18"/>
                      </a:cubicBezTo>
                      <a:lnTo>
                        <a:pt x="1" y="745"/>
                      </a:lnTo>
                      <a:cubicBezTo>
                        <a:pt x="1" y="751"/>
                        <a:pt x="12" y="762"/>
                        <a:pt x="18" y="762"/>
                      </a:cubicBezTo>
                      <a:lnTo>
                        <a:pt x="1519" y="762"/>
                      </a:lnTo>
                      <a:cubicBezTo>
                        <a:pt x="1526" y="762"/>
                        <a:pt x="1537" y="751"/>
                        <a:pt x="1537" y="745"/>
                      </a:cubicBezTo>
                      <a:lnTo>
                        <a:pt x="1537" y="18"/>
                      </a:lnTo>
                      <a:cubicBezTo>
                        <a:pt x="1537" y="6"/>
                        <a:pt x="1526" y="0"/>
                        <a:pt x="15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15"/>
                <p:cNvSpPr/>
                <p:nvPr/>
              </p:nvSpPr>
              <p:spPr>
                <a:xfrm>
                  <a:off x="4070910" y="2790279"/>
                  <a:ext cx="331199" cy="26893"/>
                </a:xfrm>
                <a:custGeom>
                  <a:rect b="b" l="l" r="r" t="t"/>
                  <a:pathLst>
                    <a:path extrusionOk="0" h="149" w="1835">
                      <a:moveTo>
                        <a:pt x="1799" y="36"/>
                      </a:moveTo>
                      <a:lnTo>
                        <a:pt x="1799" y="113"/>
                      </a:lnTo>
                      <a:lnTo>
                        <a:pt x="37" y="113"/>
                      </a:lnTo>
                      <a:lnTo>
                        <a:pt x="37" y="36"/>
                      </a:lnTo>
                      <a:close/>
                      <a:moveTo>
                        <a:pt x="18" y="0"/>
                      </a:moveTo>
                      <a:cubicBezTo>
                        <a:pt x="7" y="0"/>
                        <a:pt x="1" y="11"/>
                        <a:pt x="1" y="19"/>
                      </a:cubicBezTo>
                      <a:lnTo>
                        <a:pt x="1" y="132"/>
                      </a:lnTo>
                      <a:cubicBezTo>
                        <a:pt x="1" y="143"/>
                        <a:pt x="7" y="149"/>
                        <a:pt x="18" y="149"/>
                      </a:cubicBezTo>
                      <a:lnTo>
                        <a:pt x="1818" y="149"/>
                      </a:lnTo>
                      <a:cubicBezTo>
                        <a:pt x="1829" y="149"/>
                        <a:pt x="1835" y="143"/>
                        <a:pt x="1835" y="132"/>
                      </a:cubicBezTo>
                      <a:lnTo>
                        <a:pt x="1835" y="19"/>
                      </a:lnTo>
                      <a:cubicBezTo>
                        <a:pt x="1835" y="11"/>
                        <a:pt x="1829" y="0"/>
                        <a:pt x="18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15"/>
                <p:cNvSpPr/>
                <p:nvPr/>
              </p:nvSpPr>
              <p:spPr>
                <a:xfrm>
                  <a:off x="4306269" y="2801109"/>
                  <a:ext cx="30322" cy="6498"/>
                </a:xfrm>
                <a:custGeom>
                  <a:rect b="b" l="l" r="r" t="t"/>
                  <a:pathLst>
                    <a:path extrusionOk="0" h="36" w="168">
                      <a:moveTo>
                        <a:pt x="19" y="0"/>
                      </a:moveTo>
                      <a:cubicBezTo>
                        <a:pt x="6" y="0"/>
                        <a:pt x="1" y="6"/>
                        <a:pt x="1" y="17"/>
                      </a:cubicBezTo>
                      <a:cubicBezTo>
                        <a:pt x="1" y="23"/>
                        <a:pt x="6" y="36"/>
                        <a:pt x="19" y="36"/>
                      </a:cubicBezTo>
                      <a:lnTo>
                        <a:pt x="149" y="36"/>
                      </a:lnTo>
                      <a:cubicBezTo>
                        <a:pt x="162" y="36"/>
                        <a:pt x="168" y="23"/>
                        <a:pt x="168" y="17"/>
                      </a:cubicBezTo>
                      <a:cubicBezTo>
                        <a:pt x="168" y="6"/>
                        <a:pt x="162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15"/>
                <p:cNvSpPr/>
                <p:nvPr/>
              </p:nvSpPr>
              <p:spPr>
                <a:xfrm>
                  <a:off x="4233351" y="2631087"/>
                  <a:ext cx="6498" cy="6498"/>
                </a:xfrm>
                <a:custGeom>
                  <a:rect b="b" l="l" r="r" t="t"/>
                  <a:pathLst>
                    <a:path extrusionOk="0" h="36" w="36">
                      <a:moveTo>
                        <a:pt x="17" y="0"/>
                      </a:moveTo>
                      <a:cubicBezTo>
                        <a:pt x="6" y="0"/>
                        <a:pt x="0" y="7"/>
                        <a:pt x="0" y="19"/>
                      </a:cubicBezTo>
                      <a:cubicBezTo>
                        <a:pt x="0" y="24"/>
                        <a:pt x="6" y="36"/>
                        <a:pt x="17" y="36"/>
                      </a:cubicBezTo>
                      <a:cubicBezTo>
                        <a:pt x="24" y="36"/>
                        <a:pt x="36" y="24"/>
                        <a:pt x="36" y="19"/>
                      </a:cubicBezTo>
                      <a:cubicBezTo>
                        <a:pt x="36" y="7"/>
                        <a:pt x="24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15"/>
                <p:cNvSpPr/>
                <p:nvPr/>
              </p:nvSpPr>
              <p:spPr>
                <a:xfrm>
                  <a:off x="4345977" y="2801109"/>
                  <a:ext cx="6678" cy="5595"/>
                </a:xfrm>
                <a:custGeom>
                  <a:rect b="b" l="l" r="r" t="t"/>
                  <a:pathLst>
                    <a:path extrusionOk="0" h="31" w="37">
                      <a:moveTo>
                        <a:pt x="19" y="0"/>
                      </a:moveTo>
                      <a:cubicBezTo>
                        <a:pt x="14" y="0"/>
                        <a:pt x="1" y="6"/>
                        <a:pt x="1" y="17"/>
                      </a:cubicBezTo>
                      <a:cubicBezTo>
                        <a:pt x="1" y="23"/>
                        <a:pt x="14" y="30"/>
                        <a:pt x="19" y="30"/>
                      </a:cubicBezTo>
                      <a:cubicBezTo>
                        <a:pt x="31" y="30"/>
                        <a:pt x="36" y="23"/>
                        <a:pt x="36" y="17"/>
                      </a:cubicBezTo>
                      <a:cubicBezTo>
                        <a:pt x="36" y="6"/>
                        <a:pt x="31" y="0"/>
                        <a:pt x="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15"/>
                <p:cNvSpPr/>
                <p:nvPr/>
              </p:nvSpPr>
              <p:spPr>
                <a:xfrm>
                  <a:off x="4358972" y="2801109"/>
                  <a:ext cx="5595" cy="5595"/>
                </a:xfrm>
                <a:custGeom>
                  <a:rect b="b" l="l" r="r" t="t"/>
                  <a:pathLst>
                    <a:path extrusionOk="0" h="31" w="31">
                      <a:moveTo>
                        <a:pt x="19" y="0"/>
                      </a:moveTo>
                      <a:cubicBezTo>
                        <a:pt x="7" y="0"/>
                        <a:pt x="0" y="6"/>
                        <a:pt x="0" y="17"/>
                      </a:cubicBezTo>
                      <a:cubicBezTo>
                        <a:pt x="0" y="23"/>
                        <a:pt x="7" y="30"/>
                        <a:pt x="19" y="30"/>
                      </a:cubicBezTo>
                      <a:cubicBezTo>
                        <a:pt x="24" y="30"/>
                        <a:pt x="30" y="23"/>
                        <a:pt x="30" y="17"/>
                      </a:cubicBezTo>
                      <a:cubicBezTo>
                        <a:pt x="30" y="6"/>
                        <a:pt x="24" y="0"/>
                        <a:pt x="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15"/>
                <p:cNvSpPr/>
                <p:nvPr/>
              </p:nvSpPr>
              <p:spPr>
                <a:xfrm>
                  <a:off x="4371787" y="2801109"/>
                  <a:ext cx="5595" cy="5595"/>
                </a:xfrm>
                <a:custGeom>
                  <a:rect b="b" l="l" r="r" t="t"/>
                  <a:pathLst>
                    <a:path extrusionOk="0" h="31" w="31">
                      <a:moveTo>
                        <a:pt x="13" y="0"/>
                      </a:moveTo>
                      <a:cubicBezTo>
                        <a:pt x="8" y="0"/>
                        <a:pt x="1" y="6"/>
                        <a:pt x="1" y="17"/>
                      </a:cubicBezTo>
                      <a:cubicBezTo>
                        <a:pt x="1" y="23"/>
                        <a:pt x="8" y="30"/>
                        <a:pt x="13" y="30"/>
                      </a:cubicBezTo>
                      <a:cubicBezTo>
                        <a:pt x="25" y="30"/>
                        <a:pt x="31" y="23"/>
                        <a:pt x="31" y="17"/>
                      </a:cubicBezTo>
                      <a:cubicBezTo>
                        <a:pt x="31" y="6"/>
                        <a:pt x="25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15"/>
                <p:cNvSpPr/>
                <p:nvPr/>
              </p:nvSpPr>
              <p:spPr>
                <a:xfrm>
                  <a:off x="4205375" y="2664478"/>
                  <a:ext cx="58298" cy="20576"/>
                </a:xfrm>
                <a:custGeom>
                  <a:rect b="b" l="l" r="r" t="t"/>
                  <a:pathLst>
                    <a:path extrusionOk="0" h="114" w="323">
                      <a:moveTo>
                        <a:pt x="298" y="24"/>
                      </a:moveTo>
                      <a:lnTo>
                        <a:pt x="298" y="90"/>
                      </a:lnTo>
                      <a:lnTo>
                        <a:pt x="24" y="90"/>
                      </a:lnTo>
                      <a:lnTo>
                        <a:pt x="24" y="24"/>
                      </a:lnTo>
                      <a:close/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322" y="114"/>
                      </a:lnTo>
                      <a:lnTo>
                        <a:pt x="3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15"/>
                <p:cNvSpPr/>
                <p:nvPr/>
              </p:nvSpPr>
              <p:spPr>
                <a:xfrm>
                  <a:off x="4205375" y="2687941"/>
                  <a:ext cx="58298" cy="20576"/>
                </a:xfrm>
                <a:custGeom>
                  <a:rect b="b" l="l" r="r" t="t"/>
                  <a:pathLst>
                    <a:path extrusionOk="0" h="114" w="323">
                      <a:moveTo>
                        <a:pt x="298" y="25"/>
                      </a:moveTo>
                      <a:lnTo>
                        <a:pt x="298" y="91"/>
                      </a:lnTo>
                      <a:lnTo>
                        <a:pt x="24" y="91"/>
                      </a:lnTo>
                      <a:lnTo>
                        <a:pt x="24" y="25"/>
                      </a:lnTo>
                      <a:close/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322" y="114"/>
                      </a:lnTo>
                      <a:lnTo>
                        <a:pt x="3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15"/>
                <p:cNvSpPr/>
                <p:nvPr/>
              </p:nvSpPr>
              <p:spPr>
                <a:xfrm>
                  <a:off x="4296703" y="2664478"/>
                  <a:ext cx="58298" cy="20576"/>
                </a:xfrm>
                <a:custGeom>
                  <a:rect b="b" l="l" r="r" t="t"/>
                  <a:pathLst>
                    <a:path extrusionOk="0" h="114" w="323">
                      <a:moveTo>
                        <a:pt x="298" y="24"/>
                      </a:moveTo>
                      <a:lnTo>
                        <a:pt x="298" y="90"/>
                      </a:lnTo>
                      <a:lnTo>
                        <a:pt x="24" y="90"/>
                      </a:lnTo>
                      <a:lnTo>
                        <a:pt x="24" y="24"/>
                      </a:lnTo>
                      <a:close/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322" y="114"/>
                      </a:lnTo>
                      <a:lnTo>
                        <a:pt x="3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15"/>
                <p:cNvSpPr/>
                <p:nvPr/>
              </p:nvSpPr>
              <p:spPr>
                <a:xfrm>
                  <a:off x="4296703" y="2687941"/>
                  <a:ext cx="58298" cy="20576"/>
                </a:xfrm>
                <a:custGeom>
                  <a:rect b="b" l="l" r="r" t="t"/>
                  <a:pathLst>
                    <a:path extrusionOk="0" h="114" w="323">
                      <a:moveTo>
                        <a:pt x="298" y="25"/>
                      </a:moveTo>
                      <a:lnTo>
                        <a:pt x="298" y="91"/>
                      </a:lnTo>
                      <a:lnTo>
                        <a:pt x="24" y="91"/>
                      </a:lnTo>
                      <a:lnTo>
                        <a:pt x="24" y="25"/>
                      </a:lnTo>
                      <a:close/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322" y="114"/>
                      </a:lnTo>
                      <a:lnTo>
                        <a:pt x="3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15"/>
                <p:cNvSpPr/>
                <p:nvPr/>
              </p:nvSpPr>
              <p:spPr>
                <a:xfrm>
                  <a:off x="4296703" y="2711766"/>
                  <a:ext cx="58298" cy="20576"/>
                </a:xfrm>
                <a:custGeom>
                  <a:rect b="b" l="l" r="r" t="t"/>
                  <a:pathLst>
                    <a:path extrusionOk="0" h="114" w="323">
                      <a:moveTo>
                        <a:pt x="298" y="25"/>
                      </a:moveTo>
                      <a:lnTo>
                        <a:pt x="298" y="89"/>
                      </a:lnTo>
                      <a:lnTo>
                        <a:pt x="24" y="89"/>
                      </a:lnTo>
                      <a:lnTo>
                        <a:pt x="24" y="25"/>
                      </a:lnTo>
                      <a:close/>
                      <a:moveTo>
                        <a:pt x="1" y="0"/>
                      </a:moveTo>
                      <a:lnTo>
                        <a:pt x="1" y="113"/>
                      </a:lnTo>
                      <a:lnTo>
                        <a:pt x="322" y="113"/>
                      </a:lnTo>
                      <a:lnTo>
                        <a:pt x="3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15"/>
                <p:cNvSpPr/>
                <p:nvPr/>
              </p:nvSpPr>
              <p:spPr>
                <a:xfrm>
                  <a:off x="4118199" y="2664478"/>
                  <a:ext cx="58298" cy="20576"/>
                </a:xfrm>
                <a:custGeom>
                  <a:rect b="b" l="l" r="r" t="t"/>
                  <a:pathLst>
                    <a:path extrusionOk="0" h="114" w="323">
                      <a:moveTo>
                        <a:pt x="298" y="24"/>
                      </a:moveTo>
                      <a:lnTo>
                        <a:pt x="298" y="90"/>
                      </a:lnTo>
                      <a:lnTo>
                        <a:pt x="25" y="90"/>
                      </a:lnTo>
                      <a:lnTo>
                        <a:pt x="25" y="24"/>
                      </a:lnTo>
                      <a:close/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322" y="114"/>
                      </a:lnTo>
                      <a:lnTo>
                        <a:pt x="3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15"/>
                <p:cNvSpPr/>
                <p:nvPr/>
              </p:nvSpPr>
              <p:spPr>
                <a:xfrm>
                  <a:off x="4166750" y="2694439"/>
                  <a:ext cx="33391" cy="32488"/>
                </a:xfrm>
                <a:custGeom>
                  <a:rect b="b" l="l" r="r" t="t"/>
                  <a:pathLst>
                    <a:path extrusionOk="0" h="180" w="185">
                      <a:moveTo>
                        <a:pt x="149" y="36"/>
                      </a:moveTo>
                      <a:lnTo>
                        <a:pt x="107" y="132"/>
                      </a:lnTo>
                      <a:lnTo>
                        <a:pt x="100" y="91"/>
                      </a:lnTo>
                      <a:lnTo>
                        <a:pt x="95" y="85"/>
                      </a:lnTo>
                      <a:lnTo>
                        <a:pt x="89" y="85"/>
                      </a:lnTo>
                      <a:lnTo>
                        <a:pt x="53" y="72"/>
                      </a:lnTo>
                      <a:lnTo>
                        <a:pt x="149" y="36"/>
                      </a:lnTo>
                      <a:close/>
                      <a:moveTo>
                        <a:pt x="166" y="1"/>
                      </a:moveTo>
                      <a:lnTo>
                        <a:pt x="6" y="61"/>
                      </a:lnTo>
                      <a:cubicBezTo>
                        <a:pt x="0" y="66"/>
                        <a:pt x="0" y="72"/>
                        <a:pt x="0" y="78"/>
                      </a:cubicBezTo>
                      <a:lnTo>
                        <a:pt x="6" y="85"/>
                      </a:lnTo>
                      <a:lnTo>
                        <a:pt x="65" y="102"/>
                      </a:lnTo>
                      <a:lnTo>
                        <a:pt x="12" y="149"/>
                      </a:lnTo>
                      <a:cubicBezTo>
                        <a:pt x="6" y="157"/>
                        <a:pt x="6" y="168"/>
                        <a:pt x="12" y="168"/>
                      </a:cubicBezTo>
                      <a:cubicBezTo>
                        <a:pt x="15" y="171"/>
                        <a:pt x="17" y="172"/>
                        <a:pt x="20" y="172"/>
                      </a:cubicBezTo>
                      <a:cubicBezTo>
                        <a:pt x="23" y="172"/>
                        <a:pt x="26" y="171"/>
                        <a:pt x="29" y="168"/>
                      </a:cubicBezTo>
                      <a:lnTo>
                        <a:pt x="83" y="121"/>
                      </a:lnTo>
                      <a:lnTo>
                        <a:pt x="95" y="174"/>
                      </a:lnTo>
                      <a:cubicBezTo>
                        <a:pt x="95" y="179"/>
                        <a:pt x="100" y="179"/>
                        <a:pt x="107" y="179"/>
                      </a:cubicBezTo>
                      <a:cubicBezTo>
                        <a:pt x="113" y="179"/>
                        <a:pt x="119" y="179"/>
                        <a:pt x="119" y="174"/>
                      </a:cubicBezTo>
                      <a:lnTo>
                        <a:pt x="179" y="19"/>
                      </a:lnTo>
                      <a:cubicBezTo>
                        <a:pt x="185" y="14"/>
                        <a:pt x="185" y="6"/>
                        <a:pt x="1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9" name="Google Shape;1059;p15"/>
              <p:cNvGrpSpPr/>
              <p:nvPr/>
            </p:nvGrpSpPr>
            <p:grpSpPr>
              <a:xfrm>
                <a:off x="71344" y="138241"/>
                <a:ext cx="656351" cy="476681"/>
                <a:chOff x="3885908" y="824021"/>
                <a:chExt cx="297989" cy="216408"/>
              </a:xfrm>
            </p:grpSpPr>
            <p:sp>
              <p:nvSpPr>
                <p:cNvPr id="1060" name="Google Shape;1060;p15"/>
                <p:cNvSpPr/>
                <p:nvPr/>
              </p:nvSpPr>
              <p:spPr>
                <a:xfrm>
                  <a:off x="3902333" y="881958"/>
                  <a:ext cx="67684" cy="74542"/>
                </a:xfrm>
                <a:custGeom>
                  <a:rect b="b" l="l" r="r" t="t"/>
                  <a:pathLst>
                    <a:path extrusionOk="0" h="413" w="375">
                      <a:moveTo>
                        <a:pt x="172" y="31"/>
                      </a:moveTo>
                      <a:lnTo>
                        <a:pt x="256" y="67"/>
                      </a:lnTo>
                      <a:lnTo>
                        <a:pt x="256" y="144"/>
                      </a:lnTo>
                      <a:lnTo>
                        <a:pt x="29" y="144"/>
                      </a:lnTo>
                      <a:lnTo>
                        <a:pt x="29" y="91"/>
                      </a:lnTo>
                      <a:lnTo>
                        <a:pt x="172" y="31"/>
                      </a:lnTo>
                      <a:close/>
                      <a:moveTo>
                        <a:pt x="256" y="174"/>
                      </a:moveTo>
                      <a:lnTo>
                        <a:pt x="256" y="270"/>
                      </a:lnTo>
                      <a:cubicBezTo>
                        <a:pt x="256" y="328"/>
                        <a:pt x="207" y="377"/>
                        <a:pt x="143" y="377"/>
                      </a:cubicBezTo>
                      <a:cubicBezTo>
                        <a:pt x="83" y="377"/>
                        <a:pt x="29" y="328"/>
                        <a:pt x="29" y="270"/>
                      </a:cubicBezTo>
                      <a:lnTo>
                        <a:pt x="29" y="174"/>
                      </a:lnTo>
                      <a:close/>
                      <a:moveTo>
                        <a:pt x="172" y="1"/>
                      </a:moveTo>
                      <a:lnTo>
                        <a:pt x="0" y="67"/>
                      </a:lnTo>
                      <a:lnTo>
                        <a:pt x="0" y="162"/>
                      </a:lnTo>
                      <a:lnTo>
                        <a:pt x="0" y="174"/>
                      </a:lnTo>
                      <a:lnTo>
                        <a:pt x="0" y="270"/>
                      </a:lnTo>
                      <a:cubicBezTo>
                        <a:pt x="0" y="347"/>
                        <a:pt x="64" y="413"/>
                        <a:pt x="143" y="413"/>
                      </a:cubicBezTo>
                      <a:cubicBezTo>
                        <a:pt x="220" y="413"/>
                        <a:pt x="286" y="347"/>
                        <a:pt x="286" y="270"/>
                      </a:cubicBezTo>
                      <a:lnTo>
                        <a:pt x="286" y="174"/>
                      </a:lnTo>
                      <a:lnTo>
                        <a:pt x="375" y="174"/>
                      </a:lnTo>
                      <a:lnTo>
                        <a:pt x="375" y="144"/>
                      </a:lnTo>
                      <a:lnTo>
                        <a:pt x="286" y="144"/>
                      </a:lnTo>
                      <a:lnTo>
                        <a:pt x="286" y="42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15"/>
                <p:cNvSpPr/>
                <p:nvPr/>
              </p:nvSpPr>
              <p:spPr>
                <a:xfrm>
                  <a:off x="3917133" y="918598"/>
                  <a:ext cx="5595" cy="5595"/>
                </a:xfrm>
                <a:custGeom>
                  <a:rect b="b" l="l" r="r" t="t"/>
                  <a:pathLst>
                    <a:path extrusionOk="0" h="31" w="31">
                      <a:moveTo>
                        <a:pt x="1" y="1"/>
                      </a:moveTo>
                      <a:lnTo>
                        <a:pt x="1" y="31"/>
                      </a:lnTo>
                      <a:lnTo>
                        <a:pt x="31" y="31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15"/>
                <p:cNvSpPr/>
                <p:nvPr/>
              </p:nvSpPr>
              <p:spPr>
                <a:xfrm>
                  <a:off x="3933196" y="918598"/>
                  <a:ext cx="6678" cy="5595"/>
                </a:xfrm>
                <a:custGeom>
                  <a:rect b="b" l="l" r="r" t="t"/>
                  <a:pathLst>
                    <a:path extrusionOk="0" h="31" w="37">
                      <a:moveTo>
                        <a:pt x="1" y="1"/>
                      </a:moveTo>
                      <a:lnTo>
                        <a:pt x="1" y="31"/>
                      </a:lnTo>
                      <a:lnTo>
                        <a:pt x="36" y="31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15"/>
                <p:cNvSpPr/>
                <p:nvPr/>
              </p:nvSpPr>
              <p:spPr>
                <a:xfrm>
                  <a:off x="3927962" y="934661"/>
                  <a:ext cx="10829" cy="11010"/>
                </a:xfrm>
                <a:custGeom>
                  <a:rect b="b" l="l" r="r" t="t"/>
                  <a:pathLst>
                    <a:path extrusionOk="0" h="61" w="60">
                      <a:moveTo>
                        <a:pt x="30" y="1"/>
                      </a:moveTo>
                      <a:cubicBezTo>
                        <a:pt x="30" y="13"/>
                        <a:pt x="18" y="31"/>
                        <a:pt x="1" y="31"/>
                      </a:cubicBezTo>
                      <a:lnTo>
                        <a:pt x="1" y="61"/>
                      </a:lnTo>
                      <a:cubicBezTo>
                        <a:pt x="37" y="61"/>
                        <a:pt x="60" y="3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15"/>
                <p:cNvSpPr/>
                <p:nvPr/>
              </p:nvSpPr>
              <p:spPr>
                <a:xfrm>
                  <a:off x="3911718" y="970218"/>
                  <a:ext cx="32488" cy="16244"/>
                </a:xfrm>
                <a:custGeom>
                  <a:rect b="b" l="l" r="r" t="t"/>
                  <a:pathLst>
                    <a:path extrusionOk="0" h="90" w="180">
                      <a:moveTo>
                        <a:pt x="1" y="1"/>
                      </a:moveTo>
                      <a:cubicBezTo>
                        <a:pt x="1" y="48"/>
                        <a:pt x="42" y="89"/>
                        <a:pt x="91" y="89"/>
                      </a:cubicBezTo>
                      <a:cubicBezTo>
                        <a:pt x="144" y="89"/>
                        <a:pt x="180" y="48"/>
                        <a:pt x="180" y="1"/>
                      </a:cubicBezTo>
                      <a:lnTo>
                        <a:pt x="150" y="1"/>
                      </a:lnTo>
                      <a:cubicBezTo>
                        <a:pt x="150" y="31"/>
                        <a:pt x="127" y="61"/>
                        <a:pt x="91" y="61"/>
                      </a:cubicBezTo>
                      <a:cubicBezTo>
                        <a:pt x="61" y="61"/>
                        <a:pt x="31" y="31"/>
                        <a:pt x="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15"/>
                <p:cNvSpPr/>
                <p:nvPr/>
              </p:nvSpPr>
              <p:spPr>
                <a:xfrm>
                  <a:off x="3898903" y="987545"/>
                  <a:ext cx="5595" cy="31225"/>
                </a:xfrm>
                <a:custGeom>
                  <a:rect b="b" l="l" r="r" t="t"/>
                  <a:pathLst>
                    <a:path extrusionOk="0" h="173" w="31">
                      <a:moveTo>
                        <a:pt x="0" y="1"/>
                      </a:moveTo>
                      <a:lnTo>
                        <a:pt x="0" y="172"/>
                      </a:lnTo>
                      <a:lnTo>
                        <a:pt x="30" y="172"/>
                      </a:lnTo>
                      <a:lnTo>
                        <a:pt x="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15"/>
                <p:cNvSpPr/>
                <p:nvPr/>
              </p:nvSpPr>
              <p:spPr>
                <a:xfrm>
                  <a:off x="3951606" y="987545"/>
                  <a:ext cx="5595" cy="31225"/>
                </a:xfrm>
                <a:custGeom>
                  <a:rect b="b" l="l" r="r" t="t"/>
                  <a:pathLst>
                    <a:path extrusionOk="0" h="173" w="31">
                      <a:moveTo>
                        <a:pt x="0" y="1"/>
                      </a:moveTo>
                      <a:lnTo>
                        <a:pt x="0" y="172"/>
                      </a:lnTo>
                      <a:lnTo>
                        <a:pt x="30" y="172"/>
                      </a:lnTo>
                      <a:lnTo>
                        <a:pt x="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15"/>
                <p:cNvSpPr/>
                <p:nvPr/>
              </p:nvSpPr>
              <p:spPr>
                <a:xfrm>
                  <a:off x="4008461" y="888456"/>
                  <a:ext cx="52884" cy="68045"/>
                </a:xfrm>
                <a:custGeom>
                  <a:rect b="b" l="l" r="r" t="t"/>
                  <a:pathLst>
                    <a:path extrusionOk="0" h="377" w="293">
                      <a:moveTo>
                        <a:pt x="185" y="36"/>
                      </a:moveTo>
                      <a:lnTo>
                        <a:pt x="210" y="61"/>
                      </a:lnTo>
                      <a:lnTo>
                        <a:pt x="263" y="49"/>
                      </a:lnTo>
                      <a:lnTo>
                        <a:pt x="263" y="108"/>
                      </a:lnTo>
                      <a:lnTo>
                        <a:pt x="185" y="108"/>
                      </a:lnTo>
                      <a:lnTo>
                        <a:pt x="102" y="126"/>
                      </a:lnTo>
                      <a:lnTo>
                        <a:pt x="78" y="108"/>
                      </a:lnTo>
                      <a:lnTo>
                        <a:pt x="37" y="108"/>
                      </a:lnTo>
                      <a:lnTo>
                        <a:pt x="37" y="55"/>
                      </a:lnTo>
                      <a:lnTo>
                        <a:pt x="97" y="36"/>
                      </a:lnTo>
                      <a:close/>
                      <a:moveTo>
                        <a:pt x="263" y="138"/>
                      </a:moveTo>
                      <a:lnTo>
                        <a:pt x="263" y="234"/>
                      </a:lnTo>
                      <a:cubicBezTo>
                        <a:pt x="263" y="292"/>
                        <a:pt x="210" y="341"/>
                        <a:pt x="150" y="341"/>
                      </a:cubicBezTo>
                      <a:cubicBezTo>
                        <a:pt x="84" y="341"/>
                        <a:pt x="37" y="292"/>
                        <a:pt x="37" y="234"/>
                      </a:cubicBezTo>
                      <a:lnTo>
                        <a:pt x="37" y="138"/>
                      </a:lnTo>
                      <a:lnTo>
                        <a:pt x="67" y="138"/>
                      </a:lnTo>
                      <a:lnTo>
                        <a:pt x="97" y="162"/>
                      </a:lnTo>
                      <a:lnTo>
                        <a:pt x="185" y="138"/>
                      </a:lnTo>
                      <a:close/>
                      <a:moveTo>
                        <a:pt x="97" y="1"/>
                      </a:moveTo>
                      <a:lnTo>
                        <a:pt x="1" y="31"/>
                      </a:lnTo>
                      <a:lnTo>
                        <a:pt x="1" y="126"/>
                      </a:lnTo>
                      <a:lnTo>
                        <a:pt x="1" y="138"/>
                      </a:lnTo>
                      <a:lnTo>
                        <a:pt x="1" y="234"/>
                      </a:lnTo>
                      <a:cubicBezTo>
                        <a:pt x="1" y="311"/>
                        <a:pt x="67" y="377"/>
                        <a:pt x="150" y="377"/>
                      </a:cubicBezTo>
                      <a:cubicBezTo>
                        <a:pt x="227" y="377"/>
                        <a:pt x="293" y="311"/>
                        <a:pt x="293" y="234"/>
                      </a:cubicBezTo>
                      <a:lnTo>
                        <a:pt x="293" y="138"/>
                      </a:lnTo>
                      <a:lnTo>
                        <a:pt x="293" y="126"/>
                      </a:lnTo>
                      <a:lnTo>
                        <a:pt x="293" y="13"/>
                      </a:lnTo>
                      <a:lnTo>
                        <a:pt x="221" y="31"/>
                      </a:ln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15"/>
                <p:cNvSpPr/>
                <p:nvPr/>
              </p:nvSpPr>
              <p:spPr>
                <a:xfrm>
                  <a:off x="4023441" y="918598"/>
                  <a:ext cx="6678" cy="5595"/>
                </a:xfrm>
                <a:custGeom>
                  <a:rect b="b" l="l" r="r" t="t"/>
                  <a:pathLst>
                    <a:path extrusionOk="0" h="31" w="37">
                      <a:moveTo>
                        <a:pt x="1" y="1"/>
                      </a:moveTo>
                      <a:lnTo>
                        <a:pt x="1" y="31"/>
                      </a:lnTo>
                      <a:lnTo>
                        <a:pt x="37" y="31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15"/>
                <p:cNvSpPr/>
                <p:nvPr/>
              </p:nvSpPr>
              <p:spPr>
                <a:xfrm>
                  <a:off x="4040768" y="918598"/>
                  <a:ext cx="5595" cy="5595"/>
                </a:xfrm>
                <a:custGeom>
                  <a:rect b="b" l="l" r="r" t="t"/>
                  <a:pathLst>
                    <a:path extrusionOk="0" h="31" w="31">
                      <a:moveTo>
                        <a:pt x="1" y="1"/>
                      </a:moveTo>
                      <a:lnTo>
                        <a:pt x="1" y="31"/>
                      </a:lnTo>
                      <a:lnTo>
                        <a:pt x="31" y="31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15"/>
                <p:cNvSpPr/>
                <p:nvPr/>
              </p:nvSpPr>
              <p:spPr>
                <a:xfrm>
                  <a:off x="4023441" y="934661"/>
                  <a:ext cx="22922" cy="11010"/>
                </a:xfrm>
                <a:custGeom>
                  <a:rect b="b" l="l" r="r" t="t"/>
                  <a:pathLst>
                    <a:path extrusionOk="0" h="61" w="127">
                      <a:moveTo>
                        <a:pt x="1" y="1"/>
                      </a:moveTo>
                      <a:cubicBezTo>
                        <a:pt x="1" y="31"/>
                        <a:pt x="31" y="61"/>
                        <a:pt x="67" y="61"/>
                      </a:cubicBezTo>
                      <a:cubicBezTo>
                        <a:pt x="97" y="61"/>
                        <a:pt x="127" y="31"/>
                        <a:pt x="127" y="1"/>
                      </a:cubicBezTo>
                      <a:lnTo>
                        <a:pt x="97" y="1"/>
                      </a:lnTo>
                      <a:cubicBezTo>
                        <a:pt x="97" y="13"/>
                        <a:pt x="80" y="31"/>
                        <a:pt x="67" y="31"/>
                      </a:cubicBezTo>
                      <a:cubicBezTo>
                        <a:pt x="49" y="31"/>
                        <a:pt x="31" y="13"/>
                        <a:pt x="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15"/>
                <p:cNvSpPr/>
                <p:nvPr/>
              </p:nvSpPr>
              <p:spPr>
                <a:xfrm>
                  <a:off x="4026871" y="977799"/>
                  <a:ext cx="16244" cy="36820"/>
                </a:xfrm>
                <a:custGeom>
                  <a:rect b="b" l="l" r="r" t="t"/>
                  <a:pathLst>
                    <a:path extrusionOk="0" h="204" w="90">
                      <a:moveTo>
                        <a:pt x="12" y="0"/>
                      </a:moveTo>
                      <a:lnTo>
                        <a:pt x="0" y="149"/>
                      </a:lnTo>
                      <a:lnTo>
                        <a:pt x="48" y="203"/>
                      </a:lnTo>
                      <a:lnTo>
                        <a:pt x="89" y="149"/>
                      </a:lnTo>
                      <a:lnTo>
                        <a:pt x="78" y="0"/>
                      </a:lnTo>
                      <a:lnTo>
                        <a:pt x="48" y="0"/>
                      </a:lnTo>
                      <a:lnTo>
                        <a:pt x="53" y="137"/>
                      </a:lnTo>
                      <a:lnTo>
                        <a:pt x="48" y="149"/>
                      </a:lnTo>
                      <a:lnTo>
                        <a:pt x="36" y="137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15"/>
                <p:cNvSpPr/>
                <p:nvPr/>
              </p:nvSpPr>
              <p:spPr>
                <a:xfrm>
                  <a:off x="4025788" y="968233"/>
                  <a:ext cx="18590" cy="8664"/>
                </a:xfrm>
                <a:custGeom>
                  <a:rect b="b" l="l" r="r" t="t"/>
                  <a:pathLst>
                    <a:path extrusionOk="0" h="48" w="103">
                      <a:moveTo>
                        <a:pt x="1" y="0"/>
                      </a:moveTo>
                      <a:cubicBezTo>
                        <a:pt x="1" y="23"/>
                        <a:pt x="24" y="47"/>
                        <a:pt x="54" y="47"/>
                      </a:cubicBezTo>
                      <a:cubicBezTo>
                        <a:pt x="78" y="47"/>
                        <a:pt x="102" y="23"/>
                        <a:pt x="102" y="0"/>
                      </a:cubicBezTo>
                      <a:lnTo>
                        <a:pt x="72" y="0"/>
                      </a:lnTo>
                      <a:cubicBezTo>
                        <a:pt x="72" y="6"/>
                        <a:pt x="59" y="17"/>
                        <a:pt x="54" y="17"/>
                      </a:cubicBezTo>
                      <a:cubicBezTo>
                        <a:pt x="42" y="17"/>
                        <a:pt x="36" y="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15"/>
                <p:cNvSpPr/>
                <p:nvPr/>
              </p:nvSpPr>
              <p:spPr>
                <a:xfrm>
                  <a:off x="4006475" y="987545"/>
                  <a:ext cx="5595" cy="31225"/>
                </a:xfrm>
                <a:custGeom>
                  <a:rect b="b" l="l" r="r" t="t"/>
                  <a:pathLst>
                    <a:path extrusionOk="0" h="173" w="31">
                      <a:moveTo>
                        <a:pt x="1" y="1"/>
                      </a:moveTo>
                      <a:lnTo>
                        <a:pt x="1" y="172"/>
                      </a:lnTo>
                      <a:lnTo>
                        <a:pt x="31" y="172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15"/>
                <p:cNvSpPr/>
                <p:nvPr/>
              </p:nvSpPr>
              <p:spPr>
                <a:xfrm>
                  <a:off x="4058095" y="987545"/>
                  <a:ext cx="5595" cy="31225"/>
                </a:xfrm>
                <a:custGeom>
                  <a:rect b="b" l="l" r="r" t="t"/>
                  <a:pathLst>
                    <a:path extrusionOk="0" h="173" w="31">
                      <a:moveTo>
                        <a:pt x="0" y="1"/>
                      </a:moveTo>
                      <a:lnTo>
                        <a:pt x="0" y="172"/>
                      </a:lnTo>
                      <a:lnTo>
                        <a:pt x="30" y="172"/>
                      </a:lnTo>
                      <a:lnTo>
                        <a:pt x="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15"/>
                <p:cNvSpPr/>
                <p:nvPr/>
              </p:nvSpPr>
              <p:spPr>
                <a:xfrm>
                  <a:off x="4131013" y="918598"/>
                  <a:ext cx="5595" cy="5595"/>
                </a:xfrm>
                <a:custGeom>
                  <a:rect b="b" l="l" r="r" t="t"/>
                  <a:pathLst>
                    <a:path extrusionOk="0" h="31" w="31">
                      <a:moveTo>
                        <a:pt x="1" y="1"/>
                      </a:moveTo>
                      <a:lnTo>
                        <a:pt x="1" y="31"/>
                      </a:lnTo>
                      <a:lnTo>
                        <a:pt x="31" y="31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15"/>
                <p:cNvSpPr/>
                <p:nvPr/>
              </p:nvSpPr>
              <p:spPr>
                <a:xfrm>
                  <a:off x="4147438" y="918598"/>
                  <a:ext cx="5234" cy="5595"/>
                </a:xfrm>
                <a:custGeom>
                  <a:rect b="b" l="l" r="r" t="t"/>
                  <a:pathLst>
                    <a:path extrusionOk="0" h="31" w="29">
                      <a:moveTo>
                        <a:pt x="0" y="1"/>
                      </a:moveTo>
                      <a:lnTo>
                        <a:pt x="0" y="31"/>
                      </a:lnTo>
                      <a:lnTo>
                        <a:pt x="29" y="31"/>
                      </a:lnTo>
                      <a:lnTo>
                        <a:pt x="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15"/>
                <p:cNvSpPr/>
                <p:nvPr/>
              </p:nvSpPr>
              <p:spPr>
                <a:xfrm>
                  <a:off x="4131013" y="934661"/>
                  <a:ext cx="21659" cy="11010"/>
                </a:xfrm>
                <a:custGeom>
                  <a:rect b="b" l="l" r="r" t="t"/>
                  <a:pathLst>
                    <a:path extrusionOk="0" h="61" w="120">
                      <a:moveTo>
                        <a:pt x="1" y="1"/>
                      </a:moveTo>
                      <a:cubicBezTo>
                        <a:pt x="1" y="31"/>
                        <a:pt x="25" y="61"/>
                        <a:pt x="61" y="61"/>
                      </a:cubicBezTo>
                      <a:cubicBezTo>
                        <a:pt x="97" y="61"/>
                        <a:pt x="120" y="31"/>
                        <a:pt x="120" y="1"/>
                      </a:cubicBezTo>
                      <a:lnTo>
                        <a:pt x="91" y="1"/>
                      </a:lnTo>
                      <a:cubicBezTo>
                        <a:pt x="91" y="13"/>
                        <a:pt x="78" y="31"/>
                        <a:pt x="61" y="31"/>
                      </a:cubicBezTo>
                      <a:cubicBezTo>
                        <a:pt x="42" y="31"/>
                        <a:pt x="31" y="13"/>
                        <a:pt x="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15"/>
                <p:cNvSpPr/>
                <p:nvPr/>
              </p:nvSpPr>
              <p:spPr>
                <a:xfrm>
                  <a:off x="4112784" y="987545"/>
                  <a:ext cx="5595" cy="31225"/>
                </a:xfrm>
                <a:custGeom>
                  <a:rect b="b" l="l" r="r" t="t"/>
                  <a:pathLst>
                    <a:path extrusionOk="0" h="173" w="31">
                      <a:moveTo>
                        <a:pt x="0" y="1"/>
                      </a:moveTo>
                      <a:lnTo>
                        <a:pt x="0" y="172"/>
                      </a:lnTo>
                      <a:lnTo>
                        <a:pt x="30" y="172"/>
                      </a:lnTo>
                      <a:lnTo>
                        <a:pt x="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15"/>
                <p:cNvSpPr/>
                <p:nvPr/>
              </p:nvSpPr>
              <p:spPr>
                <a:xfrm>
                  <a:off x="4165487" y="987545"/>
                  <a:ext cx="5595" cy="31225"/>
                </a:xfrm>
                <a:custGeom>
                  <a:rect b="b" l="l" r="r" t="t"/>
                  <a:pathLst>
                    <a:path extrusionOk="0" h="173" w="31">
                      <a:moveTo>
                        <a:pt x="0" y="1"/>
                      </a:moveTo>
                      <a:lnTo>
                        <a:pt x="0" y="172"/>
                      </a:lnTo>
                      <a:lnTo>
                        <a:pt x="30" y="172"/>
                      </a:lnTo>
                      <a:lnTo>
                        <a:pt x="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15"/>
                <p:cNvSpPr/>
                <p:nvPr/>
              </p:nvSpPr>
              <p:spPr>
                <a:xfrm>
                  <a:off x="4099969" y="881958"/>
                  <a:ext cx="83928" cy="74542"/>
                </a:xfrm>
                <a:custGeom>
                  <a:rect b="b" l="l" r="r" t="t"/>
                  <a:pathLst>
                    <a:path extrusionOk="0" h="413" w="465">
                      <a:moveTo>
                        <a:pt x="233" y="31"/>
                      </a:moveTo>
                      <a:cubicBezTo>
                        <a:pt x="346" y="31"/>
                        <a:pt x="435" y="127"/>
                        <a:pt x="435" y="234"/>
                      </a:cubicBezTo>
                      <a:lnTo>
                        <a:pt x="435" y="311"/>
                      </a:lnTo>
                      <a:lnTo>
                        <a:pt x="370" y="311"/>
                      </a:lnTo>
                      <a:cubicBezTo>
                        <a:pt x="376" y="300"/>
                        <a:pt x="376" y="281"/>
                        <a:pt x="376" y="270"/>
                      </a:cubicBezTo>
                      <a:lnTo>
                        <a:pt x="376" y="144"/>
                      </a:lnTo>
                      <a:lnTo>
                        <a:pt x="90" y="144"/>
                      </a:lnTo>
                      <a:lnTo>
                        <a:pt x="90" y="270"/>
                      </a:lnTo>
                      <a:cubicBezTo>
                        <a:pt x="90" y="281"/>
                        <a:pt x="90" y="300"/>
                        <a:pt x="96" y="311"/>
                      </a:cubicBezTo>
                      <a:lnTo>
                        <a:pt x="30" y="311"/>
                      </a:lnTo>
                      <a:lnTo>
                        <a:pt x="30" y="234"/>
                      </a:lnTo>
                      <a:cubicBezTo>
                        <a:pt x="30" y="127"/>
                        <a:pt x="120" y="31"/>
                        <a:pt x="233" y="31"/>
                      </a:cubicBezTo>
                      <a:close/>
                      <a:moveTo>
                        <a:pt x="346" y="174"/>
                      </a:moveTo>
                      <a:lnTo>
                        <a:pt x="346" y="270"/>
                      </a:lnTo>
                      <a:cubicBezTo>
                        <a:pt x="346" y="328"/>
                        <a:pt x="292" y="377"/>
                        <a:pt x="233" y="377"/>
                      </a:cubicBezTo>
                      <a:cubicBezTo>
                        <a:pt x="173" y="377"/>
                        <a:pt x="120" y="328"/>
                        <a:pt x="120" y="270"/>
                      </a:cubicBezTo>
                      <a:lnTo>
                        <a:pt x="120" y="174"/>
                      </a:lnTo>
                      <a:close/>
                      <a:moveTo>
                        <a:pt x="233" y="1"/>
                      </a:moveTo>
                      <a:cubicBezTo>
                        <a:pt x="101" y="1"/>
                        <a:pt x="0" y="108"/>
                        <a:pt x="0" y="234"/>
                      </a:cubicBezTo>
                      <a:lnTo>
                        <a:pt x="0" y="341"/>
                      </a:lnTo>
                      <a:lnTo>
                        <a:pt x="107" y="341"/>
                      </a:lnTo>
                      <a:cubicBezTo>
                        <a:pt x="137" y="383"/>
                        <a:pt x="179" y="413"/>
                        <a:pt x="233" y="413"/>
                      </a:cubicBezTo>
                      <a:cubicBezTo>
                        <a:pt x="286" y="413"/>
                        <a:pt x="327" y="383"/>
                        <a:pt x="357" y="341"/>
                      </a:cubicBezTo>
                      <a:lnTo>
                        <a:pt x="465" y="341"/>
                      </a:lnTo>
                      <a:lnTo>
                        <a:pt x="465" y="234"/>
                      </a:lnTo>
                      <a:cubicBezTo>
                        <a:pt x="465" y="108"/>
                        <a:pt x="363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15"/>
                <p:cNvSpPr/>
                <p:nvPr/>
              </p:nvSpPr>
              <p:spPr>
                <a:xfrm>
                  <a:off x="3885908" y="958486"/>
                  <a:ext cx="84108" cy="62450"/>
                </a:xfrm>
                <a:custGeom>
                  <a:rect b="b" l="l" r="r" t="t"/>
                  <a:pathLst>
                    <a:path extrusionOk="0" h="346" w="466">
                      <a:moveTo>
                        <a:pt x="234" y="0"/>
                      </a:moveTo>
                      <a:cubicBezTo>
                        <a:pt x="150" y="0"/>
                        <a:pt x="72" y="30"/>
                        <a:pt x="7" y="83"/>
                      </a:cubicBezTo>
                      <a:lnTo>
                        <a:pt x="1" y="90"/>
                      </a:lnTo>
                      <a:lnTo>
                        <a:pt x="1" y="346"/>
                      </a:lnTo>
                      <a:lnTo>
                        <a:pt x="31" y="346"/>
                      </a:lnTo>
                      <a:lnTo>
                        <a:pt x="31" y="101"/>
                      </a:lnTo>
                      <a:cubicBezTo>
                        <a:pt x="91" y="60"/>
                        <a:pt x="163" y="36"/>
                        <a:pt x="234" y="36"/>
                      </a:cubicBezTo>
                      <a:cubicBezTo>
                        <a:pt x="305" y="36"/>
                        <a:pt x="377" y="60"/>
                        <a:pt x="436" y="101"/>
                      </a:cubicBezTo>
                      <a:lnTo>
                        <a:pt x="436" y="346"/>
                      </a:lnTo>
                      <a:lnTo>
                        <a:pt x="466" y="346"/>
                      </a:lnTo>
                      <a:lnTo>
                        <a:pt x="466" y="90"/>
                      </a:lnTo>
                      <a:lnTo>
                        <a:pt x="460" y="83"/>
                      </a:lnTo>
                      <a:cubicBezTo>
                        <a:pt x="394" y="30"/>
                        <a:pt x="317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15"/>
                <p:cNvSpPr/>
                <p:nvPr/>
              </p:nvSpPr>
              <p:spPr>
                <a:xfrm>
                  <a:off x="3993661" y="958486"/>
                  <a:ext cx="83928" cy="62450"/>
                </a:xfrm>
                <a:custGeom>
                  <a:rect b="b" l="l" r="r" t="t"/>
                  <a:pathLst>
                    <a:path extrusionOk="0" h="346" w="465">
                      <a:moveTo>
                        <a:pt x="232" y="0"/>
                      </a:moveTo>
                      <a:cubicBezTo>
                        <a:pt x="149" y="0"/>
                        <a:pt x="66" y="30"/>
                        <a:pt x="6" y="83"/>
                      </a:cubicBezTo>
                      <a:lnTo>
                        <a:pt x="0" y="90"/>
                      </a:lnTo>
                      <a:lnTo>
                        <a:pt x="0" y="346"/>
                      </a:lnTo>
                      <a:lnTo>
                        <a:pt x="30" y="346"/>
                      </a:lnTo>
                      <a:lnTo>
                        <a:pt x="30" y="101"/>
                      </a:lnTo>
                      <a:cubicBezTo>
                        <a:pt x="83" y="60"/>
                        <a:pt x="154" y="36"/>
                        <a:pt x="232" y="36"/>
                      </a:cubicBezTo>
                      <a:cubicBezTo>
                        <a:pt x="303" y="36"/>
                        <a:pt x="375" y="60"/>
                        <a:pt x="429" y="101"/>
                      </a:cubicBezTo>
                      <a:lnTo>
                        <a:pt x="429" y="346"/>
                      </a:lnTo>
                      <a:lnTo>
                        <a:pt x="465" y="346"/>
                      </a:lnTo>
                      <a:lnTo>
                        <a:pt x="459" y="90"/>
                      </a:lnTo>
                      <a:lnTo>
                        <a:pt x="452" y="83"/>
                      </a:lnTo>
                      <a:cubicBezTo>
                        <a:pt x="393" y="30"/>
                        <a:pt x="309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15"/>
                <p:cNvSpPr/>
                <p:nvPr/>
              </p:nvSpPr>
              <p:spPr>
                <a:xfrm>
                  <a:off x="4099969" y="958486"/>
                  <a:ext cx="83928" cy="62450"/>
                </a:xfrm>
                <a:custGeom>
                  <a:rect b="b" l="l" r="r" t="t"/>
                  <a:pathLst>
                    <a:path extrusionOk="0" h="346" w="465">
                      <a:moveTo>
                        <a:pt x="233" y="0"/>
                      </a:moveTo>
                      <a:cubicBezTo>
                        <a:pt x="149" y="0"/>
                        <a:pt x="71" y="30"/>
                        <a:pt x="6" y="83"/>
                      </a:cubicBezTo>
                      <a:lnTo>
                        <a:pt x="0" y="90"/>
                      </a:lnTo>
                      <a:lnTo>
                        <a:pt x="0" y="346"/>
                      </a:lnTo>
                      <a:lnTo>
                        <a:pt x="30" y="346"/>
                      </a:lnTo>
                      <a:lnTo>
                        <a:pt x="30" y="101"/>
                      </a:lnTo>
                      <a:cubicBezTo>
                        <a:pt x="90" y="60"/>
                        <a:pt x="162" y="36"/>
                        <a:pt x="233" y="36"/>
                      </a:cubicBezTo>
                      <a:cubicBezTo>
                        <a:pt x="304" y="36"/>
                        <a:pt x="376" y="60"/>
                        <a:pt x="435" y="101"/>
                      </a:cubicBezTo>
                      <a:lnTo>
                        <a:pt x="435" y="346"/>
                      </a:lnTo>
                      <a:lnTo>
                        <a:pt x="465" y="346"/>
                      </a:lnTo>
                      <a:lnTo>
                        <a:pt x="465" y="90"/>
                      </a:lnTo>
                      <a:lnTo>
                        <a:pt x="459" y="83"/>
                      </a:lnTo>
                      <a:cubicBezTo>
                        <a:pt x="393" y="30"/>
                        <a:pt x="316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15"/>
                <p:cNvSpPr/>
                <p:nvPr/>
              </p:nvSpPr>
              <p:spPr>
                <a:xfrm>
                  <a:off x="4138594" y="1012092"/>
                  <a:ext cx="6678" cy="6678"/>
                </a:xfrm>
                <a:custGeom>
                  <a:rect b="b" l="l" r="r" t="t"/>
                  <a:pathLst>
                    <a:path extrusionOk="0" h="37" w="37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36" y="36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15"/>
                <p:cNvSpPr/>
                <p:nvPr/>
              </p:nvSpPr>
              <p:spPr>
                <a:xfrm>
                  <a:off x="4138594" y="998194"/>
                  <a:ext cx="6678" cy="6498"/>
                </a:xfrm>
                <a:custGeom>
                  <a:rect b="b" l="l" r="r" t="t"/>
                  <a:pathLst>
                    <a:path extrusionOk="0" h="36" w="37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36" y="36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15"/>
                <p:cNvSpPr/>
                <p:nvPr/>
              </p:nvSpPr>
              <p:spPr>
                <a:xfrm>
                  <a:off x="4138594" y="984116"/>
                  <a:ext cx="6678" cy="6678"/>
                </a:xfrm>
                <a:custGeom>
                  <a:rect b="b" l="l" r="r" t="t"/>
                  <a:pathLst>
                    <a:path extrusionOk="0" h="37" w="37">
                      <a:moveTo>
                        <a:pt x="0" y="1"/>
                      </a:moveTo>
                      <a:lnTo>
                        <a:pt x="0" y="37"/>
                      </a:lnTo>
                      <a:lnTo>
                        <a:pt x="36" y="37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15"/>
                <p:cNvSpPr/>
                <p:nvPr/>
              </p:nvSpPr>
              <p:spPr>
                <a:xfrm>
                  <a:off x="4147438" y="969316"/>
                  <a:ext cx="10649" cy="9566"/>
                </a:xfrm>
                <a:custGeom>
                  <a:rect b="b" l="l" r="r" t="t"/>
                  <a:pathLst>
                    <a:path extrusionOk="0" h="53" w="59">
                      <a:moveTo>
                        <a:pt x="23" y="0"/>
                      </a:moveTo>
                      <a:cubicBezTo>
                        <a:pt x="23" y="11"/>
                        <a:pt x="17" y="23"/>
                        <a:pt x="0" y="23"/>
                      </a:cubicBezTo>
                      <a:lnTo>
                        <a:pt x="0" y="53"/>
                      </a:lnTo>
                      <a:cubicBezTo>
                        <a:pt x="29" y="53"/>
                        <a:pt x="59" y="30"/>
                        <a:pt x="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15"/>
                <p:cNvSpPr/>
                <p:nvPr/>
              </p:nvSpPr>
              <p:spPr>
                <a:xfrm>
                  <a:off x="4125599" y="969316"/>
                  <a:ext cx="11010" cy="9566"/>
                </a:xfrm>
                <a:custGeom>
                  <a:rect b="b" l="l" r="r" t="t"/>
                  <a:pathLst>
                    <a:path extrusionOk="0" h="53" w="61">
                      <a:moveTo>
                        <a:pt x="1" y="0"/>
                      </a:moveTo>
                      <a:cubicBezTo>
                        <a:pt x="1" y="30"/>
                        <a:pt x="31" y="53"/>
                        <a:pt x="61" y="53"/>
                      </a:cubicBezTo>
                      <a:lnTo>
                        <a:pt x="61" y="23"/>
                      </a:lnTo>
                      <a:cubicBezTo>
                        <a:pt x="42" y="23"/>
                        <a:pt x="37" y="11"/>
                        <a:pt x="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15"/>
                <p:cNvSpPr/>
                <p:nvPr/>
              </p:nvSpPr>
              <p:spPr>
                <a:xfrm>
                  <a:off x="4027954" y="824021"/>
                  <a:ext cx="14078" cy="8844"/>
                </a:xfrm>
                <a:custGeom>
                  <a:rect b="b" l="l" r="r" t="t"/>
                  <a:pathLst>
                    <a:path extrusionOk="0" h="49" w="78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24" y="30"/>
                      </a:lnTo>
                      <a:lnTo>
                        <a:pt x="24" y="49"/>
                      </a:lnTo>
                      <a:lnTo>
                        <a:pt x="55" y="49"/>
                      </a:lnTo>
                      <a:lnTo>
                        <a:pt x="55" y="30"/>
                      </a:lnTo>
                      <a:lnTo>
                        <a:pt x="77" y="3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15"/>
                <p:cNvSpPr/>
                <p:nvPr/>
              </p:nvSpPr>
              <p:spPr>
                <a:xfrm>
                  <a:off x="4032285" y="843333"/>
                  <a:ext cx="5595" cy="9927"/>
                </a:xfrm>
                <a:custGeom>
                  <a:rect b="b" l="l" r="r" t="t"/>
                  <a:pathLst>
                    <a:path extrusionOk="0" h="55" w="31">
                      <a:moveTo>
                        <a:pt x="0" y="0"/>
                      </a:moveTo>
                      <a:lnTo>
                        <a:pt x="0" y="55"/>
                      </a:lnTo>
                      <a:lnTo>
                        <a:pt x="31" y="55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15"/>
                <p:cNvSpPr/>
                <p:nvPr/>
              </p:nvSpPr>
              <p:spPr>
                <a:xfrm>
                  <a:off x="4032285" y="862646"/>
                  <a:ext cx="5595" cy="6678"/>
                </a:xfrm>
                <a:custGeom>
                  <a:rect b="b" l="l" r="r" t="t"/>
                  <a:pathLst>
                    <a:path extrusionOk="0" h="37" w="31">
                      <a:moveTo>
                        <a:pt x="0" y="1"/>
                      </a:moveTo>
                      <a:lnTo>
                        <a:pt x="0" y="36"/>
                      </a:lnTo>
                      <a:lnTo>
                        <a:pt x="31" y="36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15"/>
                <p:cNvSpPr/>
                <p:nvPr/>
              </p:nvSpPr>
              <p:spPr>
                <a:xfrm>
                  <a:off x="4138594" y="862646"/>
                  <a:ext cx="6678" cy="6678"/>
                </a:xfrm>
                <a:custGeom>
                  <a:rect b="b" l="l" r="r" t="t"/>
                  <a:pathLst>
                    <a:path extrusionOk="0" h="37" w="37">
                      <a:moveTo>
                        <a:pt x="0" y="1"/>
                      </a:moveTo>
                      <a:lnTo>
                        <a:pt x="0" y="36"/>
                      </a:lnTo>
                      <a:lnTo>
                        <a:pt x="36" y="36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3" name="Google Shape;1093;p15"/>
                <p:cNvSpPr/>
                <p:nvPr/>
              </p:nvSpPr>
              <p:spPr>
                <a:xfrm>
                  <a:off x="4138594" y="843333"/>
                  <a:ext cx="6678" cy="9927"/>
                </a:xfrm>
                <a:custGeom>
                  <a:rect b="b" l="l" r="r" t="t"/>
                  <a:pathLst>
                    <a:path extrusionOk="0" h="55" w="37">
                      <a:moveTo>
                        <a:pt x="0" y="0"/>
                      </a:moveTo>
                      <a:lnTo>
                        <a:pt x="0" y="55"/>
                      </a:lnTo>
                      <a:lnTo>
                        <a:pt x="36" y="55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4" name="Google Shape;1094;p15"/>
                <p:cNvSpPr/>
                <p:nvPr/>
              </p:nvSpPr>
              <p:spPr>
                <a:xfrm>
                  <a:off x="4135526" y="824021"/>
                  <a:ext cx="9746" cy="8844"/>
                </a:xfrm>
                <a:custGeom>
                  <a:rect b="b" l="l" r="r" t="t"/>
                  <a:pathLst>
                    <a:path extrusionOk="0" h="49" w="54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17" y="30"/>
                      </a:lnTo>
                      <a:lnTo>
                        <a:pt x="17" y="49"/>
                      </a:lnTo>
                      <a:lnTo>
                        <a:pt x="53" y="49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15"/>
                <p:cNvSpPr/>
                <p:nvPr/>
              </p:nvSpPr>
              <p:spPr>
                <a:xfrm>
                  <a:off x="4001061" y="824021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8" y="3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15"/>
                <p:cNvSpPr/>
                <p:nvPr/>
              </p:nvSpPr>
              <p:spPr>
                <a:xfrm>
                  <a:off x="4108633" y="824021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8" y="3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15"/>
                <p:cNvSpPr/>
                <p:nvPr/>
              </p:nvSpPr>
              <p:spPr>
                <a:xfrm>
                  <a:off x="4054666" y="824021"/>
                  <a:ext cx="14259" cy="5595"/>
                </a:xfrm>
                <a:custGeom>
                  <a:rect b="b" l="l" r="r" t="t"/>
                  <a:pathLst>
                    <a:path extrusionOk="0" h="31" w="79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8" y="3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15"/>
                <p:cNvSpPr/>
                <p:nvPr/>
              </p:nvSpPr>
              <p:spPr>
                <a:xfrm>
                  <a:off x="4081559" y="824021"/>
                  <a:ext cx="14439" cy="5595"/>
                </a:xfrm>
                <a:custGeom>
                  <a:rect b="b" l="l" r="r" t="t"/>
                  <a:pathLst>
                    <a:path extrusionOk="0" h="31" w="80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9" y="30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15"/>
                <p:cNvSpPr/>
                <p:nvPr/>
              </p:nvSpPr>
              <p:spPr>
                <a:xfrm>
                  <a:off x="3948358" y="824021"/>
                  <a:ext cx="13176" cy="5595"/>
                </a:xfrm>
                <a:custGeom>
                  <a:rect b="b" l="l" r="r" t="t"/>
                  <a:pathLst>
                    <a:path extrusionOk="0" h="31" w="73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15"/>
                <p:cNvSpPr/>
                <p:nvPr/>
              </p:nvSpPr>
              <p:spPr>
                <a:xfrm>
                  <a:off x="3975251" y="824021"/>
                  <a:ext cx="13176" cy="5595"/>
                </a:xfrm>
                <a:custGeom>
                  <a:rect b="b" l="l" r="r" t="t"/>
                  <a:pathLst>
                    <a:path extrusionOk="0" h="31" w="73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15"/>
                <p:cNvSpPr/>
                <p:nvPr/>
              </p:nvSpPr>
              <p:spPr>
                <a:xfrm>
                  <a:off x="3925796" y="824021"/>
                  <a:ext cx="8844" cy="8844"/>
                </a:xfrm>
                <a:custGeom>
                  <a:rect b="b" l="l" r="r" t="t"/>
                  <a:pathLst>
                    <a:path extrusionOk="0" h="49" w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30" y="49"/>
                      </a:lnTo>
                      <a:lnTo>
                        <a:pt x="30" y="30"/>
                      </a:lnTo>
                      <a:lnTo>
                        <a:pt x="49" y="30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15"/>
                <p:cNvSpPr/>
                <p:nvPr/>
              </p:nvSpPr>
              <p:spPr>
                <a:xfrm>
                  <a:off x="3925796" y="843333"/>
                  <a:ext cx="5595" cy="9927"/>
                </a:xfrm>
                <a:custGeom>
                  <a:rect b="b" l="l" r="r" t="t"/>
                  <a:pathLst>
                    <a:path extrusionOk="0" h="55" w="31">
                      <a:moveTo>
                        <a:pt x="0" y="0"/>
                      </a:moveTo>
                      <a:lnTo>
                        <a:pt x="0" y="55"/>
                      </a:lnTo>
                      <a:lnTo>
                        <a:pt x="30" y="5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15"/>
                <p:cNvSpPr/>
                <p:nvPr/>
              </p:nvSpPr>
              <p:spPr>
                <a:xfrm>
                  <a:off x="3925796" y="862646"/>
                  <a:ext cx="5595" cy="6678"/>
                </a:xfrm>
                <a:custGeom>
                  <a:rect b="b" l="l" r="r" t="t"/>
                  <a:pathLst>
                    <a:path extrusionOk="0" h="37" w="31">
                      <a:moveTo>
                        <a:pt x="0" y="1"/>
                      </a:moveTo>
                      <a:lnTo>
                        <a:pt x="0" y="36"/>
                      </a:lnTo>
                      <a:lnTo>
                        <a:pt x="30" y="36"/>
                      </a:lnTo>
                      <a:lnTo>
                        <a:pt x="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15"/>
                <p:cNvSpPr/>
                <p:nvPr/>
              </p:nvSpPr>
              <p:spPr>
                <a:xfrm>
                  <a:off x="3889337" y="1034833"/>
                  <a:ext cx="6678" cy="5595"/>
                </a:xfrm>
                <a:custGeom>
                  <a:rect b="b" l="l" r="r" t="t"/>
                  <a:pathLst>
                    <a:path extrusionOk="0" h="31" w="37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36" y="3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15"/>
                <p:cNvSpPr/>
                <p:nvPr/>
              </p:nvSpPr>
              <p:spPr>
                <a:xfrm>
                  <a:off x="4068744" y="1034833"/>
                  <a:ext cx="12995" cy="5595"/>
                </a:xfrm>
                <a:custGeom>
                  <a:rect b="b" l="l" r="r" t="t"/>
                  <a:pathLst>
                    <a:path extrusionOk="0" h="31" w="72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15"/>
                <p:cNvSpPr/>
                <p:nvPr/>
              </p:nvSpPr>
              <p:spPr>
                <a:xfrm>
                  <a:off x="4041851" y="1034833"/>
                  <a:ext cx="12995" cy="5595"/>
                </a:xfrm>
                <a:custGeom>
                  <a:rect b="b" l="l" r="r" t="t"/>
                  <a:pathLst>
                    <a:path extrusionOk="0" h="31" w="72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15"/>
                <p:cNvSpPr/>
                <p:nvPr/>
              </p:nvSpPr>
              <p:spPr>
                <a:xfrm>
                  <a:off x="4121628" y="1034833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7" y="3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15"/>
                <p:cNvSpPr/>
                <p:nvPr/>
              </p:nvSpPr>
              <p:spPr>
                <a:xfrm>
                  <a:off x="4014958" y="1034833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8" y="3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15"/>
                <p:cNvSpPr/>
                <p:nvPr/>
              </p:nvSpPr>
              <p:spPr>
                <a:xfrm>
                  <a:off x="4095818" y="1034833"/>
                  <a:ext cx="12995" cy="5595"/>
                </a:xfrm>
                <a:custGeom>
                  <a:rect b="b" l="l" r="r" t="t"/>
                  <a:pathLst>
                    <a:path extrusionOk="0" h="31" w="72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15"/>
                <p:cNvSpPr/>
                <p:nvPr/>
              </p:nvSpPr>
              <p:spPr>
                <a:xfrm>
                  <a:off x="4148340" y="1034833"/>
                  <a:ext cx="13176" cy="5595"/>
                </a:xfrm>
                <a:custGeom>
                  <a:rect b="b" l="l" r="r" t="t"/>
                  <a:pathLst>
                    <a:path extrusionOk="0" h="31" w="73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15"/>
                <p:cNvSpPr/>
                <p:nvPr/>
              </p:nvSpPr>
              <p:spPr>
                <a:xfrm>
                  <a:off x="3935543" y="1034833"/>
                  <a:ext cx="12995" cy="5595"/>
                </a:xfrm>
                <a:custGeom>
                  <a:rect b="b" l="l" r="r" t="t"/>
                  <a:pathLst>
                    <a:path extrusionOk="0" h="31" w="72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15"/>
                <p:cNvSpPr/>
                <p:nvPr/>
              </p:nvSpPr>
              <p:spPr>
                <a:xfrm>
                  <a:off x="3908650" y="1034833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8" y="3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15"/>
                <p:cNvSpPr/>
                <p:nvPr/>
              </p:nvSpPr>
              <p:spPr>
                <a:xfrm>
                  <a:off x="3988246" y="1034833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7" y="3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15"/>
                <p:cNvSpPr/>
                <p:nvPr/>
              </p:nvSpPr>
              <p:spPr>
                <a:xfrm>
                  <a:off x="3962436" y="1034833"/>
                  <a:ext cx="12995" cy="5595"/>
                </a:xfrm>
                <a:custGeom>
                  <a:rect b="b" l="l" r="r" t="t"/>
                  <a:pathLst>
                    <a:path extrusionOk="0" h="31" w="72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15"/>
                <p:cNvSpPr/>
                <p:nvPr/>
              </p:nvSpPr>
              <p:spPr>
                <a:xfrm>
                  <a:off x="4175233" y="1034833"/>
                  <a:ext cx="6678" cy="5595"/>
                </a:xfrm>
                <a:custGeom>
                  <a:rect b="b" l="l" r="r" t="t"/>
                  <a:pathLst>
                    <a:path extrusionOk="0" h="31" w="37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36" y="3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16" name="Google Shape;1116;p15"/>
              <p:cNvGrpSpPr/>
              <p:nvPr/>
            </p:nvGrpSpPr>
            <p:grpSpPr>
              <a:xfrm rot="156">
                <a:off x="4583256" y="4688009"/>
                <a:ext cx="445294" cy="430093"/>
                <a:chOff x="3391365" y="1514215"/>
                <a:chExt cx="201427" cy="194568"/>
              </a:xfrm>
            </p:grpSpPr>
            <p:sp>
              <p:nvSpPr>
                <p:cNvPr id="1117" name="Google Shape;1117;p15"/>
                <p:cNvSpPr/>
                <p:nvPr/>
              </p:nvSpPr>
              <p:spPr>
                <a:xfrm>
                  <a:off x="3516265" y="1619621"/>
                  <a:ext cx="7761" cy="13176"/>
                </a:xfrm>
                <a:custGeom>
                  <a:rect b="b" l="l" r="r" t="t"/>
                  <a:pathLst>
                    <a:path extrusionOk="0" h="73" w="43">
                      <a:moveTo>
                        <a:pt x="6" y="1"/>
                      </a:moveTo>
                      <a:cubicBezTo>
                        <a:pt x="6" y="18"/>
                        <a:pt x="6" y="42"/>
                        <a:pt x="1" y="59"/>
                      </a:cubicBezTo>
                      <a:lnTo>
                        <a:pt x="31" y="72"/>
                      </a:lnTo>
                      <a:cubicBezTo>
                        <a:pt x="36" y="48"/>
                        <a:pt x="42" y="24"/>
                        <a:pt x="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15"/>
                <p:cNvSpPr/>
                <p:nvPr/>
              </p:nvSpPr>
              <p:spPr>
                <a:xfrm>
                  <a:off x="3467713" y="1576484"/>
                  <a:ext cx="13176" cy="7761"/>
                </a:xfrm>
                <a:custGeom>
                  <a:rect b="b" l="l" r="r" t="t"/>
                  <a:pathLst>
                    <a:path extrusionOk="0" h="43" w="73">
                      <a:moveTo>
                        <a:pt x="72" y="1"/>
                      </a:moveTo>
                      <a:cubicBezTo>
                        <a:pt x="49" y="1"/>
                        <a:pt x="25" y="7"/>
                        <a:pt x="1" y="12"/>
                      </a:cubicBezTo>
                      <a:lnTo>
                        <a:pt x="14" y="42"/>
                      </a:lnTo>
                      <a:cubicBezTo>
                        <a:pt x="31" y="37"/>
                        <a:pt x="55" y="37"/>
                        <a:pt x="72" y="37"/>
                      </a:cubicBezTo>
                      <a:lnTo>
                        <a:pt x="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15"/>
                <p:cNvSpPr/>
                <p:nvPr/>
              </p:nvSpPr>
              <p:spPr>
                <a:xfrm>
                  <a:off x="3510850" y="1593811"/>
                  <a:ext cx="11010" cy="14078"/>
                </a:xfrm>
                <a:custGeom>
                  <a:rect b="b" l="l" r="r" t="t"/>
                  <a:pathLst>
                    <a:path extrusionOk="0" h="78" w="61">
                      <a:moveTo>
                        <a:pt x="25" y="1"/>
                      </a:moveTo>
                      <a:lnTo>
                        <a:pt x="1" y="24"/>
                      </a:lnTo>
                      <a:cubicBezTo>
                        <a:pt x="12" y="36"/>
                        <a:pt x="25" y="59"/>
                        <a:pt x="31" y="78"/>
                      </a:cubicBezTo>
                      <a:lnTo>
                        <a:pt x="61" y="65"/>
                      </a:lnTo>
                      <a:cubicBezTo>
                        <a:pt x="48" y="42"/>
                        <a:pt x="42" y="24"/>
                        <a:pt x="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15"/>
                <p:cNvSpPr/>
                <p:nvPr/>
              </p:nvSpPr>
              <p:spPr>
                <a:xfrm>
                  <a:off x="3492620" y="1578650"/>
                  <a:ext cx="12995" cy="11010"/>
                </a:xfrm>
                <a:custGeom>
                  <a:rect b="b" l="l" r="r" t="t"/>
                  <a:pathLst>
                    <a:path extrusionOk="0" h="61" w="72">
                      <a:moveTo>
                        <a:pt x="6" y="0"/>
                      </a:moveTo>
                      <a:lnTo>
                        <a:pt x="0" y="30"/>
                      </a:lnTo>
                      <a:cubicBezTo>
                        <a:pt x="19" y="36"/>
                        <a:pt x="36" y="49"/>
                        <a:pt x="54" y="60"/>
                      </a:cubicBezTo>
                      <a:lnTo>
                        <a:pt x="72" y="36"/>
                      </a:lnTo>
                      <a:cubicBezTo>
                        <a:pt x="54" y="19"/>
                        <a:pt x="30" y="6"/>
                        <a:pt x="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15"/>
                <p:cNvSpPr/>
                <p:nvPr/>
              </p:nvSpPr>
              <p:spPr>
                <a:xfrm>
                  <a:off x="3438834" y="1606806"/>
                  <a:ext cx="7761" cy="12995"/>
                </a:xfrm>
                <a:custGeom>
                  <a:rect b="b" l="l" r="r" t="t"/>
                  <a:pathLst>
                    <a:path extrusionOk="0" h="72" w="43">
                      <a:moveTo>
                        <a:pt x="12" y="0"/>
                      </a:moveTo>
                      <a:cubicBezTo>
                        <a:pt x="7" y="17"/>
                        <a:pt x="1" y="47"/>
                        <a:pt x="1" y="72"/>
                      </a:cubicBezTo>
                      <a:lnTo>
                        <a:pt x="31" y="72"/>
                      </a:lnTo>
                      <a:cubicBezTo>
                        <a:pt x="31" y="47"/>
                        <a:pt x="37" y="29"/>
                        <a:pt x="42" y="6"/>
                      </a:cubicBez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15"/>
                <p:cNvSpPr/>
                <p:nvPr/>
              </p:nvSpPr>
              <p:spPr>
                <a:xfrm>
                  <a:off x="3441000" y="1630270"/>
                  <a:ext cx="11010" cy="14078"/>
                </a:xfrm>
                <a:custGeom>
                  <a:rect b="b" l="l" r="r" t="t"/>
                  <a:pathLst>
                    <a:path extrusionOk="0" h="78" w="61">
                      <a:moveTo>
                        <a:pt x="30" y="0"/>
                      </a:moveTo>
                      <a:lnTo>
                        <a:pt x="0" y="13"/>
                      </a:lnTo>
                      <a:cubicBezTo>
                        <a:pt x="6" y="36"/>
                        <a:pt x="19" y="55"/>
                        <a:pt x="36" y="77"/>
                      </a:cubicBezTo>
                      <a:lnTo>
                        <a:pt x="60" y="60"/>
                      </a:lnTo>
                      <a:cubicBezTo>
                        <a:pt x="47" y="42"/>
                        <a:pt x="36" y="25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15"/>
                <p:cNvSpPr/>
                <p:nvPr/>
              </p:nvSpPr>
              <p:spPr>
                <a:xfrm>
                  <a:off x="3446415" y="1585147"/>
                  <a:ext cx="12995" cy="12995"/>
                </a:xfrm>
                <a:custGeom>
                  <a:rect b="b" l="l" r="r" t="t"/>
                  <a:pathLst>
                    <a:path extrusionOk="0" h="72" w="72">
                      <a:moveTo>
                        <a:pt x="53" y="0"/>
                      </a:moveTo>
                      <a:cubicBezTo>
                        <a:pt x="36" y="13"/>
                        <a:pt x="17" y="30"/>
                        <a:pt x="0" y="54"/>
                      </a:cubicBezTo>
                      <a:lnTo>
                        <a:pt x="30" y="72"/>
                      </a:lnTo>
                      <a:cubicBezTo>
                        <a:pt x="42" y="54"/>
                        <a:pt x="53" y="36"/>
                        <a:pt x="72" y="24"/>
                      </a:cubicBez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15"/>
                <p:cNvSpPr/>
                <p:nvPr/>
              </p:nvSpPr>
              <p:spPr>
                <a:xfrm>
                  <a:off x="3480708" y="1653914"/>
                  <a:ext cx="14078" cy="7761"/>
                </a:xfrm>
                <a:custGeom>
                  <a:rect b="b" l="l" r="r" t="t"/>
                  <a:pathLst>
                    <a:path extrusionOk="0" h="43" w="78">
                      <a:moveTo>
                        <a:pt x="66" y="1"/>
                      </a:moveTo>
                      <a:cubicBezTo>
                        <a:pt x="49" y="6"/>
                        <a:pt x="25" y="12"/>
                        <a:pt x="0" y="12"/>
                      </a:cubicBezTo>
                      <a:lnTo>
                        <a:pt x="0" y="42"/>
                      </a:lnTo>
                      <a:cubicBezTo>
                        <a:pt x="30" y="42"/>
                        <a:pt x="55" y="37"/>
                        <a:pt x="78" y="31"/>
                      </a:cubicBezTo>
                      <a:lnTo>
                        <a:pt x="6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15"/>
                <p:cNvSpPr/>
                <p:nvPr/>
              </p:nvSpPr>
              <p:spPr>
                <a:xfrm>
                  <a:off x="3455981" y="1648499"/>
                  <a:ext cx="14259" cy="11010"/>
                </a:xfrm>
                <a:custGeom>
                  <a:rect b="b" l="l" r="r" t="t"/>
                  <a:pathLst>
                    <a:path extrusionOk="0" h="61" w="79">
                      <a:moveTo>
                        <a:pt x="19" y="1"/>
                      </a:moveTo>
                      <a:lnTo>
                        <a:pt x="0" y="31"/>
                      </a:lnTo>
                      <a:cubicBezTo>
                        <a:pt x="24" y="42"/>
                        <a:pt x="43" y="55"/>
                        <a:pt x="66" y="61"/>
                      </a:cubicBezTo>
                      <a:lnTo>
                        <a:pt x="79" y="31"/>
                      </a:lnTo>
                      <a:cubicBezTo>
                        <a:pt x="54" y="25"/>
                        <a:pt x="36" y="12"/>
                        <a:pt x="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15"/>
                <p:cNvSpPr/>
                <p:nvPr/>
              </p:nvSpPr>
              <p:spPr>
                <a:xfrm>
                  <a:off x="3502367" y="1641099"/>
                  <a:ext cx="12995" cy="12093"/>
                </a:xfrm>
                <a:custGeom>
                  <a:rect b="b" l="l" r="r" t="t"/>
                  <a:pathLst>
                    <a:path extrusionOk="0" h="67" w="72">
                      <a:moveTo>
                        <a:pt x="48" y="0"/>
                      </a:moveTo>
                      <a:cubicBezTo>
                        <a:pt x="36" y="17"/>
                        <a:pt x="18" y="30"/>
                        <a:pt x="0" y="42"/>
                      </a:cubicBezTo>
                      <a:lnTo>
                        <a:pt x="18" y="66"/>
                      </a:lnTo>
                      <a:cubicBezTo>
                        <a:pt x="42" y="53"/>
                        <a:pt x="59" y="36"/>
                        <a:pt x="72" y="17"/>
                      </a:cubicBez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15"/>
                <p:cNvSpPr/>
                <p:nvPr/>
              </p:nvSpPr>
              <p:spPr>
                <a:xfrm>
                  <a:off x="3412122" y="1644168"/>
                  <a:ext cx="10649" cy="14439"/>
                </a:xfrm>
                <a:custGeom>
                  <a:rect b="b" l="l" r="r" t="t"/>
                  <a:pathLst>
                    <a:path extrusionOk="0" h="80" w="59">
                      <a:moveTo>
                        <a:pt x="29" y="0"/>
                      </a:moveTo>
                      <a:lnTo>
                        <a:pt x="0" y="13"/>
                      </a:lnTo>
                      <a:cubicBezTo>
                        <a:pt x="12" y="36"/>
                        <a:pt x="23" y="55"/>
                        <a:pt x="36" y="79"/>
                      </a:cubicBezTo>
                      <a:lnTo>
                        <a:pt x="59" y="60"/>
                      </a:lnTo>
                      <a:cubicBezTo>
                        <a:pt x="47" y="43"/>
                        <a:pt x="42" y="19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15"/>
                <p:cNvSpPr/>
                <p:nvPr/>
              </p:nvSpPr>
              <p:spPr>
                <a:xfrm>
                  <a:off x="3407610" y="1619621"/>
                  <a:ext cx="6678" cy="13176"/>
                </a:xfrm>
                <a:custGeom>
                  <a:rect b="b" l="l" r="r" t="t"/>
                  <a:pathLst>
                    <a:path extrusionOk="0" h="73" w="37">
                      <a:moveTo>
                        <a:pt x="1" y="1"/>
                      </a:moveTo>
                      <a:cubicBezTo>
                        <a:pt x="1" y="24"/>
                        <a:pt x="1" y="48"/>
                        <a:pt x="7" y="72"/>
                      </a:cubicBezTo>
                      <a:lnTo>
                        <a:pt x="37" y="65"/>
                      </a:lnTo>
                      <a:cubicBezTo>
                        <a:pt x="31" y="48"/>
                        <a:pt x="31" y="24"/>
                        <a:pt x="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15"/>
                <p:cNvSpPr/>
                <p:nvPr/>
              </p:nvSpPr>
              <p:spPr>
                <a:xfrm>
                  <a:off x="3408692" y="1592547"/>
                  <a:ext cx="8664" cy="14439"/>
                </a:xfrm>
                <a:custGeom>
                  <a:rect b="b" l="l" r="r" t="t"/>
                  <a:pathLst>
                    <a:path extrusionOk="0" h="80" w="48">
                      <a:moveTo>
                        <a:pt x="19" y="1"/>
                      </a:moveTo>
                      <a:cubicBezTo>
                        <a:pt x="12" y="25"/>
                        <a:pt x="6" y="49"/>
                        <a:pt x="1" y="72"/>
                      </a:cubicBezTo>
                      <a:lnTo>
                        <a:pt x="31" y="79"/>
                      </a:lnTo>
                      <a:cubicBezTo>
                        <a:pt x="36" y="55"/>
                        <a:pt x="42" y="31"/>
                        <a:pt x="48" y="13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15"/>
                <p:cNvSpPr/>
                <p:nvPr/>
              </p:nvSpPr>
              <p:spPr>
                <a:xfrm>
                  <a:off x="3418439" y="1570167"/>
                  <a:ext cx="11912" cy="12995"/>
                </a:xfrm>
                <a:custGeom>
                  <a:rect b="b" l="l" r="r" t="t"/>
                  <a:pathLst>
                    <a:path extrusionOk="0" h="72" w="66">
                      <a:moveTo>
                        <a:pt x="42" y="0"/>
                      </a:moveTo>
                      <a:cubicBezTo>
                        <a:pt x="29" y="17"/>
                        <a:pt x="12" y="36"/>
                        <a:pt x="1" y="60"/>
                      </a:cubicBezTo>
                      <a:lnTo>
                        <a:pt x="24" y="72"/>
                      </a:lnTo>
                      <a:cubicBezTo>
                        <a:pt x="37" y="53"/>
                        <a:pt x="54" y="36"/>
                        <a:pt x="65" y="17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15"/>
                <p:cNvSpPr/>
                <p:nvPr/>
              </p:nvSpPr>
              <p:spPr>
                <a:xfrm>
                  <a:off x="3436488" y="1552840"/>
                  <a:ext cx="14439" cy="12093"/>
                </a:xfrm>
                <a:custGeom>
                  <a:rect b="b" l="l" r="r" t="t"/>
                  <a:pathLst>
                    <a:path extrusionOk="0" h="67" w="80">
                      <a:moveTo>
                        <a:pt x="67" y="0"/>
                      </a:moveTo>
                      <a:cubicBezTo>
                        <a:pt x="44" y="13"/>
                        <a:pt x="20" y="25"/>
                        <a:pt x="1" y="42"/>
                      </a:cubicBezTo>
                      <a:lnTo>
                        <a:pt x="20" y="66"/>
                      </a:lnTo>
                      <a:cubicBezTo>
                        <a:pt x="37" y="55"/>
                        <a:pt x="55" y="42"/>
                        <a:pt x="80" y="3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15"/>
                <p:cNvSpPr/>
                <p:nvPr/>
              </p:nvSpPr>
              <p:spPr>
                <a:xfrm>
                  <a:off x="3510850" y="1552840"/>
                  <a:ext cx="15161" cy="12093"/>
                </a:xfrm>
                <a:custGeom>
                  <a:rect b="b" l="l" r="r" t="t"/>
                  <a:pathLst>
                    <a:path extrusionOk="0" h="67" w="84">
                      <a:moveTo>
                        <a:pt x="18" y="0"/>
                      </a:moveTo>
                      <a:lnTo>
                        <a:pt x="1" y="30"/>
                      </a:lnTo>
                      <a:cubicBezTo>
                        <a:pt x="25" y="36"/>
                        <a:pt x="42" y="55"/>
                        <a:pt x="61" y="66"/>
                      </a:cubicBezTo>
                      <a:lnTo>
                        <a:pt x="84" y="42"/>
                      </a:lnTo>
                      <a:cubicBezTo>
                        <a:pt x="61" y="25"/>
                        <a:pt x="42" y="13"/>
                        <a:pt x="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15"/>
                <p:cNvSpPr/>
                <p:nvPr/>
              </p:nvSpPr>
              <p:spPr>
                <a:xfrm>
                  <a:off x="3487206" y="1545259"/>
                  <a:ext cx="14078" cy="8844"/>
                </a:xfrm>
                <a:custGeom>
                  <a:rect b="b" l="l" r="r" t="t"/>
                  <a:pathLst>
                    <a:path extrusionOk="0" h="49" w="78">
                      <a:moveTo>
                        <a:pt x="0" y="1"/>
                      </a:moveTo>
                      <a:lnTo>
                        <a:pt x="0" y="31"/>
                      </a:lnTo>
                      <a:cubicBezTo>
                        <a:pt x="24" y="37"/>
                        <a:pt x="49" y="37"/>
                        <a:pt x="72" y="48"/>
                      </a:cubicBezTo>
                      <a:lnTo>
                        <a:pt x="77" y="20"/>
                      </a:lnTo>
                      <a:cubicBezTo>
                        <a:pt x="54" y="7"/>
                        <a:pt x="30" y="7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15"/>
                <p:cNvSpPr/>
                <p:nvPr/>
              </p:nvSpPr>
              <p:spPr>
                <a:xfrm>
                  <a:off x="3460313" y="1545259"/>
                  <a:ext cx="14078" cy="8844"/>
                </a:xfrm>
                <a:custGeom>
                  <a:rect b="b" l="l" r="r" t="t"/>
                  <a:pathLst>
                    <a:path extrusionOk="0" h="49" w="78">
                      <a:moveTo>
                        <a:pt x="78" y="1"/>
                      </a:moveTo>
                      <a:cubicBezTo>
                        <a:pt x="55" y="7"/>
                        <a:pt x="25" y="7"/>
                        <a:pt x="0" y="20"/>
                      </a:cubicBezTo>
                      <a:lnTo>
                        <a:pt x="12" y="48"/>
                      </a:lnTo>
                      <a:cubicBezTo>
                        <a:pt x="36" y="42"/>
                        <a:pt x="55" y="37"/>
                        <a:pt x="78" y="31"/>
                      </a:cubicBez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15"/>
                <p:cNvSpPr/>
                <p:nvPr/>
              </p:nvSpPr>
              <p:spPr>
                <a:xfrm>
                  <a:off x="3548572" y="1618358"/>
                  <a:ext cx="6678" cy="14439"/>
                </a:xfrm>
                <a:custGeom>
                  <a:rect b="b" l="l" r="r" t="t"/>
                  <a:pathLst>
                    <a:path extrusionOk="0" h="80" w="37">
                      <a:moveTo>
                        <a:pt x="36" y="1"/>
                      </a:moveTo>
                      <a:lnTo>
                        <a:pt x="6" y="8"/>
                      </a:lnTo>
                      <a:cubicBezTo>
                        <a:pt x="6" y="31"/>
                        <a:pt x="0" y="49"/>
                        <a:pt x="0" y="72"/>
                      </a:cubicBezTo>
                      <a:lnTo>
                        <a:pt x="30" y="79"/>
                      </a:lnTo>
                      <a:cubicBezTo>
                        <a:pt x="36" y="55"/>
                        <a:pt x="36" y="31"/>
                        <a:pt x="36" y="8"/>
                      </a:cubicBez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15"/>
                <p:cNvSpPr/>
                <p:nvPr/>
              </p:nvSpPr>
              <p:spPr>
                <a:xfrm>
                  <a:off x="3544060" y="1592547"/>
                  <a:ext cx="10107" cy="14439"/>
                </a:xfrm>
                <a:custGeom>
                  <a:rect b="b" l="l" r="r" t="t"/>
                  <a:pathLst>
                    <a:path extrusionOk="0" h="80" w="56">
                      <a:moveTo>
                        <a:pt x="31" y="1"/>
                      </a:moveTo>
                      <a:lnTo>
                        <a:pt x="1" y="8"/>
                      </a:lnTo>
                      <a:cubicBezTo>
                        <a:pt x="12" y="31"/>
                        <a:pt x="20" y="55"/>
                        <a:pt x="25" y="79"/>
                      </a:cubicBezTo>
                      <a:lnTo>
                        <a:pt x="55" y="72"/>
                      </a:lnTo>
                      <a:cubicBezTo>
                        <a:pt x="48" y="49"/>
                        <a:pt x="42" y="25"/>
                        <a:pt x="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15"/>
                <p:cNvSpPr/>
                <p:nvPr/>
              </p:nvSpPr>
              <p:spPr>
                <a:xfrm>
                  <a:off x="3538645" y="1644168"/>
                  <a:ext cx="11010" cy="14439"/>
                </a:xfrm>
                <a:custGeom>
                  <a:rect b="b" l="l" r="r" t="t"/>
                  <a:pathLst>
                    <a:path extrusionOk="0" h="80" w="61">
                      <a:moveTo>
                        <a:pt x="37" y="0"/>
                      </a:moveTo>
                      <a:cubicBezTo>
                        <a:pt x="25" y="19"/>
                        <a:pt x="14" y="43"/>
                        <a:pt x="1" y="60"/>
                      </a:cubicBezTo>
                      <a:lnTo>
                        <a:pt x="31" y="79"/>
                      </a:lnTo>
                      <a:cubicBezTo>
                        <a:pt x="42" y="55"/>
                        <a:pt x="55" y="30"/>
                        <a:pt x="61" y="8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15"/>
                <p:cNvSpPr/>
                <p:nvPr/>
              </p:nvSpPr>
              <p:spPr>
                <a:xfrm>
                  <a:off x="3531245" y="1569084"/>
                  <a:ext cx="12995" cy="14078"/>
                </a:xfrm>
                <a:custGeom>
                  <a:rect b="b" l="l" r="r" t="t"/>
                  <a:pathLst>
                    <a:path extrusionOk="0" h="78" w="72">
                      <a:moveTo>
                        <a:pt x="25" y="0"/>
                      </a:moveTo>
                      <a:lnTo>
                        <a:pt x="1" y="23"/>
                      </a:lnTo>
                      <a:cubicBezTo>
                        <a:pt x="19" y="42"/>
                        <a:pt x="31" y="59"/>
                        <a:pt x="42" y="78"/>
                      </a:cubicBezTo>
                      <a:lnTo>
                        <a:pt x="72" y="59"/>
                      </a:lnTo>
                      <a:cubicBezTo>
                        <a:pt x="55" y="42"/>
                        <a:pt x="42" y="18"/>
                        <a:pt x="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15"/>
                <p:cNvSpPr/>
                <p:nvPr/>
              </p:nvSpPr>
              <p:spPr>
                <a:xfrm>
                  <a:off x="3448400" y="1680807"/>
                  <a:ext cx="14078" cy="9927"/>
                </a:xfrm>
                <a:custGeom>
                  <a:rect b="b" l="l" r="r" t="t"/>
                  <a:pathLst>
                    <a:path extrusionOk="0" h="55" w="78">
                      <a:moveTo>
                        <a:pt x="14" y="0"/>
                      </a:moveTo>
                      <a:lnTo>
                        <a:pt x="1" y="25"/>
                      </a:lnTo>
                      <a:cubicBezTo>
                        <a:pt x="25" y="36"/>
                        <a:pt x="49" y="48"/>
                        <a:pt x="72" y="55"/>
                      </a:cubicBezTo>
                      <a:lnTo>
                        <a:pt x="78" y="25"/>
                      </a:lnTo>
                      <a:cubicBezTo>
                        <a:pt x="55" y="19"/>
                        <a:pt x="36" y="6"/>
                        <a:pt x="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15"/>
                <p:cNvSpPr/>
                <p:nvPr/>
              </p:nvSpPr>
              <p:spPr>
                <a:xfrm>
                  <a:off x="3522762" y="1664743"/>
                  <a:ext cx="12995" cy="13176"/>
                </a:xfrm>
                <a:custGeom>
                  <a:rect b="b" l="l" r="r" t="t"/>
                  <a:pathLst>
                    <a:path extrusionOk="0" h="73" w="72">
                      <a:moveTo>
                        <a:pt x="48" y="1"/>
                      </a:moveTo>
                      <a:cubicBezTo>
                        <a:pt x="36" y="18"/>
                        <a:pt x="18" y="37"/>
                        <a:pt x="0" y="48"/>
                      </a:cubicBezTo>
                      <a:lnTo>
                        <a:pt x="18" y="72"/>
                      </a:lnTo>
                      <a:cubicBezTo>
                        <a:pt x="36" y="59"/>
                        <a:pt x="53" y="42"/>
                        <a:pt x="72" y="24"/>
                      </a:cubicBez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15"/>
                <p:cNvSpPr/>
                <p:nvPr/>
              </p:nvSpPr>
              <p:spPr>
                <a:xfrm>
                  <a:off x="3427102" y="1665826"/>
                  <a:ext cx="12995" cy="12995"/>
                </a:xfrm>
                <a:custGeom>
                  <a:rect b="b" l="l" r="r" t="t"/>
                  <a:pathLst>
                    <a:path extrusionOk="0" h="72" w="72">
                      <a:moveTo>
                        <a:pt x="24" y="1"/>
                      </a:moveTo>
                      <a:lnTo>
                        <a:pt x="0" y="18"/>
                      </a:lnTo>
                      <a:lnTo>
                        <a:pt x="53" y="72"/>
                      </a:lnTo>
                      <a:lnTo>
                        <a:pt x="72" y="42"/>
                      </a:lnTo>
                      <a:cubicBezTo>
                        <a:pt x="53" y="31"/>
                        <a:pt x="36" y="12"/>
                        <a:pt x="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15"/>
                <p:cNvSpPr/>
                <p:nvPr/>
              </p:nvSpPr>
              <p:spPr>
                <a:xfrm>
                  <a:off x="3474210" y="1687305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6" y="0"/>
                      </a:moveTo>
                      <a:lnTo>
                        <a:pt x="1" y="30"/>
                      </a:lnTo>
                      <a:lnTo>
                        <a:pt x="78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15"/>
                <p:cNvSpPr/>
                <p:nvPr/>
              </p:nvSpPr>
              <p:spPr>
                <a:xfrm>
                  <a:off x="3500020" y="1679724"/>
                  <a:ext cx="14078" cy="11010"/>
                </a:xfrm>
                <a:custGeom>
                  <a:rect b="b" l="l" r="r" t="t"/>
                  <a:pathLst>
                    <a:path extrusionOk="0" h="61" w="78">
                      <a:moveTo>
                        <a:pt x="66" y="1"/>
                      </a:moveTo>
                      <a:cubicBezTo>
                        <a:pt x="42" y="12"/>
                        <a:pt x="25" y="25"/>
                        <a:pt x="1" y="31"/>
                      </a:cubicBezTo>
                      <a:lnTo>
                        <a:pt x="6" y="61"/>
                      </a:lnTo>
                      <a:cubicBezTo>
                        <a:pt x="31" y="54"/>
                        <a:pt x="55" y="42"/>
                        <a:pt x="78" y="31"/>
                      </a:cubicBezTo>
                      <a:lnTo>
                        <a:pt x="6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15"/>
                <p:cNvSpPr/>
                <p:nvPr/>
              </p:nvSpPr>
              <p:spPr>
                <a:xfrm>
                  <a:off x="3391365" y="1514215"/>
                  <a:ext cx="201427" cy="194568"/>
                </a:xfrm>
                <a:custGeom>
                  <a:rect b="b" l="l" r="r" t="t"/>
                  <a:pathLst>
                    <a:path extrusionOk="0" h="1078" w="1116">
                      <a:moveTo>
                        <a:pt x="1044" y="90"/>
                      </a:moveTo>
                      <a:lnTo>
                        <a:pt x="1037" y="102"/>
                      </a:lnTo>
                      <a:lnTo>
                        <a:pt x="1001" y="102"/>
                      </a:lnTo>
                      <a:lnTo>
                        <a:pt x="1009" y="90"/>
                      </a:lnTo>
                      <a:close/>
                      <a:moveTo>
                        <a:pt x="948" y="77"/>
                      </a:moveTo>
                      <a:lnTo>
                        <a:pt x="948" y="107"/>
                      </a:lnTo>
                      <a:lnTo>
                        <a:pt x="943" y="113"/>
                      </a:lnTo>
                      <a:lnTo>
                        <a:pt x="943" y="84"/>
                      </a:lnTo>
                      <a:lnTo>
                        <a:pt x="948" y="77"/>
                      </a:lnTo>
                      <a:close/>
                      <a:moveTo>
                        <a:pt x="501" y="555"/>
                      </a:moveTo>
                      <a:lnTo>
                        <a:pt x="490" y="572"/>
                      </a:lnTo>
                      <a:lnTo>
                        <a:pt x="508" y="596"/>
                      </a:lnTo>
                      <a:lnTo>
                        <a:pt x="525" y="578"/>
                      </a:lnTo>
                      <a:lnTo>
                        <a:pt x="525" y="585"/>
                      </a:lnTo>
                      <a:cubicBezTo>
                        <a:pt x="525" y="596"/>
                        <a:pt x="514" y="608"/>
                        <a:pt x="495" y="608"/>
                      </a:cubicBezTo>
                      <a:cubicBezTo>
                        <a:pt x="484" y="608"/>
                        <a:pt x="472" y="596"/>
                        <a:pt x="472" y="585"/>
                      </a:cubicBezTo>
                      <a:cubicBezTo>
                        <a:pt x="472" y="566"/>
                        <a:pt x="484" y="555"/>
                        <a:pt x="495" y="555"/>
                      </a:cubicBezTo>
                      <a:close/>
                      <a:moveTo>
                        <a:pt x="495" y="465"/>
                      </a:moveTo>
                      <a:cubicBezTo>
                        <a:pt x="525" y="465"/>
                        <a:pt x="550" y="477"/>
                        <a:pt x="567" y="489"/>
                      </a:cubicBezTo>
                      <a:lnTo>
                        <a:pt x="525" y="530"/>
                      </a:lnTo>
                      <a:cubicBezTo>
                        <a:pt x="520" y="525"/>
                        <a:pt x="508" y="525"/>
                        <a:pt x="495" y="525"/>
                      </a:cubicBezTo>
                      <a:cubicBezTo>
                        <a:pt x="465" y="525"/>
                        <a:pt x="437" y="549"/>
                        <a:pt x="437" y="585"/>
                      </a:cubicBezTo>
                      <a:cubicBezTo>
                        <a:pt x="437" y="613"/>
                        <a:pt x="465" y="643"/>
                        <a:pt x="495" y="643"/>
                      </a:cubicBezTo>
                      <a:cubicBezTo>
                        <a:pt x="531" y="643"/>
                        <a:pt x="555" y="613"/>
                        <a:pt x="555" y="585"/>
                      </a:cubicBezTo>
                      <a:cubicBezTo>
                        <a:pt x="555" y="572"/>
                        <a:pt x="555" y="560"/>
                        <a:pt x="550" y="555"/>
                      </a:cubicBezTo>
                      <a:lnTo>
                        <a:pt x="591" y="513"/>
                      </a:lnTo>
                      <a:cubicBezTo>
                        <a:pt x="603" y="530"/>
                        <a:pt x="615" y="555"/>
                        <a:pt x="615" y="585"/>
                      </a:cubicBezTo>
                      <a:cubicBezTo>
                        <a:pt x="615" y="643"/>
                        <a:pt x="561" y="698"/>
                        <a:pt x="495" y="698"/>
                      </a:cubicBezTo>
                      <a:cubicBezTo>
                        <a:pt x="437" y="698"/>
                        <a:pt x="382" y="643"/>
                        <a:pt x="382" y="585"/>
                      </a:cubicBezTo>
                      <a:cubicBezTo>
                        <a:pt x="382" y="519"/>
                        <a:pt x="437" y="465"/>
                        <a:pt x="495" y="465"/>
                      </a:cubicBezTo>
                      <a:close/>
                      <a:moveTo>
                        <a:pt x="495" y="292"/>
                      </a:moveTo>
                      <a:cubicBezTo>
                        <a:pt x="573" y="292"/>
                        <a:pt x="638" y="322"/>
                        <a:pt x="693" y="363"/>
                      </a:cubicBezTo>
                      <a:lnTo>
                        <a:pt x="591" y="470"/>
                      </a:lnTo>
                      <a:cubicBezTo>
                        <a:pt x="567" y="447"/>
                        <a:pt x="531" y="435"/>
                        <a:pt x="495" y="435"/>
                      </a:cubicBezTo>
                      <a:cubicBezTo>
                        <a:pt x="418" y="435"/>
                        <a:pt x="352" y="500"/>
                        <a:pt x="352" y="585"/>
                      </a:cubicBezTo>
                      <a:cubicBezTo>
                        <a:pt x="352" y="662"/>
                        <a:pt x="418" y="728"/>
                        <a:pt x="495" y="728"/>
                      </a:cubicBezTo>
                      <a:cubicBezTo>
                        <a:pt x="580" y="728"/>
                        <a:pt x="644" y="662"/>
                        <a:pt x="644" y="585"/>
                      </a:cubicBezTo>
                      <a:cubicBezTo>
                        <a:pt x="644" y="549"/>
                        <a:pt x="633" y="513"/>
                        <a:pt x="615" y="489"/>
                      </a:cubicBezTo>
                      <a:lnTo>
                        <a:pt x="715" y="387"/>
                      </a:lnTo>
                      <a:cubicBezTo>
                        <a:pt x="758" y="442"/>
                        <a:pt x="787" y="506"/>
                        <a:pt x="787" y="585"/>
                      </a:cubicBezTo>
                      <a:cubicBezTo>
                        <a:pt x="787" y="745"/>
                        <a:pt x="657" y="871"/>
                        <a:pt x="495" y="871"/>
                      </a:cubicBezTo>
                      <a:cubicBezTo>
                        <a:pt x="335" y="871"/>
                        <a:pt x="209" y="745"/>
                        <a:pt x="209" y="585"/>
                      </a:cubicBezTo>
                      <a:cubicBezTo>
                        <a:pt x="209" y="423"/>
                        <a:pt x="335" y="292"/>
                        <a:pt x="495" y="292"/>
                      </a:cubicBezTo>
                      <a:close/>
                      <a:moveTo>
                        <a:pt x="495" y="113"/>
                      </a:moveTo>
                      <a:cubicBezTo>
                        <a:pt x="621" y="113"/>
                        <a:pt x="734" y="167"/>
                        <a:pt x="817" y="244"/>
                      </a:cubicBezTo>
                      <a:lnTo>
                        <a:pt x="715" y="346"/>
                      </a:lnTo>
                      <a:cubicBezTo>
                        <a:pt x="657" y="292"/>
                        <a:pt x="580" y="263"/>
                        <a:pt x="495" y="263"/>
                      </a:cubicBezTo>
                      <a:cubicBezTo>
                        <a:pt x="322" y="263"/>
                        <a:pt x="174" y="406"/>
                        <a:pt x="174" y="585"/>
                      </a:cubicBezTo>
                      <a:cubicBezTo>
                        <a:pt x="174" y="756"/>
                        <a:pt x="322" y="906"/>
                        <a:pt x="495" y="906"/>
                      </a:cubicBezTo>
                      <a:cubicBezTo>
                        <a:pt x="674" y="906"/>
                        <a:pt x="817" y="756"/>
                        <a:pt x="817" y="585"/>
                      </a:cubicBezTo>
                      <a:cubicBezTo>
                        <a:pt x="817" y="500"/>
                        <a:pt x="787" y="423"/>
                        <a:pt x="734" y="363"/>
                      </a:cubicBezTo>
                      <a:lnTo>
                        <a:pt x="836" y="263"/>
                      </a:lnTo>
                      <a:cubicBezTo>
                        <a:pt x="913" y="346"/>
                        <a:pt x="966" y="459"/>
                        <a:pt x="966" y="585"/>
                      </a:cubicBezTo>
                      <a:cubicBezTo>
                        <a:pt x="966" y="841"/>
                        <a:pt x="751" y="1049"/>
                        <a:pt x="495" y="1049"/>
                      </a:cubicBezTo>
                      <a:cubicBezTo>
                        <a:pt x="239" y="1049"/>
                        <a:pt x="31" y="841"/>
                        <a:pt x="31" y="585"/>
                      </a:cubicBezTo>
                      <a:cubicBezTo>
                        <a:pt x="31" y="327"/>
                        <a:pt x="239" y="113"/>
                        <a:pt x="495" y="113"/>
                      </a:cubicBezTo>
                      <a:close/>
                      <a:moveTo>
                        <a:pt x="979" y="0"/>
                      </a:moveTo>
                      <a:lnTo>
                        <a:pt x="913" y="71"/>
                      </a:lnTo>
                      <a:lnTo>
                        <a:pt x="913" y="149"/>
                      </a:lnTo>
                      <a:lnTo>
                        <a:pt x="836" y="220"/>
                      </a:lnTo>
                      <a:cubicBezTo>
                        <a:pt x="746" y="137"/>
                        <a:pt x="627" y="84"/>
                        <a:pt x="495" y="84"/>
                      </a:cubicBezTo>
                      <a:cubicBezTo>
                        <a:pt x="222" y="84"/>
                        <a:pt x="1" y="310"/>
                        <a:pt x="1" y="585"/>
                      </a:cubicBezTo>
                      <a:cubicBezTo>
                        <a:pt x="1" y="720"/>
                        <a:pt x="55" y="846"/>
                        <a:pt x="151" y="935"/>
                      </a:cubicBezTo>
                      <a:lnTo>
                        <a:pt x="151" y="1061"/>
                      </a:lnTo>
                      <a:lnTo>
                        <a:pt x="179" y="1061"/>
                      </a:lnTo>
                      <a:lnTo>
                        <a:pt x="179" y="959"/>
                      </a:lnTo>
                      <a:cubicBezTo>
                        <a:pt x="264" y="1036"/>
                        <a:pt x="377" y="1078"/>
                        <a:pt x="495" y="1078"/>
                      </a:cubicBezTo>
                      <a:cubicBezTo>
                        <a:pt x="621" y="1078"/>
                        <a:pt x="728" y="1036"/>
                        <a:pt x="817" y="959"/>
                      </a:cubicBezTo>
                      <a:lnTo>
                        <a:pt x="817" y="1061"/>
                      </a:lnTo>
                      <a:lnTo>
                        <a:pt x="847" y="1061"/>
                      </a:lnTo>
                      <a:lnTo>
                        <a:pt x="847" y="935"/>
                      </a:lnTo>
                      <a:cubicBezTo>
                        <a:pt x="937" y="846"/>
                        <a:pt x="996" y="720"/>
                        <a:pt x="996" y="585"/>
                      </a:cubicBezTo>
                      <a:cubicBezTo>
                        <a:pt x="996" y="453"/>
                        <a:pt x="943" y="335"/>
                        <a:pt x="858" y="244"/>
                      </a:cubicBezTo>
                      <a:lnTo>
                        <a:pt x="930" y="167"/>
                      </a:lnTo>
                      <a:lnTo>
                        <a:pt x="1001" y="167"/>
                      </a:lnTo>
                      <a:lnTo>
                        <a:pt x="1001" y="137"/>
                      </a:lnTo>
                      <a:lnTo>
                        <a:pt x="966" y="137"/>
                      </a:lnTo>
                      <a:lnTo>
                        <a:pt x="973" y="132"/>
                      </a:lnTo>
                      <a:lnTo>
                        <a:pt x="1050" y="132"/>
                      </a:lnTo>
                      <a:lnTo>
                        <a:pt x="1116" y="60"/>
                      </a:lnTo>
                      <a:lnTo>
                        <a:pt x="1020" y="60"/>
                      </a:lnTo>
                      <a:lnTo>
                        <a:pt x="1020" y="0"/>
                      </a:lnTo>
                      <a:lnTo>
                        <a:pt x="990" y="0"/>
                      </a:lnTo>
                      <a:lnTo>
                        <a:pt x="990" y="71"/>
                      </a:lnTo>
                      <a:lnTo>
                        <a:pt x="979" y="77"/>
                      </a:lnTo>
                      <a:lnTo>
                        <a:pt x="9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45" name="Google Shape;1145;p15"/>
            <p:cNvSpPr/>
            <p:nvPr/>
          </p:nvSpPr>
          <p:spPr>
            <a:xfrm rot="10800000">
              <a:off x="135424" y="797518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15"/>
          <p:cNvGrpSpPr/>
          <p:nvPr/>
        </p:nvGrpSpPr>
        <p:grpSpPr>
          <a:xfrm>
            <a:off x="1011823" y="148000"/>
            <a:ext cx="6013533" cy="4838050"/>
            <a:chOff x="1011823" y="148000"/>
            <a:chExt cx="6013533" cy="4838050"/>
          </a:xfrm>
        </p:grpSpPr>
        <p:grpSp>
          <p:nvGrpSpPr>
            <p:cNvPr id="1147" name="Google Shape;1147;p15"/>
            <p:cNvGrpSpPr/>
            <p:nvPr/>
          </p:nvGrpSpPr>
          <p:grpSpPr>
            <a:xfrm>
              <a:off x="1011823" y="317710"/>
              <a:ext cx="423708" cy="85699"/>
              <a:chOff x="2023432" y="4251819"/>
              <a:chExt cx="335584" cy="67864"/>
            </a:xfrm>
          </p:grpSpPr>
          <p:sp>
            <p:nvSpPr>
              <p:cNvPr id="1148" name="Google Shape;1148;p15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5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5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1" name="Google Shape;1151;p15"/>
            <p:cNvSpPr/>
            <p:nvPr/>
          </p:nvSpPr>
          <p:spPr>
            <a:xfrm>
              <a:off x="1847100" y="148000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2" name="Google Shape;1152;p15"/>
            <p:cNvGrpSpPr/>
            <p:nvPr/>
          </p:nvGrpSpPr>
          <p:grpSpPr>
            <a:xfrm>
              <a:off x="5251823" y="4769885"/>
              <a:ext cx="423708" cy="85699"/>
              <a:chOff x="2023432" y="4251819"/>
              <a:chExt cx="335584" cy="67864"/>
            </a:xfrm>
          </p:grpSpPr>
          <p:sp>
            <p:nvSpPr>
              <p:cNvPr id="1153" name="Google Shape;1153;p15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5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5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6" name="Google Shape;1156;p15"/>
            <p:cNvSpPr/>
            <p:nvPr/>
          </p:nvSpPr>
          <p:spPr>
            <a:xfrm>
              <a:off x="4264075" y="481972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7" name="Google Shape;1157;p15"/>
            <p:cNvGrpSpPr/>
            <p:nvPr/>
          </p:nvGrpSpPr>
          <p:grpSpPr>
            <a:xfrm>
              <a:off x="6920498" y="4735887"/>
              <a:ext cx="104858" cy="105082"/>
              <a:chOff x="2089506" y="3065185"/>
              <a:chExt cx="467700" cy="468909"/>
            </a:xfrm>
          </p:grpSpPr>
          <p:sp>
            <p:nvSpPr>
              <p:cNvPr id="1158" name="Google Shape;1158;p15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5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0" name="Google Shape;1160;p1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2" name="Google Shape;1162;p16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3" name="Google Shape;1163;p16"/>
          <p:cNvGrpSpPr/>
          <p:nvPr/>
        </p:nvGrpSpPr>
        <p:grpSpPr>
          <a:xfrm>
            <a:off x="2326288" y="-797125"/>
            <a:ext cx="7361625" cy="6961225"/>
            <a:chOff x="2326288" y="-797125"/>
            <a:chExt cx="7361625" cy="6961225"/>
          </a:xfrm>
        </p:grpSpPr>
        <p:sp>
          <p:nvSpPr>
            <p:cNvPr id="1164" name="Google Shape;1164;p16"/>
            <p:cNvSpPr/>
            <p:nvPr/>
          </p:nvSpPr>
          <p:spPr>
            <a:xfrm>
              <a:off x="7410900" y="-71285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8020213" y="-797125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2326288" y="44964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3870625" y="4968425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68" name="Google Shape;1168;p16"/>
          <p:cNvGrpSpPr/>
          <p:nvPr/>
        </p:nvGrpSpPr>
        <p:grpSpPr>
          <a:xfrm>
            <a:off x="2887905" y="97704"/>
            <a:ext cx="6173809" cy="4985337"/>
            <a:chOff x="2887905" y="97704"/>
            <a:chExt cx="6173809" cy="4985337"/>
          </a:xfrm>
        </p:grpSpPr>
        <p:grpSp>
          <p:nvGrpSpPr>
            <p:cNvPr id="1169" name="Google Shape;1169;p16"/>
            <p:cNvGrpSpPr/>
            <p:nvPr/>
          </p:nvGrpSpPr>
          <p:grpSpPr>
            <a:xfrm>
              <a:off x="8646428" y="1105969"/>
              <a:ext cx="415286" cy="485958"/>
              <a:chOff x="2841051" y="119930"/>
              <a:chExt cx="227056" cy="265681"/>
            </a:xfrm>
          </p:grpSpPr>
          <p:sp>
            <p:nvSpPr>
              <p:cNvPr id="1170" name="Google Shape;1170;p16"/>
              <p:cNvSpPr/>
              <p:nvPr/>
            </p:nvSpPr>
            <p:spPr>
              <a:xfrm>
                <a:off x="2841051" y="119930"/>
                <a:ext cx="227056" cy="265681"/>
              </a:xfrm>
              <a:custGeom>
                <a:rect b="b" l="l" r="r" t="t"/>
                <a:pathLst>
                  <a:path extrusionOk="0" h="1472" w="1258">
                    <a:moveTo>
                      <a:pt x="633" y="36"/>
                    </a:moveTo>
                    <a:cubicBezTo>
                      <a:pt x="960" y="36"/>
                      <a:pt x="1222" y="305"/>
                      <a:pt x="1222" y="632"/>
                    </a:cubicBezTo>
                    <a:lnTo>
                      <a:pt x="1222" y="1281"/>
                    </a:lnTo>
                    <a:lnTo>
                      <a:pt x="941" y="1281"/>
                    </a:lnTo>
                    <a:cubicBezTo>
                      <a:pt x="1049" y="1127"/>
                      <a:pt x="1114" y="899"/>
                      <a:pt x="1114" y="649"/>
                    </a:cubicBezTo>
                    <a:cubicBezTo>
                      <a:pt x="1114" y="644"/>
                      <a:pt x="1109" y="632"/>
                      <a:pt x="1103" y="632"/>
                    </a:cubicBezTo>
                    <a:cubicBezTo>
                      <a:pt x="883" y="591"/>
                      <a:pt x="746" y="429"/>
                      <a:pt x="740" y="429"/>
                    </a:cubicBezTo>
                    <a:cubicBezTo>
                      <a:pt x="740" y="423"/>
                      <a:pt x="734" y="423"/>
                      <a:pt x="727" y="423"/>
                    </a:cubicBezTo>
                    <a:cubicBezTo>
                      <a:pt x="727" y="423"/>
                      <a:pt x="721" y="423"/>
                      <a:pt x="716" y="429"/>
                    </a:cubicBezTo>
                    <a:cubicBezTo>
                      <a:pt x="537" y="584"/>
                      <a:pt x="298" y="602"/>
                      <a:pt x="179" y="602"/>
                    </a:cubicBezTo>
                    <a:lnTo>
                      <a:pt x="162" y="602"/>
                    </a:lnTo>
                    <a:cubicBezTo>
                      <a:pt x="155" y="602"/>
                      <a:pt x="155" y="608"/>
                      <a:pt x="149" y="608"/>
                    </a:cubicBezTo>
                    <a:cubicBezTo>
                      <a:pt x="149" y="614"/>
                      <a:pt x="144" y="619"/>
                      <a:pt x="144" y="619"/>
                    </a:cubicBezTo>
                    <a:lnTo>
                      <a:pt x="144" y="638"/>
                    </a:lnTo>
                    <a:cubicBezTo>
                      <a:pt x="144" y="894"/>
                      <a:pt x="215" y="1127"/>
                      <a:pt x="322" y="1281"/>
                    </a:cubicBezTo>
                    <a:lnTo>
                      <a:pt x="37" y="1281"/>
                    </a:lnTo>
                    <a:lnTo>
                      <a:pt x="37" y="632"/>
                    </a:lnTo>
                    <a:cubicBezTo>
                      <a:pt x="37" y="305"/>
                      <a:pt x="305" y="36"/>
                      <a:pt x="633" y="36"/>
                    </a:cubicBezTo>
                    <a:close/>
                    <a:moveTo>
                      <a:pt x="727" y="465"/>
                    </a:moveTo>
                    <a:cubicBezTo>
                      <a:pt x="763" y="506"/>
                      <a:pt x="888" y="626"/>
                      <a:pt x="1079" y="662"/>
                    </a:cubicBezTo>
                    <a:cubicBezTo>
                      <a:pt x="1073" y="1091"/>
                      <a:pt x="877" y="1435"/>
                      <a:pt x="633" y="1435"/>
                    </a:cubicBezTo>
                    <a:cubicBezTo>
                      <a:pt x="537" y="1435"/>
                      <a:pt x="448" y="1377"/>
                      <a:pt x="370" y="1287"/>
                    </a:cubicBezTo>
                    <a:lnTo>
                      <a:pt x="370" y="1281"/>
                    </a:lnTo>
                    <a:cubicBezTo>
                      <a:pt x="257" y="1138"/>
                      <a:pt x="179" y="905"/>
                      <a:pt x="179" y="638"/>
                    </a:cubicBezTo>
                    <a:cubicBezTo>
                      <a:pt x="311" y="638"/>
                      <a:pt x="543" y="614"/>
                      <a:pt x="727" y="465"/>
                    </a:cubicBezTo>
                    <a:close/>
                    <a:moveTo>
                      <a:pt x="633" y="0"/>
                    </a:moveTo>
                    <a:cubicBezTo>
                      <a:pt x="287" y="0"/>
                      <a:pt x="1" y="286"/>
                      <a:pt x="1" y="632"/>
                    </a:cubicBezTo>
                    <a:lnTo>
                      <a:pt x="1" y="1298"/>
                    </a:lnTo>
                    <a:cubicBezTo>
                      <a:pt x="1" y="1305"/>
                      <a:pt x="12" y="1317"/>
                      <a:pt x="19" y="1317"/>
                    </a:cubicBezTo>
                    <a:lnTo>
                      <a:pt x="352" y="1317"/>
                    </a:lnTo>
                    <a:cubicBezTo>
                      <a:pt x="430" y="1413"/>
                      <a:pt x="525" y="1471"/>
                      <a:pt x="633" y="1471"/>
                    </a:cubicBezTo>
                    <a:cubicBezTo>
                      <a:pt x="734" y="1471"/>
                      <a:pt x="834" y="1413"/>
                      <a:pt x="913" y="1317"/>
                    </a:cubicBezTo>
                    <a:lnTo>
                      <a:pt x="1240" y="1317"/>
                    </a:lnTo>
                    <a:cubicBezTo>
                      <a:pt x="1252" y="1317"/>
                      <a:pt x="1257" y="1305"/>
                      <a:pt x="1257" y="1298"/>
                    </a:cubicBezTo>
                    <a:lnTo>
                      <a:pt x="1257" y="632"/>
                    </a:lnTo>
                    <a:cubicBezTo>
                      <a:pt x="1257" y="286"/>
                      <a:pt x="977" y="0"/>
                      <a:pt x="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6"/>
              <p:cNvSpPr/>
              <p:nvPr/>
            </p:nvSpPr>
            <p:spPr>
              <a:xfrm>
                <a:off x="2872276" y="180394"/>
                <a:ext cx="93674" cy="39708"/>
              </a:xfrm>
              <a:custGeom>
                <a:rect b="b" l="l" r="r" t="t"/>
                <a:pathLst>
                  <a:path extrusionOk="0" h="220" w="519">
                    <a:moveTo>
                      <a:pt x="495" y="0"/>
                    </a:moveTo>
                    <a:cubicBezTo>
                      <a:pt x="491" y="0"/>
                      <a:pt x="486" y="2"/>
                      <a:pt x="482" y="6"/>
                    </a:cubicBezTo>
                    <a:cubicBezTo>
                      <a:pt x="311" y="177"/>
                      <a:pt x="18" y="184"/>
                      <a:pt x="18" y="184"/>
                    </a:cubicBezTo>
                    <a:cubicBezTo>
                      <a:pt x="6" y="184"/>
                      <a:pt x="1" y="190"/>
                      <a:pt x="1" y="201"/>
                    </a:cubicBezTo>
                    <a:cubicBezTo>
                      <a:pt x="1" y="213"/>
                      <a:pt x="6" y="220"/>
                      <a:pt x="18" y="220"/>
                    </a:cubicBezTo>
                    <a:cubicBezTo>
                      <a:pt x="31" y="220"/>
                      <a:pt x="322" y="213"/>
                      <a:pt x="507" y="28"/>
                    </a:cubicBezTo>
                    <a:cubicBezTo>
                      <a:pt x="518" y="23"/>
                      <a:pt x="518" y="11"/>
                      <a:pt x="507" y="6"/>
                    </a:cubicBezTo>
                    <a:cubicBezTo>
                      <a:pt x="504" y="2"/>
                      <a:pt x="500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6"/>
              <p:cNvSpPr/>
              <p:nvPr/>
            </p:nvSpPr>
            <p:spPr>
              <a:xfrm>
                <a:off x="2891589" y="247356"/>
                <a:ext cx="40971" cy="12634"/>
              </a:xfrm>
              <a:custGeom>
                <a:rect b="b" l="l" r="r" t="t"/>
                <a:pathLst>
                  <a:path extrusionOk="0" h="70" w="227">
                    <a:moveTo>
                      <a:pt x="24" y="1"/>
                    </a:moveTo>
                    <a:cubicBezTo>
                      <a:pt x="18" y="1"/>
                      <a:pt x="11" y="5"/>
                      <a:pt x="7" y="9"/>
                    </a:cubicBezTo>
                    <a:cubicBezTo>
                      <a:pt x="1" y="15"/>
                      <a:pt x="1" y="28"/>
                      <a:pt x="12" y="33"/>
                    </a:cubicBezTo>
                    <a:cubicBezTo>
                      <a:pt x="37" y="56"/>
                      <a:pt x="78" y="69"/>
                      <a:pt x="114" y="69"/>
                    </a:cubicBezTo>
                    <a:cubicBezTo>
                      <a:pt x="150" y="69"/>
                      <a:pt x="185" y="56"/>
                      <a:pt x="215" y="33"/>
                    </a:cubicBezTo>
                    <a:cubicBezTo>
                      <a:pt x="227" y="28"/>
                      <a:pt x="227" y="15"/>
                      <a:pt x="221" y="9"/>
                    </a:cubicBezTo>
                    <a:cubicBezTo>
                      <a:pt x="217" y="5"/>
                      <a:pt x="210" y="1"/>
                      <a:pt x="204" y="1"/>
                    </a:cubicBezTo>
                    <a:cubicBezTo>
                      <a:pt x="201" y="1"/>
                      <a:pt x="199" y="2"/>
                      <a:pt x="197" y="3"/>
                    </a:cubicBezTo>
                    <a:cubicBezTo>
                      <a:pt x="173" y="21"/>
                      <a:pt x="144" y="30"/>
                      <a:pt x="114" y="30"/>
                    </a:cubicBezTo>
                    <a:cubicBezTo>
                      <a:pt x="84" y="30"/>
                      <a:pt x="55" y="21"/>
                      <a:pt x="31" y="3"/>
                    </a:cubicBezTo>
                    <a:cubicBezTo>
                      <a:pt x="29" y="2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6"/>
              <p:cNvSpPr/>
              <p:nvPr/>
            </p:nvSpPr>
            <p:spPr>
              <a:xfrm>
                <a:off x="2977502" y="247356"/>
                <a:ext cx="41332" cy="12634"/>
              </a:xfrm>
              <a:custGeom>
                <a:rect b="b" l="l" r="r" t="t"/>
                <a:pathLst>
                  <a:path extrusionOk="0" h="70" w="229">
                    <a:moveTo>
                      <a:pt x="25" y="1"/>
                    </a:moveTo>
                    <a:cubicBezTo>
                      <a:pt x="19" y="1"/>
                      <a:pt x="12" y="5"/>
                      <a:pt x="7" y="9"/>
                    </a:cubicBezTo>
                    <a:cubicBezTo>
                      <a:pt x="1" y="15"/>
                      <a:pt x="1" y="28"/>
                      <a:pt x="7" y="33"/>
                    </a:cubicBezTo>
                    <a:cubicBezTo>
                      <a:pt x="37" y="56"/>
                      <a:pt x="72" y="69"/>
                      <a:pt x="114" y="69"/>
                    </a:cubicBezTo>
                    <a:cubicBezTo>
                      <a:pt x="150" y="69"/>
                      <a:pt x="185" y="56"/>
                      <a:pt x="215" y="33"/>
                    </a:cubicBezTo>
                    <a:cubicBezTo>
                      <a:pt x="228" y="28"/>
                      <a:pt x="228" y="15"/>
                      <a:pt x="221" y="9"/>
                    </a:cubicBezTo>
                    <a:cubicBezTo>
                      <a:pt x="217" y="5"/>
                      <a:pt x="210" y="1"/>
                      <a:pt x="204" y="1"/>
                    </a:cubicBezTo>
                    <a:cubicBezTo>
                      <a:pt x="202" y="1"/>
                      <a:pt x="200" y="2"/>
                      <a:pt x="198" y="3"/>
                    </a:cubicBezTo>
                    <a:cubicBezTo>
                      <a:pt x="174" y="21"/>
                      <a:pt x="144" y="30"/>
                      <a:pt x="114" y="30"/>
                    </a:cubicBezTo>
                    <a:cubicBezTo>
                      <a:pt x="84" y="30"/>
                      <a:pt x="55" y="21"/>
                      <a:pt x="31" y="3"/>
                    </a:cubicBezTo>
                    <a:cubicBezTo>
                      <a:pt x="29" y="2"/>
                      <a:pt x="27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6"/>
              <p:cNvSpPr/>
              <p:nvPr/>
            </p:nvSpPr>
            <p:spPr>
              <a:xfrm>
                <a:off x="2930394" y="340488"/>
                <a:ext cx="49635" cy="17147"/>
              </a:xfrm>
              <a:custGeom>
                <a:rect b="b" l="l" r="r" t="t"/>
                <a:pathLst>
                  <a:path extrusionOk="0" h="95" w="275">
                    <a:moveTo>
                      <a:pt x="23" y="1"/>
                    </a:moveTo>
                    <a:cubicBezTo>
                      <a:pt x="18" y="1"/>
                      <a:pt x="12" y="2"/>
                      <a:pt x="6" y="5"/>
                    </a:cubicBezTo>
                    <a:cubicBezTo>
                      <a:pt x="0" y="12"/>
                      <a:pt x="0" y="23"/>
                      <a:pt x="6" y="29"/>
                    </a:cubicBezTo>
                    <a:cubicBezTo>
                      <a:pt x="42" y="71"/>
                      <a:pt x="89" y="95"/>
                      <a:pt x="138" y="95"/>
                    </a:cubicBezTo>
                    <a:cubicBezTo>
                      <a:pt x="185" y="95"/>
                      <a:pt x="232" y="71"/>
                      <a:pt x="268" y="29"/>
                    </a:cubicBezTo>
                    <a:cubicBezTo>
                      <a:pt x="275" y="23"/>
                      <a:pt x="275" y="12"/>
                      <a:pt x="262" y="5"/>
                    </a:cubicBezTo>
                    <a:cubicBezTo>
                      <a:pt x="259" y="2"/>
                      <a:pt x="255" y="1"/>
                      <a:pt x="251" y="1"/>
                    </a:cubicBezTo>
                    <a:cubicBezTo>
                      <a:pt x="246" y="1"/>
                      <a:pt x="242" y="2"/>
                      <a:pt x="239" y="5"/>
                    </a:cubicBezTo>
                    <a:cubicBezTo>
                      <a:pt x="209" y="41"/>
                      <a:pt x="173" y="59"/>
                      <a:pt x="138" y="59"/>
                    </a:cubicBezTo>
                    <a:cubicBezTo>
                      <a:pt x="102" y="59"/>
                      <a:pt x="66" y="41"/>
                      <a:pt x="36" y="5"/>
                    </a:cubicBezTo>
                    <a:cubicBezTo>
                      <a:pt x="33" y="2"/>
                      <a:pt x="29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6"/>
              <p:cNvSpPr/>
              <p:nvPr/>
            </p:nvSpPr>
            <p:spPr>
              <a:xfrm>
                <a:off x="2944292" y="294102"/>
                <a:ext cx="21659" cy="21478"/>
              </a:xfrm>
              <a:custGeom>
                <a:rect b="b" l="l" r="r" t="t"/>
                <a:pathLst>
                  <a:path extrusionOk="0" h="119" w="120">
                    <a:moveTo>
                      <a:pt x="102" y="0"/>
                    </a:moveTo>
                    <a:cubicBezTo>
                      <a:pt x="96" y="0"/>
                      <a:pt x="83" y="6"/>
                      <a:pt x="83" y="19"/>
                    </a:cubicBezTo>
                    <a:lnTo>
                      <a:pt x="83" y="83"/>
                    </a:lnTo>
                    <a:lnTo>
                      <a:pt x="19" y="83"/>
                    </a:lnTo>
                    <a:cubicBezTo>
                      <a:pt x="6" y="83"/>
                      <a:pt x="1" y="96"/>
                      <a:pt x="1" y="102"/>
                    </a:cubicBezTo>
                    <a:cubicBezTo>
                      <a:pt x="1" y="113"/>
                      <a:pt x="6" y="119"/>
                      <a:pt x="19" y="119"/>
                    </a:cubicBezTo>
                    <a:lnTo>
                      <a:pt x="102" y="119"/>
                    </a:lnTo>
                    <a:cubicBezTo>
                      <a:pt x="113" y="119"/>
                      <a:pt x="119" y="113"/>
                      <a:pt x="119" y="102"/>
                    </a:cubicBezTo>
                    <a:lnTo>
                      <a:pt x="119" y="19"/>
                    </a:lnTo>
                    <a:cubicBezTo>
                      <a:pt x="119" y="6"/>
                      <a:pt x="113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6" name="Google Shape;1176;p16"/>
            <p:cNvGrpSpPr/>
            <p:nvPr/>
          </p:nvGrpSpPr>
          <p:grpSpPr>
            <a:xfrm>
              <a:off x="6920730" y="97704"/>
              <a:ext cx="445287" cy="394194"/>
              <a:chOff x="5697486" y="2953442"/>
              <a:chExt cx="240774" cy="213159"/>
            </a:xfrm>
          </p:grpSpPr>
          <p:sp>
            <p:nvSpPr>
              <p:cNvPr id="1177" name="Google Shape;1177;p16"/>
              <p:cNvSpPr/>
              <p:nvPr/>
            </p:nvSpPr>
            <p:spPr>
              <a:xfrm>
                <a:off x="5718784" y="2991164"/>
                <a:ext cx="25991" cy="25991"/>
              </a:xfrm>
              <a:custGeom>
                <a:rect b="b" l="l" r="r" t="t"/>
                <a:pathLst>
                  <a:path extrusionOk="0" h="144" w="144">
                    <a:moveTo>
                      <a:pt x="72" y="36"/>
                    </a:moveTo>
                    <a:cubicBezTo>
                      <a:pt x="96" y="36"/>
                      <a:pt x="108" y="49"/>
                      <a:pt x="108" y="72"/>
                    </a:cubicBezTo>
                    <a:cubicBezTo>
                      <a:pt x="108" y="91"/>
                      <a:pt x="96" y="108"/>
                      <a:pt x="72" y="108"/>
                    </a:cubicBezTo>
                    <a:cubicBezTo>
                      <a:pt x="55" y="108"/>
                      <a:pt x="36" y="91"/>
                      <a:pt x="36" y="72"/>
                    </a:cubicBezTo>
                    <a:cubicBezTo>
                      <a:pt x="36" y="49"/>
                      <a:pt x="55" y="36"/>
                      <a:pt x="72" y="36"/>
                    </a:cubicBezTo>
                    <a:close/>
                    <a:moveTo>
                      <a:pt x="72" y="1"/>
                    </a:moveTo>
                    <a:cubicBezTo>
                      <a:pt x="36" y="1"/>
                      <a:pt x="1" y="31"/>
                      <a:pt x="1" y="72"/>
                    </a:cubicBezTo>
                    <a:cubicBezTo>
                      <a:pt x="1" y="108"/>
                      <a:pt x="36" y="144"/>
                      <a:pt x="72" y="144"/>
                    </a:cubicBezTo>
                    <a:cubicBezTo>
                      <a:pt x="114" y="144"/>
                      <a:pt x="144" y="108"/>
                      <a:pt x="144" y="72"/>
                    </a:cubicBezTo>
                    <a:cubicBezTo>
                      <a:pt x="144" y="31"/>
                      <a:pt x="114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6"/>
              <p:cNvSpPr/>
              <p:nvPr/>
            </p:nvSpPr>
            <p:spPr>
              <a:xfrm>
                <a:off x="5755423" y="2991164"/>
                <a:ext cx="25991" cy="25991"/>
              </a:xfrm>
              <a:custGeom>
                <a:rect b="b" l="l" r="r" t="t"/>
                <a:pathLst>
                  <a:path extrusionOk="0" h="144" w="144">
                    <a:moveTo>
                      <a:pt x="72" y="36"/>
                    </a:moveTo>
                    <a:cubicBezTo>
                      <a:pt x="89" y="36"/>
                      <a:pt x="108" y="49"/>
                      <a:pt x="108" y="72"/>
                    </a:cubicBezTo>
                    <a:cubicBezTo>
                      <a:pt x="108" y="91"/>
                      <a:pt x="89" y="108"/>
                      <a:pt x="72" y="108"/>
                    </a:cubicBezTo>
                    <a:cubicBezTo>
                      <a:pt x="48" y="108"/>
                      <a:pt x="36" y="91"/>
                      <a:pt x="36" y="72"/>
                    </a:cubicBezTo>
                    <a:cubicBezTo>
                      <a:pt x="36" y="49"/>
                      <a:pt x="48" y="36"/>
                      <a:pt x="72" y="36"/>
                    </a:cubicBezTo>
                    <a:close/>
                    <a:moveTo>
                      <a:pt x="72" y="1"/>
                    </a:moveTo>
                    <a:cubicBezTo>
                      <a:pt x="31" y="1"/>
                      <a:pt x="1" y="31"/>
                      <a:pt x="1" y="72"/>
                    </a:cubicBezTo>
                    <a:cubicBezTo>
                      <a:pt x="1" y="108"/>
                      <a:pt x="31" y="144"/>
                      <a:pt x="72" y="144"/>
                    </a:cubicBezTo>
                    <a:cubicBezTo>
                      <a:pt x="108" y="144"/>
                      <a:pt x="144" y="108"/>
                      <a:pt x="144" y="72"/>
                    </a:cubicBezTo>
                    <a:cubicBezTo>
                      <a:pt x="144" y="31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6"/>
              <p:cNvSpPr/>
              <p:nvPr/>
            </p:nvSpPr>
            <p:spPr>
              <a:xfrm>
                <a:off x="5790799" y="2991164"/>
                <a:ext cx="25991" cy="25991"/>
              </a:xfrm>
              <a:custGeom>
                <a:rect b="b" l="l" r="r" t="t"/>
                <a:pathLst>
                  <a:path extrusionOk="0" h="144" w="144">
                    <a:moveTo>
                      <a:pt x="72" y="36"/>
                    </a:moveTo>
                    <a:cubicBezTo>
                      <a:pt x="96" y="36"/>
                      <a:pt x="108" y="49"/>
                      <a:pt x="108" y="72"/>
                    </a:cubicBezTo>
                    <a:cubicBezTo>
                      <a:pt x="108" y="91"/>
                      <a:pt x="96" y="108"/>
                      <a:pt x="72" y="108"/>
                    </a:cubicBezTo>
                    <a:cubicBezTo>
                      <a:pt x="55" y="108"/>
                      <a:pt x="36" y="91"/>
                      <a:pt x="36" y="72"/>
                    </a:cubicBezTo>
                    <a:cubicBezTo>
                      <a:pt x="36" y="49"/>
                      <a:pt x="55" y="36"/>
                      <a:pt x="72" y="36"/>
                    </a:cubicBezTo>
                    <a:close/>
                    <a:moveTo>
                      <a:pt x="72" y="1"/>
                    </a:moveTo>
                    <a:cubicBezTo>
                      <a:pt x="36" y="1"/>
                      <a:pt x="1" y="31"/>
                      <a:pt x="1" y="72"/>
                    </a:cubicBezTo>
                    <a:cubicBezTo>
                      <a:pt x="1" y="108"/>
                      <a:pt x="36" y="144"/>
                      <a:pt x="72" y="144"/>
                    </a:cubicBezTo>
                    <a:cubicBezTo>
                      <a:pt x="115" y="144"/>
                      <a:pt x="143" y="108"/>
                      <a:pt x="143" y="72"/>
                    </a:cubicBezTo>
                    <a:cubicBezTo>
                      <a:pt x="143" y="31"/>
                      <a:pt x="115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6"/>
              <p:cNvSpPr/>
              <p:nvPr/>
            </p:nvSpPr>
            <p:spPr>
              <a:xfrm>
                <a:off x="5718784" y="3037370"/>
                <a:ext cx="198178" cy="6678"/>
              </a:xfrm>
              <a:custGeom>
                <a:rect b="b" l="l" r="r" t="t"/>
                <a:pathLst>
                  <a:path extrusionOk="0" h="37" w="1098">
                    <a:moveTo>
                      <a:pt x="19" y="0"/>
                    </a:moveTo>
                    <a:cubicBezTo>
                      <a:pt x="6" y="0"/>
                      <a:pt x="1" y="8"/>
                      <a:pt x="1" y="19"/>
                    </a:cubicBezTo>
                    <a:cubicBezTo>
                      <a:pt x="1" y="30"/>
                      <a:pt x="6" y="36"/>
                      <a:pt x="19" y="36"/>
                    </a:cubicBezTo>
                    <a:lnTo>
                      <a:pt x="1079" y="36"/>
                    </a:lnTo>
                    <a:cubicBezTo>
                      <a:pt x="1091" y="36"/>
                      <a:pt x="1097" y="30"/>
                      <a:pt x="1097" y="19"/>
                    </a:cubicBezTo>
                    <a:cubicBezTo>
                      <a:pt x="1097" y="8"/>
                      <a:pt x="1091" y="0"/>
                      <a:pt x="1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6"/>
              <p:cNvSpPr/>
              <p:nvPr/>
            </p:nvSpPr>
            <p:spPr>
              <a:xfrm>
                <a:off x="5718784" y="3054697"/>
                <a:ext cx="198178" cy="6498"/>
              </a:xfrm>
              <a:custGeom>
                <a:rect b="b" l="l" r="r" t="t"/>
                <a:pathLst>
                  <a:path extrusionOk="0" h="36" w="1098">
                    <a:moveTo>
                      <a:pt x="19" y="0"/>
                    </a:moveTo>
                    <a:cubicBezTo>
                      <a:pt x="6" y="0"/>
                      <a:pt x="1" y="6"/>
                      <a:pt x="1" y="19"/>
                    </a:cubicBezTo>
                    <a:cubicBezTo>
                      <a:pt x="1" y="30"/>
                      <a:pt x="6" y="36"/>
                      <a:pt x="19" y="36"/>
                    </a:cubicBezTo>
                    <a:lnTo>
                      <a:pt x="1079" y="36"/>
                    </a:lnTo>
                    <a:cubicBezTo>
                      <a:pt x="1091" y="36"/>
                      <a:pt x="1097" y="30"/>
                      <a:pt x="1097" y="19"/>
                    </a:cubicBezTo>
                    <a:cubicBezTo>
                      <a:pt x="1097" y="6"/>
                      <a:pt x="1091" y="0"/>
                      <a:pt x="1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6"/>
              <p:cNvSpPr/>
              <p:nvPr/>
            </p:nvSpPr>
            <p:spPr>
              <a:xfrm>
                <a:off x="5718784" y="3071844"/>
                <a:ext cx="15522" cy="6678"/>
              </a:xfrm>
              <a:custGeom>
                <a:rect b="b" l="l" r="r" t="t"/>
                <a:pathLst>
                  <a:path extrusionOk="0" h="37" w="86">
                    <a:moveTo>
                      <a:pt x="19" y="1"/>
                    </a:moveTo>
                    <a:cubicBezTo>
                      <a:pt x="6" y="1"/>
                      <a:pt x="1" y="7"/>
                      <a:pt x="1" y="18"/>
                    </a:cubicBezTo>
                    <a:cubicBezTo>
                      <a:pt x="1" y="31"/>
                      <a:pt x="6" y="37"/>
                      <a:pt x="19" y="37"/>
                    </a:cubicBezTo>
                    <a:lnTo>
                      <a:pt x="66" y="37"/>
                    </a:lnTo>
                    <a:cubicBezTo>
                      <a:pt x="78" y="37"/>
                      <a:pt x="85" y="31"/>
                      <a:pt x="85" y="18"/>
                    </a:cubicBezTo>
                    <a:cubicBezTo>
                      <a:pt x="85" y="7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6"/>
              <p:cNvSpPr/>
              <p:nvPr/>
            </p:nvSpPr>
            <p:spPr>
              <a:xfrm>
                <a:off x="5742609" y="3071844"/>
                <a:ext cx="60284" cy="6678"/>
              </a:xfrm>
              <a:custGeom>
                <a:rect b="b" l="l" r="r" t="t"/>
                <a:pathLst>
                  <a:path extrusionOk="0" h="37" w="334">
                    <a:moveTo>
                      <a:pt x="17" y="1"/>
                    </a:moveTo>
                    <a:cubicBezTo>
                      <a:pt x="6" y="1"/>
                      <a:pt x="0" y="7"/>
                      <a:pt x="0" y="18"/>
                    </a:cubicBezTo>
                    <a:cubicBezTo>
                      <a:pt x="0" y="31"/>
                      <a:pt x="6" y="37"/>
                      <a:pt x="17" y="37"/>
                    </a:cubicBezTo>
                    <a:lnTo>
                      <a:pt x="125" y="37"/>
                    </a:lnTo>
                    <a:cubicBezTo>
                      <a:pt x="137" y="37"/>
                      <a:pt x="143" y="31"/>
                      <a:pt x="143" y="18"/>
                    </a:cubicBezTo>
                    <a:cubicBezTo>
                      <a:pt x="143" y="7"/>
                      <a:pt x="137" y="1"/>
                      <a:pt x="125" y="1"/>
                    </a:cubicBezTo>
                    <a:close/>
                    <a:moveTo>
                      <a:pt x="209" y="1"/>
                    </a:moveTo>
                    <a:cubicBezTo>
                      <a:pt x="196" y="1"/>
                      <a:pt x="190" y="7"/>
                      <a:pt x="190" y="18"/>
                    </a:cubicBezTo>
                    <a:cubicBezTo>
                      <a:pt x="190" y="31"/>
                      <a:pt x="196" y="37"/>
                      <a:pt x="209" y="37"/>
                    </a:cubicBezTo>
                    <a:lnTo>
                      <a:pt x="316" y="37"/>
                    </a:lnTo>
                    <a:cubicBezTo>
                      <a:pt x="322" y="37"/>
                      <a:pt x="333" y="31"/>
                      <a:pt x="333" y="18"/>
                    </a:cubicBezTo>
                    <a:cubicBezTo>
                      <a:pt x="333" y="7"/>
                      <a:pt x="32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6"/>
              <p:cNvSpPr/>
              <p:nvPr/>
            </p:nvSpPr>
            <p:spPr>
              <a:xfrm>
                <a:off x="5810112" y="3071844"/>
                <a:ext cx="15522" cy="6678"/>
              </a:xfrm>
              <a:custGeom>
                <a:rect b="b" l="l" r="r" t="t"/>
                <a:pathLst>
                  <a:path extrusionOk="0" h="37" w="86">
                    <a:moveTo>
                      <a:pt x="19" y="1"/>
                    </a:moveTo>
                    <a:cubicBezTo>
                      <a:pt x="14" y="1"/>
                      <a:pt x="1" y="7"/>
                      <a:pt x="1" y="18"/>
                    </a:cubicBezTo>
                    <a:cubicBezTo>
                      <a:pt x="1" y="31"/>
                      <a:pt x="14" y="37"/>
                      <a:pt x="19" y="37"/>
                    </a:cubicBezTo>
                    <a:lnTo>
                      <a:pt x="66" y="37"/>
                    </a:lnTo>
                    <a:cubicBezTo>
                      <a:pt x="79" y="37"/>
                      <a:pt x="85" y="31"/>
                      <a:pt x="85" y="18"/>
                    </a:cubicBezTo>
                    <a:cubicBezTo>
                      <a:pt x="85" y="7"/>
                      <a:pt x="79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6"/>
              <p:cNvSpPr/>
              <p:nvPr/>
            </p:nvSpPr>
            <p:spPr>
              <a:xfrm>
                <a:off x="5697486" y="2953442"/>
                <a:ext cx="240774" cy="213159"/>
              </a:xfrm>
              <a:custGeom>
                <a:rect b="b" l="l" r="r" t="t"/>
                <a:pathLst>
                  <a:path extrusionOk="0" h="1181" w="1334">
                    <a:moveTo>
                      <a:pt x="1298" y="37"/>
                    </a:moveTo>
                    <a:lnTo>
                      <a:pt x="1298" y="943"/>
                    </a:lnTo>
                    <a:lnTo>
                      <a:pt x="459" y="943"/>
                    </a:lnTo>
                    <a:cubicBezTo>
                      <a:pt x="453" y="943"/>
                      <a:pt x="446" y="943"/>
                      <a:pt x="440" y="949"/>
                    </a:cubicBezTo>
                    <a:lnTo>
                      <a:pt x="339" y="1127"/>
                    </a:lnTo>
                    <a:lnTo>
                      <a:pt x="232" y="949"/>
                    </a:lnTo>
                    <a:cubicBezTo>
                      <a:pt x="226" y="943"/>
                      <a:pt x="226" y="943"/>
                      <a:pt x="214" y="943"/>
                    </a:cubicBezTo>
                    <a:lnTo>
                      <a:pt x="36" y="943"/>
                    </a:lnTo>
                    <a:lnTo>
                      <a:pt x="36" y="37"/>
                    </a:lnTo>
                    <a:close/>
                    <a:moveTo>
                      <a:pt x="17" y="1"/>
                    </a:moveTo>
                    <a:cubicBezTo>
                      <a:pt x="12" y="1"/>
                      <a:pt x="0" y="8"/>
                      <a:pt x="0" y="19"/>
                    </a:cubicBezTo>
                    <a:lnTo>
                      <a:pt x="0" y="960"/>
                    </a:lnTo>
                    <a:cubicBezTo>
                      <a:pt x="0" y="966"/>
                      <a:pt x="12" y="979"/>
                      <a:pt x="17" y="979"/>
                    </a:cubicBezTo>
                    <a:lnTo>
                      <a:pt x="209" y="979"/>
                    </a:lnTo>
                    <a:lnTo>
                      <a:pt x="322" y="1174"/>
                    </a:lnTo>
                    <a:cubicBezTo>
                      <a:pt x="327" y="1180"/>
                      <a:pt x="333" y="1180"/>
                      <a:pt x="339" y="1180"/>
                    </a:cubicBezTo>
                    <a:cubicBezTo>
                      <a:pt x="346" y="1180"/>
                      <a:pt x="352" y="1180"/>
                      <a:pt x="352" y="1174"/>
                    </a:cubicBezTo>
                    <a:lnTo>
                      <a:pt x="470" y="979"/>
                    </a:lnTo>
                    <a:lnTo>
                      <a:pt x="1317" y="979"/>
                    </a:lnTo>
                    <a:cubicBezTo>
                      <a:pt x="1328" y="979"/>
                      <a:pt x="1334" y="966"/>
                      <a:pt x="1334" y="960"/>
                    </a:cubicBezTo>
                    <a:lnTo>
                      <a:pt x="1334" y="19"/>
                    </a:lnTo>
                    <a:cubicBezTo>
                      <a:pt x="1334" y="8"/>
                      <a:pt x="1328" y="1"/>
                      <a:pt x="1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6" name="Google Shape;1186;p16"/>
            <p:cNvGrpSpPr/>
            <p:nvPr/>
          </p:nvGrpSpPr>
          <p:grpSpPr>
            <a:xfrm>
              <a:off x="2887905" y="4559518"/>
              <a:ext cx="544491" cy="523522"/>
              <a:chOff x="4502101" y="1789462"/>
              <a:chExt cx="247271" cy="237705"/>
            </a:xfrm>
          </p:grpSpPr>
          <p:sp>
            <p:nvSpPr>
              <p:cNvPr id="1187" name="Google Shape;1187;p16"/>
              <p:cNvSpPr/>
              <p:nvPr/>
            </p:nvSpPr>
            <p:spPr>
              <a:xfrm>
                <a:off x="4601912" y="1838916"/>
                <a:ext cx="50718" cy="64796"/>
              </a:xfrm>
              <a:custGeom>
                <a:rect b="b" l="l" r="r" t="t"/>
                <a:pathLst>
                  <a:path extrusionOk="0" h="359" w="281">
                    <a:moveTo>
                      <a:pt x="174" y="29"/>
                    </a:moveTo>
                    <a:lnTo>
                      <a:pt x="204" y="59"/>
                    </a:lnTo>
                    <a:lnTo>
                      <a:pt x="245" y="48"/>
                    </a:lnTo>
                    <a:lnTo>
                      <a:pt x="245" y="101"/>
                    </a:lnTo>
                    <a:lnTo>
                      <a:pt x="174" y="101"/>
                    </a:lnTo>
                    <a:lnTo>
                      <a:pt x="96" y="119"/>
                    </a:lnTo>
                    <a:lnTo>
                      <a:pt x="66" y="101"/>
                    </a:lnTo>
                    <a:lnTo>
                      <a:pt x="31" y="101"/>
                    </a:lnTo>
                    <a:lnTo>
                      <a:pt x="31" y="48"/>
                    </a:lnTo>
                    <a:lnTo>
                      <a:pt x="91" y="29"/>
                    </a:lnTo>
                    <a:close/>
                    <a:moveTo>
                      <a:pt x="245" y="131"/>
                    </a:moveTo>
                    <a:lnTo>
                      <a:pt x="245" y="221"/>
                    </a:lnTo>
                    <a:cubicBezTo>
                      <a:pt x="245" y="279"/>
                      <a:pt x="198" y="328"/>
                      <a:pt x="138" y="328"/>
                    </a:cubicBezTo>
                    <a:cubicBezTo>
                      <a:pt x="78" y="328"/>
                      <a:pt x="31" y="279"/>
                      <a:pt x="31" y="221"/>
                    </a:cubicBezTo>
                    <a:lnTo>
                      <a:pt x="31" y="131"/>
                    </a:lnTo>
                    <a:lnTo>
                      <a:pt x="61" y="131"/>
                    </a:lnTo>
                    <a:lnTo>
                      <a:pt x="91" y="149"/>
                    </a:lnTo>
                    <a:lnTo>
                      <a:pt x="179" y="131"/>
                    </a:lnTo>
                    <a:close/>
                    <a:moveTo>
                      <a:pt x="91" y="1"/>
                    </a:moveTo>
                    <a:lnTo>
                      <a:pt x="1" y="24"/>
                    </a:lnTo>
                    <a:lnTo>
                      <a:pt x="1" y="114"/>
                    </a:lnTo>
                    <a:lnTo>
                      <a:pt x="1" y="131"/>
                    </a:lnTo>
                    <a:lnTo>
                      <a:pt x="1" y="221"/>
                    </a:lnTo>
                    <a:cubicBezTo>
                      <a:pt x="1" y="298"/>
                      <a:pt x="61" y="358"/>
                      <a:pt x="138" y="358"/>
                    </a:cubicBezTo>
                    <a:cubicBezTo>
                      <a:pt x="215" y="358"/>
                      <a:pt x="281" y="298"/>
                      <a:pt x="281" y="221"/>
                    </a:cubicBezTo>
                    <a:lnTo>
                      <a:pt x="281" y="131"/>
                    </a:lnTo>
                    <a:lnTo>
                      <a:pt x="281" y="114"/>
                    </a:lnTo>
                    <a:lnTo>
                      <a:pt x="281" y="6"/>
                    </a:lnTo>
                    <a:lnTo>
                      <a:pt x="209" y="2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16"/>
              <p:cNvSpPr/>
              <p:nvPr/>
            </p:nvSpPr>
            <p:spPr>
              <a:xfrm>
                <a:off x="4615810" y="1866892"/>
                <a:ext cx="5595" cy="6498"/>
              </a:xfrm>
              <a:custGeom>
                <a:rect b="b" l="l" r="r" t="t"/>
                <a:pathLst>
                  <a:path extrusionOk="0" h="36" w="31">
                    <a:moveTo>
                      <a:pt x="1" y="0"/>
                    </a:moveTo>
                    <a:lnTo>
                      <a:pt x="1" y="36"/>
                    </a:lnTo>
                    <a:lnTo>
                      <a:pt x="31" y="36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16"/>
              <p:cNvSpPr/>
              <p:nvPr/>
            </p:nvSpPr>
            <p:spPr>
              <a:xfrm>
                <a:off x="4632054" y="1866892"/>
                <a:ext cx="5595" cy="6498"/>
              </a:xfrm>
              <a:custGeom>
                <a:rect b="b" l="l" r="r" t="t"/>
                <a:pathLst>
                  <a:path extrusionOk="0" h="36" w="31">
                    <a:moveTo>
                      <a:pt x="1" y="0"/>
                    </a:moveTo>
                    <a:lnTo>
                      <a:pt x="1" y="36"/>
                    </a:lnTo>
                    <a:lnTo>
                      <a:pt x="31" y="36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6"/>
              <p:cNvSpPr/>
              <p:nvPr/>
            </p:nvSpPr>
            <p:spPr>
              <a:xfrm>
                <a:off x="4615810" y="1882775"/>
                <a:ext cx="21839" cy="11010"/>
              </a:xfrm>
              <a:custGeom>
                <a:rect b="b" l="l" r="r" t="t"/>
                <a:pathLst>
                  <a:path extrusionOk="0" h="61" w="121">
                    <a:moveTo>
                      <a:pt x="1" y="1"/>
                    </a:moveTo>
                    <a:cubicBezTo>
                      <a:pt x="1" y="31"/>
                      <a:pt x="25" y="61"/>
                      <a:pt x="61" y="61"/>
                    </a:cubicBezTo>
                    <a:cubicBezTo>
                      <a:pt x="97" y="61"/>
                      <a:pt x="121" y="31"/>
                      <a:pt x="121" y="1"/>
                    </a:cubicBezTo>
                    <a:lnTo>
                      <a:pt x="91" y="1"/>
                    </a:lnTo>
                    <a:cubicBezTo>
                      <a:pt x="91" y="19"/>
                      <a:pt x="78" y="31"/>
                      <a:pt x="61" y="31"/>
                    </a:cubicBezTo>
                    <a:cubicBezTo>
                      <a:pt x="42" y="31"/>
                      <a:pt x="31" y="19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6"/>
              <p:cNvSpPr/>
              <p:nvPr/>
            </p:nvSpPr>
            <p:spPr>
              <a:xfrm>
                <a:off x="4577185" y="1906600"/>
                <a:ext cx="99269" cy="49635"/>
              </a:xfrm>
              <a:custGeom>
                <a:rect b="b" l="l" r="r" t="t"/>
                <a:pathLst>
                  <a:path extrusionOk="0" h="275" w="550">
                    <a:moveTo>
                      <a:pt x="275" y="0"/>
                    </a:moveTo>
                    <a:cubicBezTo>
                      <a:pt x="126" y="0"/>
                      <a:pt x="0" y="119"/>
                      <a:pt x="0" y="275"/>
                    </a:cubicBezTo>
                    <a:lnTo>
                      <a:pt x="30" y="275"/>
                    </a:lnTo>
                    <a:cubicBezTo>
                      <a:pt x="30" y="137"/>
                      <a:pt x="143" y="30"/>
                      <a:pt x="275" y="30"/>
                    </a:cubicBezTo>
                    <a:cubicBezTo>
                      <a:pt x="406" y="30"/>
                      <a:pt x="519" y="137"/>
                      <a:pt x="519" y="275"/>
                    </a:cubicBezTo>
                    <a:lnTo>
                      <a:pt x="549" y="275"/>
                    </a:lnTo>
                    <a:cubicBezTo>
                      <a:pt x="549" y="119"/>
                      <a:pt x="424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16"/>
              <p:cNvSpPr/>
              <p:nvPr/>
            </p:nvSpPr>
            <p:spPr>
              <a:xfrm>
                <a:off x="4619239" y="1924830"/>
                <a:ext cx="15161" cy="35557"/>
              </a:xfrm>
              <a:custGeom>
                <a:rect b="b" l="l" r="r" t="t"/>
                <a:pathLst>
                  <a:path extrusionOk="0" h="197" w="84">
                    <a:moveTo>
                      <a:pt x="12" y="1"/>
                    </a:moveTo>
                    <a:lnTo>
                      <a:pt x="0" y="144"/>
                    </a:lnTo>
                    <a:lnTo>
                      <a:pt x="42" y="197"/>
                    </a:lnTo>
                    <a:lnTo>
                      <a:pt x="83" y="144"/>
                    </a:lnTo>
                    <a:lnTo>
                      <a:pt x="72" y="1"/>
                    </a:lnTo>
                    <a:lnTo>
                      <a:pt x="42" y="1"/>
                    </a:lnTo>
                    <a:lnTo>
                      <a:pt x="53" y="138"/>
                    </a:lnTo>
                    <a:lnTo>
                      <a:pt x="42" y="149"/>
                    </a:lnTo>
                    <a:lnTo>
                      <a:pt x="30" y="138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6"/>
              <p:cNvSpPr/>
              <p:nvPr/>
            </p:nvSpPr>
            <p:spPr>
              <a:xfrm>
                <a:off x="4618156" y="1915083"/>
                <a:ext cx="17327" cy="8844"/>
              </a:xfrm>
              <a:custGeom>
                <a:rect b="b" l="l" r="r" t="t"/>
                <a:pathLst>
                  <a:path extrusionOk="0" h="49" w="96">
                    <a:moveTo>
                      <a:pt x="1" y="0"/>
                    </a:moveTo>
                    <a:cubicBezTo>
                      <a:pt x="1" y="25"/>
                      <a:pt x="24" y="49"/>
                      <a:pt x="48" y="49"/>
                    </a:cubicBezTo>
                    <a:cubicBezTo>
                      <a:pt x="72" y="49"/>
                      <a:pt x="95" y="25"/>
                      <a:pt x="95" y="0"/>
                    </a:cubicBezTo>
                    <a:lnTo>
                      <a:pt x="65" y="0"/>
                    </a:lnTo>
                    <a:cubicBezTo>
                      <a:pt x="65" y="8"/>
                      <a:pt x="59" y="19"/>
                      <a:pt x="48" y="19"/>
                    </a:cubicBezTo>
                    <a:cubicBezTo>
                      <a:pt x="36" y="19"/>
                      <a:pt x="29" y="8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6"/>
              <p:cNvSpPr/>
              <p:nvPr/>
            </p:nvSpPr>
            <p:spPr>
              <a:xfrm>
                <a:off x="4598844" y="1933313"/>
                <a:ext cx="5415" cy="31405"/>
              </a:xfrm>
              <a:custGeom>
                <a:rect b="b" l="l" r="r" t="t"/>
                <a:pathLst>
                  <a:path extrusionOk="0" h="174" w="30">
                    <a:moveTo>
                      <a:pt x="1" y="1"/>
                    </a:moveTo>
                    <a:lnTo>
                      <a:pt x="1" y="174"/>
                    </a:lnTo>
                    <a:lnTo>
                      <a:pt x="29" y="17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6"/>
              <p:cNvSpPr/>
              <p:nvPr/>
            </p:nvSpPr>
            <p:spPr>
              <a:xfrm>
                <a:off x="4649200" y="1933313"/>
                <a:ext cx="5595" cy="31405"/>
              </a:xfrm>
              <a:custGeom>
                <a:rect b="b" l="l" r="r" t="t"/>
                <a:pathLst>
                  <a:path extrusionOk="0" h="174" w="31">
                    <a:moveTo>
                      <a:pt x="0" y="1"/>
                    </a:moveTo>
                    <a:lnTo>
                      <a:pt x="0" y="174"/>
                    </a:lnTo>
                    <a:lnTo>
                      <a:pt x="30" y="174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6"/>
              <p:cNvSpPr/>
              <p:nvPr/>
            </p:nvSpPr>
            <p:spPr>
              <a:xfrm>
                <a:off x="4520150" y="1809677"/>
                <a:ext cx="202510" cy="192763"/>
              </a:xfrm>
              <a:custGeom>
                <a:rect b="b" l="l" r="r" t="t"/>
                <a:pathLst>
                  <a:path extrusionOk="0" h="1068" w="1122">
                    <a:moveTo>
                      <a:pt x="591" y="31"/>
                    </a:moveTo>
                    <a:cubicBezTo>
                      <a:pt x="715" y="31"/>
                      <a:pt x="847" y="78"/>
                      <a:pt x="943" y="174"/>
                    </a:cubicBezTo>
                    <a:cubicBezTo>
                      <a:pt x="1037" y="270"/>
                      <a:pt x="1091" y="400"/>
                      <a:pt x="1091" y="531"/>
                    </a:cubicBezTo>
                    <a:cubicBezTo>
                      <a:pt x="1091" y="669"/>
                      <a:pt x="1037" y="793"/>
                      <a:pt x="943" y="889"/>
                    </a:cubicBezTo>
                    <a:cubicBezTo>
                      <a:pt x="847" y="985"/>
                      <a:pt x="722" y="1038"/>
                      <a:pt x="591" y="1038"/>
                    </a:cubicBezTo>
                    <a:cubicBezTo>
                      <a:pt x="454" y="1038"/>
                      <a:pt x="329" y="985"/>
                      <a:pt x="234" y="889"/>
                    </a:cubicBezTo>
                    <a:cubicBezTo>
                      <a:pt x="36" y="692"/>
                      <a:pt x="36" y="370"/>
                      <a:pt x="234" y="174"/>
                    </a:cubicBezTo>
                    <a:cubicBezTo>
                      <a:pt x="329" y="78"/>
                      <a:pt x="459" y="31"/>
                      <a:pt x="591" y="31"/>
                    </a:cubicBezTo>
                    <a:close/>
                    <a:moveTo>
                      <a:pt x="588" y="0"/>
                    </a:moveTo>
                    <a:cubicBezTo>
                      <a:pt x="451" y="0"/>
                      <a:pt x="314" y="52"/>
                      <a:pt x="209" y="156"/>
                    </a:cubicBezTo>
                    <a:cubicBezTo>
                      <a:pt x="1" y="364"/>
                      <a:pt x="1" y="704"/>
                      <a:pt x="209" y="913"/>
                    </a:cubicBezTo>
                    <a:cubicBezTo>
                      <a:pt x="311" y="1013"/>
                      <a:pt x="448" y="1068"/>
                      <a:pt x="591" y="1068"/>
                    </a:cubicBezTo>
                    <a:cubicBezTo>
                      <a:pt x="728" y="1068"/>
                      <a:pt x="865" y="1013"/>
                      <a:pt x="965" y="913"/>
                    </a:cubicBezTo>
                    <a:cubicBezTo>
                      <a:pt x="1067" y="812"/>
                      <a:pt x="1121" y="674"/>
                      <a:pt x="1121" y="531"/>
                    </a:cubicBezTo>
                    <a:cubicBezTo>
                      <a:pt x="1121" y="389"/>
                      <a:pt x="1067" y="257"/>
                      <a:pt x="965" y="156"/>
                    </a:cubicBezTo>
                    <a:cubicBezTo>
                      <a:pt x="862" y="52"/>
                      <a:pt x="725" y="0"/>
                      <a:pt x="5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6"/>
              <p:cNvSpPr/>
              <p:nvPr/>
            </p:nvSpPr>
            <p:spPr>
              <a:xfrm>
                <a:off x="4704069" y="1823755"/>
                <a:ext cx="8664" cy="8844"/>
              </a:xfrm>
              <a:custGeom>
                <a:rect b="b" l="l" r="r" t="t"/>
                <a:pathLst>
                  <a:path extrusionOk="0" h="49" w="48">
                    <a:moveTo>
                      <a:pt x="25" y="0"/>
                    </a:moveTo>
                    <a:lnTo>
                      <a:pt x="1" y="25"/>
                    </a:lnTo>
                    <a:cubicBezTo>
                      <a:pt x="12" y="30"/>
                      <a:pt x="18" y="36"/>
                      <a:pt x="25" y="49"/>
                    </a:cubicBezTo>
                    <a:lnTo>
                      <a:pt x="48" y="25"/>
                    </a:lnTo>
                    <a:cubicBezTo>
                      <a:pt x="42" y="19"/>
                      <a:pt x="31" y="6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6"/>
              <p:cNvSpPr/>
              <p:nvPr/>
            </p:nvSpPr>
            <p:spPr>
              <a:xfrm>
                <a:off x="4727894" y="1859312"/>
                <a:ext cx="9746" cy="13176"/>
              </a:xfrm>
              <a:custGeom>
                <a:rect b="b" l="l" r="r" t="t"/>
                <a:pathLst>
                  <a:path extrusionOk="0" h="73" w="54">
                    <a:moveTo>
                      <a:pt x="29" y="1"/>
                    </a:moveTo>
                    <a:lnTo>
                      <a:pt x="0" y="12"/>
                    </a:lnTo>
                    <a:cubicBezTo>
                      <a:pt x="6" y="31"/>
                      <a:pt x="12" y="48"/>
                      <a:pt x="23" y="72"/>
                    </a:cubicBezTo>
                    <a:lnTo>
                      <a:pt x="53" y="59"/>
                    </a:lnTo>
                    <a:cubicBezTo>
                      <a:pt x="42" y="42"/>
                      <a:pt x="36" y="18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6"/>
              <p:cNvSpPr/>
              <p:nvPr/>
            </p:nvSpPr>
            <p:spPr>
              <a:xfrm>
                <a:off x="4734211" y="1881692"/>
                <a:ext cx="7761" cy="13176"/>
              </a:xfrm>
              <a:custGeom>
                <a:rect b="b" l="l" r="r" t="t"/>
                <a:pathLst>
                  <a:path extrusionOk="0" h="73" w="43">
                    <a:moveTo>
                      <a:pt x="30" y="1"/>
                    </a:moveTo>
                    <a:lnTo>
                      <a:pt x="1" y="7"/>
                    </a:lnTo>
                    <a:cubicBezTo>
                      <a:pt x="7" y="31"/>
                      <a:pt x="12" y="50"/>
                      <a:pt x="12" y="72"/>
                    </a:cubicBezTo>
                    <a:lnTo>
                      <a:pt x="42" y="67"/>
                    </a:lnTo>
                    <a:cubicBezTo>
                      <a:pt x="42" y="50"/>
                      <a:pt x="37" y="25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16"/>
              <p:cNvSpPr/>
              <p:nvPr/>
            </p:nvSpPr>
            <p:spPr>
              <a:xfrm>
                <a:off x="4715982" y="1837653"/>
                <a:ext cx="10829" cy="12995"/>
              </a:xfrm>
              <a:custGeom>
                <a:rect b="b" l="l" r="r" t="t"/>
                <a:pathLst>
                  <a:path extrusionOk="0" h="72" w="60">
                    <a:moveTo>
                      <a:pt x="23" y="1"/>
                    </a:moveTo>
                    <a:lnTo>
                      <a:pt x="0" y="19"/>
                    </a:lnTo>
                    <a:cubicBezTo>
                      <a:pt x="12" y="36"/>
                      <a:pt x="23" y="55"/>
                      <a:pt x="36" y="72"/>
                    </a:cubicBezTo>
                    <a:lnTo>
                      <a:pt x="59" y="61"/>
                    </a:lnTo>
                    <a:cubicBezTo>
                      <a:pt x="53" y="36"/>
                      <a:pt x="36" y="19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6"/>
              <p:cNvSpPr/>
              <p:nvPr/>
            </p:nvSpPr>
            <p:spPr>
              <a:xfrm>
                <a:off x="4736377" y="1906600"/>
                <a:ext cx="6678" cy="11912"/>
              </a:xfrm>
              <a:custGeom>
                <a:rect b="b" l="l" r="r" t="t"/>
                <a:pathLst>
                  <a:path extrusionOk="0" h="66" w="37">
                    <a:moveTo>
                      <a:pt x="0" y="0"/>
                    </a:moveTo>
                    <a:lnTo>
                      <a:pt x="0" y="60"/>
                    </a:lnTo>
                    <a:lnTo>
                      <a:pt x="30" y="66"/>
                    </a:lnTo>
                    <a:cubicBezTo>
                      <a:pt x="30" y="42"/>
                      <a:pt x="36" y="19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6"/>
              <p:cNvSpPr/>
              <p:nvPr/>
            </p:nvSpPr>
            <p:spPr>
              <a:xfrm>
                <a:off x="4730962" y="1929161"/>
                <a:ext cx="8664" cy="13176"/>
              </a:xfrm>
              <a:custGeom>
                <a:rect b="b" l="l" r="r" t="t"/>
                <a:pathLst>
                  <a:path extrusionOk="0" h="73" w="48">
                    <a:moveTo>
                      <a:pt x="19" y="1"/>
                    </a:moveTo>
                    <a:cubicBezTo>
                      <a:pt x="12" y="18"/>
                      <a:pt x="6" y="42"/>
                      <a:pt x="0" y="60"/>
                    </a:cubicBezTo>
                    <a:lnTo>
                      <a:pt x="30" y="72"/>
                    </a:lnTo>
                    <a:cubicBezTo>
                      <a:pt x="36" y="48"/>
                      <a:pt x="42" y="30"/>
                      <a:pt x="48" y="7"/>
                    </a:cubicBez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6"/>
              <p:cNvSpPr/>
              <p:nvPr/>
            </p:nvSpPr>
            <p:spPr>
              <a:xfrm>
                <a:off x="4724465" y="1950640"/>
                <a:ext cx="7761" cy="8664"/>
              </a:xfrm>
              <a:custGeom>
                <a:rect b="b" l="l" r="r" t="t"/>
                <a:pathLst>
                  <a:path extrusionOk="0" h="48" w="43">
                    <a:moveTo>
                      <a:pt x="12" y="1"/>
                    </a:moveTo>
                    <a:cubicBezTo>
                      <a:pt x="12" y="12"/>
                      <a:pt x="6" y="25"/>
                      <a:pt x="1" y="36"/>
                    </a:cubicBezTo>
                    <a:lnTo>
                      <a:pt x="25" y="48"/>
                    </a:lnTo>
                    <a:cubicBezTo>
                      <a:pt x="31" y="36"/>
                      <a:pt x="36" y="25"/>
                      <a:pt x="42" y="18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6"/>
              <p:cNvSpPr/>
              <p:nvPr/>
            </p:nvSpPr>
            <p:spPr>
              <a:xfrm>
                <a:off x="4512750" y="1875375"/>
                <a:ext cx="6498" cy="7581"/>
              </a:xfrm>
              <a:custGeom>
                <a:rect b="b" l="l" r="r" t="t"/>
                <a:pathLst>
                  <a:path extrusionOk="0" h="42" w="36">
                    <a:moveTo>
                      <a:pt x="6" y="0"/>
                    </a:moveTo>
                    <a:cubicBezTo>
                      <a:pt x="6" y="13"/>
                      <a:pt x="0" y="25"/>
                      <a:pt x="0" y="36"/>
                    </a:cubicBezTo>
                    <a:lnTo>
                      <a:pt x="30" y="42"/>
                    </a:lnTo>
                    <a:cubicBezTo>
                      <a:pt x="30" y="30"/>
                      <a:pt x="36" y="19"/>
                      <a:pt x="36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6"/>
              <p:cNvSpPr/>
              <p:nvPr/>
            </p:nvSpPr>
            <p:spPr>
              <a:xfrm>
                <a:off x="4595414" y="1790365"/>
                <a:ext cx="14259" cy="8844"/>
              </a:xfrm>
              <a:custGeom>
                <a:rect b="b" l="l" r="r" t="t"/>
                <a:pathLst>
                  <a:path extrusionOk="0" h="49" w="79">
                    <a:moveTo>
                      <a:pt x="72" y="1"/>
                    </a:moveTo>
                    <a:cubicBezTo>
                      <a:pt x="48" y="7"/>
                      <a:pt x="25" y="12"/>
                      <a:pt x="1" y="20"/>
                    </a:cubicBezTo>
                    <a:lnTo>
                      <a:pt x="7" y="48"/>
                    </a:lnTo>
                    <a:cubicBezTo>
                      <a:pt x="31" y="42"/>
                      <a:pt x="55" y="37"/>
                      <a:pt x="78" y="37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6"/>
              <p:cNvSpPr/>
              <p:nvPr/>
            </p:nvSpPr>
            <p:spPr>
              <a:xfrm>
                <a:off x="4518164" y="1850648"/>
                <a:ext cx="11010" cy="14259"/>
              </a:xfrm>
              <a:custGeom>
                <a:rect b="b" l="l" r="r" t="t"/>
                <a:pathLst>
                  <a:path extrusionOk="0" h="79" w="61">
                    <a:moveTo>
                      <a:pt x="36" y="0"/>
                    </a:moveTo>
                    <a:cubicBezTo>
                      <a:pt x="24" y="19"/>
                      <a:pt x="12" y="43"/>
                      <a:pt x="0" y="66"/>
                    </a:cubicBezTo>
                    <a:lnTo>
                      <a:pt x="30" y="79"/>
                    </a:lnTo>
                    <a:cubicBezTo>
                      <a:pt x="42" y="54"/>
                      <a:pt x="47" y="36"/>
                      <a:pt x="60" y="13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6"/>
              <p:cNvSpPr/>
              <p:nvPr/>
            </p:nvSpPr>
            <p:spPr>
              <a:xfrm>
                <a:off x="4530979" y="1828087"/>
                <a:ext cx="13176" cy="14078"/>
              </a:xfrm>
              <a:custGeom>
                <a:rect b="b" l="l" r="r" t="t"/>
                <a:pathLst>
                  <a:path extrusionOk="0" h="78" w="73">
                    <a:moveTo>
                      <a:pt x="48" y="1"/>
                    </a:moveTo>
                    <a:cubicBezTo>
                      <a:pt x="31" y="18"/>
                      <a:pt x="12" y="42"/>
                      <a:pt x="1" y="61"/>
                    </a:cubicBezTo>
                    <a:lnTo>
                      <a:pt x="25" y="78"/>
                    </a:lnTo>
                    <a:cubicBezTo>
                      <a:pt x="42" y="61"/>
                      <a:pt x="55" y="42"/>
                      <a:pt x="72" y="25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6"/>
              <p:cNvSpPr/>
              <p:nvPr/>
            </p:nvSpPr>
            <p:spPr>
              <a:xfrm>
                <a:off x="4549389" y="1810760"/>
                <a:ext cx="12995" cy="13176"/>
              </a:xfrm>
              <a:custGeom>
                <a:rect b="b" l="l" r="r" t="t"/>
                <a:pathLst>
                  <a:path extrusionOk="0" h="73" w="72">
                    <a:moveTo>
                      <a:pt x="53" y="1"/>
                    </a:moveTo>
                    <a:cubicBezTo>
                      <a:pt x="36" y="14"/>
                      <a:pt x="17" y="31"/>
                      <a:pt x="0" y="49"/>
                    </a:cubicBezTo>
                    <a:lnTo>
                      <a:pt x="17" y="72"/>
                    </a:lnTo>
                    <a:cubicBezTo>
                      <a:pt x="36" y="55"/>
                      <a:pt x="53" y="37"/>
                      <a:pt x="72" y="25"/>
                    </a:cubicBez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6"/>
              <p:cNvSpPr/>
              <p:nvPr/>
            </p:nvSpPr>
            <p:spPr>
              <a:xfrm>
                <a:off x="4621224" y="1789462"/>
                <a:ext cx="14259" cy="6498"/>
              </a:xfrm>
              <a:custGeom>
                <a:rect b="b" l="l" r="r" t="t"/>
                <a:pathLst>
                  <a:path extrusionOk="0" h="36" w="79">
                    <a:moveTo>
                      <a:pt x="1" y="0"/>
                    </a:moveTo>
                    <a:lnTo>
                      <a:pt x="1" y="30"/>
                    </a:lnTo>
                    <a:cubicBezTo>
                      <a:pt x="25" y="30"/>
                      <a:pt x="48" y="30"/>
                      <a:pt x="72" y="36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6"/>
              <p:cNvSpPr/>
              <p:nvPr/>
            </p:nvSpPr>
            <p:spPr>
              <a:xfrm>
                <a:off x="4647034" y="1791447"/>
                <a:ext cx="14259" cy="9024"/>
              </a:xfrm>
              <a:custGeom>
                <a:rect b="b" l="l" r="r" t="t"/>
                <a:pathLst>
                  <a:path extrusionOk="0" h="50" w="79">
                    <a:moveTo>
                      <a:pt x="7" y="1"/>
                    </a:moveTo>
                    <a:lnTo>
                      <a:pt x="1" y="31"/>
                    </a:lnTo>
                    <a:cubicBezTo>
                      <a:pt x="25" y="36"/>
                      <a:pt x="48" y="42"/>
                      <a:pt x="67" y="49"/>
                    </a:cubicBezTo>
                    <a:lnTo>
                      <a:pt x="78" y="19"/>
                    </a:lnTo>
                    <a:cubicBezTo>
                      <a:pt x="55" y="14"/>
                      <a:pt x="31" y="6"/>
                      <a:pt x="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6"/>
              <p:cNvSpPr/>
              <p:nvPr/>
            </p:nvSpPr>
            <p:spPr>
              <a:xfrm>
                <a:off x="4570687" y="1797945"/>
                <a:ext cx="14078" cy="11010"/>
              </a:xfrm>
              <a:custGeom>
                <a:rect b="b" l="l" r="r" t="t"/>
                <a:pathLst>
                  <a:path extrusionOk="0" h="61" w="78">
                    <a:moveTo>
                      <a:pt x="66" y="0"/>
                    </a:moveTo>
                    <a:cubicBezTo>
                      <a:pt x="42" y="13"/>
                      <a:pt x="19" y="19"/>
                      <a:pt x="1" y="30"/>
                    </a:cubicBezTo>
                    <a:lnTo>
                      <a:pt x="14" y="60"/>
                    </a:lnTo>
                    <a:cubicBezTo>
                      <a:pt x="36" y="49"/>
                      <a:pt x="55" y="36"/>
                      <a:pt x="78" y="30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6"/>
              <p:cNvSpPr/>
              <p:nvPr/>
            </p:nvSpPr>
            <p:spPr>
              <a:xfrm>
                <a:off x="4670859" y="1799028"/>
                <a:ext cx="8664" cy="8844"/>
              </a:xfrm>
              <a:custGeom>
                <a:rect b="b" l="l" r="r" t="t"/>
                <a:pathLst>
                  <a:path extrusionOk="0" h="49" w="48">
                    <a:moveTo>
                      <a:pt x="12" y="0"/>
                    </a:moveTo>
                    <a:lnTo>
                      <a:pt x="0" y="30"/>
                    </a:lnTo>
                    <a:cubicBezTo>
                      <a:pt x="12" y="36"/>
                      <a:pt x="23" y="43"/>
                      <a:pt x="36" y="49"/>
                    </a:cubicBezTo>
                    <a:lnTo>
                      <a:pt x="48" y="19"/>
                    </a:lnTo>
                    <a:cubicBezTo>
                      <a:pt x="36" y="13"/>
                      <a:pt x="23" y="7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6"/>
              <p:cNvSpPr/>
              <p:nvPr/>
            </p:nvSpPr>
            <p:spPr>
              <a:xfrm>
                <a:off x="4679342" y="2000274"/>
                <a:ext cx="7581" cy="7581"/>
              </a:xfrm>
              <a:custGeom>
                <a:rect b="b" l="l" r="r" t="t"/>
                <a:pathLst>
                  <a:path extrusionOk="0" h="42" w="42">
                    <a:moveTo>
                      <a:pt x="31" y="0"/>
                    </a:moveTo>
                    <a:cubicBezTo>
                      <a:pt x="19" y="6"/>
                      <a:pt x="6" y="12"/>
                      <a:pt x="1" y="17"/>
                    </a:cubicBezTo>
                    <a:lnTo>
                      <a:pt x="12" y="42"/>
                    </a:lnTo>
                    <a:cubicBezTo>
                      <a:pt x="25" y="36"/>
                      <a:pt x="36" y="29"/>
                      <a:pt x="42" y="23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6"/>
              <p:cNvSpPr/>
              <p:nvPr/>
            </p:nvSpPr>
            <p:spPr>
              <a:xfrm>
                <a:off x="4609492" y="2015075"/>
                <a:ext cx="12995" cy="6678"/>
              </a:xfrm>
              <a:custGeom>
                <a:rect b="b" l="l" r="r" t="t"/>
                <a:pathLst>
                  <a:path extrusionOk="0" h="37" w="72">
                    <a:moveTo>
                      <a:pt x="6" y="1"/>
                    </a:moveTo>
                    <a:lnTo>
                      <a:pt x="0" y="31"/>
                    </a:lnTo>
                    <a:cubicBezTo>
                      <a:pt x="24" y="37"/>
                      <a:pt x="42" y="37"/>
                      <a:pt x="66" y="37"/>
                    </a:cubicBezTo>
                    <a:lnTo>
                      <a:pt x="72" y="7"/>
                    </a:lnTo>
                    <a:cubicBezTo>
                      <a:pt x="49" y="7"/>
                      <a:pt x="24" y="7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6"/>
              <p:cNvSpPr/>
              <p:nvPr/>
            </p:nvSpPr>
            <p:spPr>
              <a:xfrm>
                <a:off x="4543975" y="1984030"/>
                <a:ext cx="12995" cy="11912"/>
              </a:xfrm>
              <a:custGeom>
                <a:rect b="b" l="l" r="r" t="t"/>
                <a:pathLst>
                  <a:path extrusionOk="0" h="66" w="72">
                    <a:moveTo>
                      <a:pt x="24" y="0"/>
                    </a:moveTo>
                    <a:lnTo>
                      <a:pt x="0" y="24"/>
                    </a:lnTo>
                    <a:cubicBezTo>
                      <a:pt x="19" y="36"/>
                      <a:pt x="36" y="54"/>
                      <a:pt x="47" y="66"/>
                    </a:cubicBezTo>
                    <a:lnTo>
                      <a:pt x="72" y="41"/>
                    </a:lnTo>
                    <a:cubicBezTo>
                      <a:pt x="54" y="30"/>
                      <a:pt x="36" y="19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6"/>
              <p:cNvSpPr/>
              <p:nvPr/>
            </p:nvSpPr>
            <p:spPr>
              <a:xfrm>
                <a:off x="4563287" y="1998830"/>
                <a:ext cx="12995" cy="11010"/>
              </a:xfrm>
              <a:custGeom>
                <a:rect b="b" l="l" r="r" t="t"/>
                <a:pathLst>
                  <a:path extrusionOk="0" h="61" w="72">
                    <a:moveTo>
                      <a:pt x="19" y="1"/>
                    </a:moveTo>
                    <a:lnTo>
                      <a:pt x="0" y="25"/>
                    </a:lnTo>
                    <a:cubicBezTo>
                      <a:pt x="19" y="37"/>
                      <a:pt x="36" y="50"/>
                      <a:pt x="60" y="61"/>
                    </a:cubicBezTo>
                    <a:lnTo>
                      <a:pt x="72" y="31"/>
                    </a:lnTo>
                    <a:cubicBezTo>
                      <a:pt x="55" y="20"/>
                      <a:pt x="36" y="14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6"/>
              <p:cNvSpPr/>
              <p:nvPr/>
            </p:nvSpPr>
            <p:spPr>
              <a:xfrm>
                <a:off x="4584585" y="2009660"/>
                <a:ext cx="14439" cy="8844"/>
              </a:xfrm>
              <a:custGeom>
                <a:rect b="b" l="l" r="r" t="t"/>
                <a:pathLst>
                  <a:path extrusionOk="0" h="49" w="80">
                    <a:moveTo>
                      <a:pt x="14" y="1"/>
                    </a:moveTo>
                    <a:lnTo>
                      <a:pt x="1" y="25"/>
                    </a:lnTo>
                    <a:cubicBezTo>
                      <a:pt x="25" y="37"/>
                      <a:pt x="50" y="42"/>
                      <a:pt x="67" y="48"/>
                    </a:cubicBezTo>
                    <a:lnTo>
                      <a:pt x="80" y="20"/>
                    </a:lnTo>
                    <a:cubicBezTo>
                      <a:pt x="55" y="12"/>
                      <a:pt x="37" y="7"/>
                      <a:pt x="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6"/>
              <p:cNvSpPr/>
              <p:nvPr/>
            </p:nvSpPr>
            <p:spPr>
              <a:xfrm>
                <a:off x="4634220" y="2015075"/>
                <a:ext cx="12093" cy="6678"/>
              </a:xfrm>
              <a:custGeom>
                <a:rect b="b" l="l" r="r" t="t"/>
                <a:pathLst>
                  <a:path extrusionOk="0" h="37" w="67">
                    <a:moveTo>
                      <a:pt x="60" y="1"/>
                    </a:moveTo>
                    <a:cubicBezTo>
                      <a:pt x="42" y="1"/>
                      <a:pt x="19" y="7"/>
                      <a:pt x="0" y="7"/>
                    </a:cubicBezTo>
                    <a:lnTo>
                      <a:pt x="0" y="37"/>
                    </a:lnTo>
                    <a:cubicBezTo>
                      <a:pt x="25" y="37"/>
                      <a:pt x="48" y="31"/>
                      <a:pt x="66" y="31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6"/>
              <p:cNvSpPr/>
              <p:nvPr/>
            </p:nvSpPr>
            <p:spPr>
              <a:xfrm>
                <a:off x="4656961" y="2007674"/>
                <a:ext cx="14078" cy="9746"/>
              </a:xfrm>
              <a:custGeom>
                <a:rect b="b" l="l" r="r" t="t"/>
                <a:pathLst>
                  <a:path extrusionOk="0" h="54" w="78">
                    <a:moveTo>
                      <a:pt x="64" y="1"/>
                    </a:moveTo>
                    <a:cubicBezTo>
                      <a:pt x="42" y="12"/>
                      <a:pt x="23" y="18"/>
                      <a:pt x="0" y="23"/>
                    </a:cubicBezTo>
                    <a:lnTo>
                      <a:pt x="12" y="53"/>
                    </a:lnTo>
                    <a:cubicBezTo>
                      <a:pt x="29" y="48"/>
                      <a:pt x="53" y="42"/>
                      <a:pt x="77" y="31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6"/>
              <p:cNvSpPr/>
              <p:nvPr/>
            </p:nvSpPr>
            <p:spPr>
              <a:xfrm>
                <a:off x="4527911" y="1965620"/>
                <a:ext cx="11732" cy="12995"/>
              </a:xfrm>
              <a:custGeom>
                <a:rect b="b" l="l" r="r" t="t"/>
                <a:pathLst>
                  <a:path extrusionOk="0" h="72" w="65">
                    <a:moveTo>
                      <a:pt x="29" y="1"/>
                    </a:moveTo>
                    <a:lnTo>
                      <a:pt x="0" y="13"/>
                    </a:lnTo>
                    <a:cubicBezTo>
                      <a:pt x="18" y="36"/>
                      <a:pt x="29" y="55"/>
                      <a:pt x="42" y="72"/>
                    </a:cubicBezTo>
                    <a:lnTo>
                      <a:pt x="65" y="55"/>
                    </a:lnTo>
                    <a:cubicBezTo>
                      <a:pt x="53" y="36"/>
                      <a:pt x="42" y="19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6"/>
              <p:cNvSpPr/>
              <p:nvPr/>
            </p:nvSpPr>
            <p:spPr>
              <a:xfrm>
                <a:off x="4517082" y="1944142"/>
                <a:ext cx="9746" cy="13176"/>
              </a:xfrm>
              <a:custGeom>
                <a:rect b="b" l="l" r="r" t="t"/>
                <a:pathLst>
                  <a:path extrusionOk="0" h="73" w="54">
                    <a:moveTo>
                      <a:pt x="30" y="1"/>
                    </a:moveTo>
                    <a:lnTo>
                      <a:pt x="0" y="12"/>
                    </a:lnTo>
                    <a:cubicBezTo>
                      <a:pt x="12" y="31"/>
                      <a:pt x="18" y="54"/>
                      <a:pt x="30" y="72"/>
                    </a:cubicBezTo>
                    <a:lnTo>
                      <a:pt x="53" y="61"/>
                    </a:lnTo>
                    <a:cubicBezTo>
                      <a:pt x="48" y="42"/>
                      <a:pt x="36" y="18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6"/>
              <p:cNvSpPr/>
              <p:nvPr/>
            </p:nvSpPr>
            <p:spPr>
              <a:xfrm>
                <a:off x="4511667" y="1926995"/>
                <a:ext cx="7581" cy="7581"/>
              </a:xfrm>
              <a:custGeom>
                <a:rect b="b" l="l" r="r" t="t"/>
                <a:pathLst>
                  <a:path extrusionOk="0" h="42" w="42">
                    <a:moveTo>
                      <a:pt x="36" y="0"/>
                    </a:moveTo>
                    <a:lnTo>
                      <a:pt x="0" y="6"/>
                    </a:lnTo>
                    <a:cubicBezTo>
                      <a:pt x="6" y="19"/>
                      <a:pt x="6" y="30"/>
                      <a:pt x="12" y="42"/>
                    </a:cubicBezTo>
                    <a:lnTo>
                      <a:pt x="42" y="30"/>
                    </a:lnTo>
                    <a:cubicBezTo>
                      <a:pt x="36" y="19"/>
                      <a:pt x="36" y="13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6"/>
              <p:cNvSpPr/>
              <p:nvPr/>
            </p:nvSpPr>
            <p:spPr>
              <a:xfrm>
                <a:off x="4554804" y="1927898"/>
                <a:ext cx="147460" cy="57215"/>
              </a:xfrm>
              <a:custGeom>
                <a:rect b="b" l="l" r="r" t="t"/>
                <a:pathLst>
                  <a:path extrusionOk="0" h="317" w="817">
                    <a:moveTo>
                      <a:pt x="786" y="1"/>
                    </a:moveTo>
                    <a:cubicBezTo>
                      <a:pt x="762" y="61"/>
                      <a:pt x="732" y="121"/>
                      <a:pt x="685" y="162"/>
                    </a:cubicBezTo>
                    <a:cubicBezTo>
                      <a:pt x="608" y="240"/>
                      <a:pt x="506" y="281"/>
                      <a:pt x="399" y="281"/>
                    </a:cubicBezTo>
                    <a:cubicBezTo>
                      <a:pt x="286" y="281"/>
                      <a:pt x="184" y="240"/>
                      <a:pt x="107" y="162"/>
                    </a:cubicBezTo>
                    <a:cubicBezTo>
                      <a:pt x="77" y="132"/>
                      <a:pt x="47" y="91"/>
                      <a:pt x="30" y="49"/>
                    </a:cubicBezTo>
                    <a:lnTo>
                      <a:pt x="0" y="61"/>
                    </a:lnTo>
                    <a:cubicBezTo>
                      <a:pt x="23" y="108"/>
                      <a:pt x="47" y="151"/>
                      <a:pt x="89" y="187"/>
                    </a:cubicBezTo>
                    <a:cubicBezTo>
                      <a:pt x="166" y="270"/>
                      <a:pt x="280" y="317"/>
                      <a:pt x="399" y="317"/>
                    </a:cubicBezTo>
                    <a:cubicBezTo>
                      <a:pt x="512" y="317"/>
                      <a:pt x="625" y="270"/>
                      <a:pt x="702" y="187"/>
                    </a:cubicBezTo>
                    <a:cubicBezTo>
                      <a:pt x="756" y="138"/>
                      <a:pt x="792" y="72"/>
                      <a:pt x="816" y="8"/>
                    </a:cubicBezTo>
                    <a:lnTo>
                      <a:pt x="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6"/>
              <p:cNvSpPr/>
              <p:nvPr/>
            </p:nvSpPr>
            <p:spPr>
              <a:xfrm>
                <a:off x="4570687" y="1827004"/>
                <a:ext cx="126163" cy="45483"/>
              </a:xfrm>
              <a:custGeom>
                <a:rect b="b" l="l" r="r" t="t"/>
                <a:pathLst>
                  <a:path extrusionOk="0" h="252" w="699">
                    <a:moveTo>
                      <a:pt x="308" y="1"/>
                    </a:moveTo>
                    <a:cubicBezTo>
                      <a:pt x="196" y="1"/>
                      <a:pt x="84" y="42"/>
                      <a:pt x="1" y="125"/>
                    </a:cubicBezTo>
                    <a:lnTo>
                      <a:pt x="19" y="150"/>
                    </a:lnTo>
                    <a:cubicBezTo>
                      <a:pt x="99" y="69"/>
                      <a:pt x="203" y="28"/>
                      <a:pt x="308" y="28"/>
                    </a:cubicBezTo>
                    <a:cubicBezTo>
                      <a:pt x="412" y="28"/>
                      <a:pt x="516" y="69"/>
                      <a:pt x="597" y="150"/>
                    </a:cubicBezTo>
                    <a:cubicBezTo>
                      <a:pt x="627" y="180"/>
                      <a:pt x="650" y="215"/>
                      <a:pt x="668" y="251"/>
                    </a:cubicBezTo>
                    <a:lnTo>
                      <a:pt x="698" y="238"/>
                    </a:lnTo>
                    <a:cubicBezTo>
                      <a:pt x="674" y="197"/>
                      <a:pt x="650" y="161"/>
                      <a:pt x="614" y="125"/>
                    </a:cubicBezTo>
                    <a:cubicBezTo>
                      <a:pt x="531" y="42"/>
                      <a:pt x="420" y="1"/>
                      <a:pt x="3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6"/>
              <p:cNvSpPr/>
              <p:nvPr/>
            </p:nvSpPr>
            <p:spPr>
              <a:xfrm>
                <a:off x="4695586" y="1972118"/>
                <a:ext cx="53786" cy="55049"/>
              </a:xfrm>
              <a:custGeom>
                <a:rect b="b" l="l" r="r" t="t"/>
                <a:pathLst>
                  <a:path extrusionOk="0" h="305" w="298">
                    <a:moveTo>
                      <a:pt x="89" y="0"/>
                    </a:moveTo>
                    <a:lnTo>
                      <a:pt x="72" y="25"/>
                    </a:lnTo>
                    <a:lnTo>
                      <a:pt x="262" y="215"/>
                    </a:lnTo>
                    <a:cubicBezTo>
                      <a:pt x="268" y="220"/>
                      <a:pt x="268" y="228"/>
                      <a:pt x="268" y="239"/>
                    </a:cubicBezTo>
                    <a:cubicBezTo>
                      <a:pt x="268" y="245"/>
                      <a:pt x="268" y="256"/>
                      <a:pt x="262" y="263"/>
                    </a:cubicBezTo>
                    <a:cubicBezTo>
                      <a:pt x="253" y="269"/>
                      <a:pt x="243" y="272"/>
                      <a:pt x="233" y="272"/>
                    </a:cubicBezTo>
                    <a:cubicBezTo>
                      <a:pt x="223" y="272"/>
                      <a:pt x="214" y="269"/>
                      <a:pt x="208" y="263"/>
                    </a:cubicBezTo>
                    <a:lnTo>
                      <a:pt x="18" y="72"/>
                    </a:lnTo>
                    <a:lnTo>
                      <a:pt x="1" y="96"/>
                    </a:lnTo>
                    <a:lnTo>
                      <a:pt x="191" y="286"/>
                    </a:lnTo>
                    <a:cubicBezTo>
                      <a:pt x="202" y="299"/>
                      <a:pt x="215" y="305"/>
                      <a:pt x="232" y="305"/>
                    </a:cubicBezTo>
                    <a:cubicBezTo>
                      <a:pt x="251" y="305"/>
                      <a:pt x="268" y="299"/>
                      <a:pt x="279" y="286"/>
                    </a:cubicBezTo>
                    <a:cubicBezTo>
                      <a:pt x="292" y="275"/>
                      <a:pt x="298" y="256"/>
                      <a:pt x="298" y="239"/>
                    </a:cubicBezTo>
                    <a:cubicBezTo>
                      <a:pt x="298" y="220"/>
                      <a:pt x="292" y="203"/>
                      <a:pt x="279" y="192"/>
                    </a:cubicBez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6"/>
              <p:cNvSpPr/>
              <p:nvPr/>
            </p:nvSpPr>
            <p:spPr>
              <a:xfrm>
                <a:off x="4502101" y="1892702"/>
                <a:ext cx="23644" cy="23825"/>
              </a:xfrm>
              <a:custGeom>
                <a:rect b="b" l="l" r="r" t="t"/>
                <a:pathLst>
                  <a:path extrusionOk="0" h="132" w="131">
                    <a:moveTo>
                      <a:pt x="65" y="30"/>
                    </a:moveTo>
                    <a:cubicBezTo>
                      <a:pt x="83" y="30"/>
                      <a:pt x="101" y="47"/>
                      <a:pt x="101" y="66"/>
                    </a:cubicBezTo>
                    <a:cubicBezTo>
                      <a:pt x="101" y="83"/>
                      <a:pt x="83" y="101"/>
                      <a:pt x="65" y="101"/>
                    </a:cubicBezTo>
                    <a:cubicBezTo>
                      <a:pt x="48" y="101"/>
                      <a:pt x="29" y="83"/>
                      <a:pt x="29" y="66"/>
                    </a:cubicBezTo>
                    <a:cubicBezTo>
                      <a:pt x="29" y="47"/>
                      <a:pt x="48" y="30"/>
                      <a:pt x="65" y="30"/>
                    </a:cubicBezTo>
                    <a:close/>
                    <a:moveTo>
                      <a:pt x="65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1"/>
                      <a:pt x="29" y="132"/>
                      <a:pt x="65" y="132"/>
                    </a:cubicBezTo>
                    <a:cubicBezTo>
                      <a:pt x="101" y="132"/>
                      <a:pt x="131" y="101"/>
                      <a:pt x="131" y="66"/>
                    </a:cubicBezTo>
                    <a:cubicBezTo>
                      <a:pt x="131" y="30"/>
                      <a:pt x="101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6"/>
              <p:cNvSpPr/>
              <p:nvPr/>
            </p:nvSpPr>
            <p:spPr>
              <a:xfrm>
                <a:off x="4681327" y="1802277"/>
                <a:ext cx="22922" cy="22742"/>
              </a:xfrm>
              <a:custGeom>
                <a:rect b="b" l="l" r="r" t="t"/>
                <a:pathLst>
                  <a:path extrusionOk="0" h="126" w="127">
                    <a:moveTo>
                      <a:pt x="67" y="31"/>
                    </a:moveTo>
                    <a:cubicBezTo>
                      <a:pt x="80" y="31"/>
                      <a:pt x="97" y="48"/>
                      <a:pt x="97" y="66"/>
                    </a:cubicBezTo>
                    <a:cubicBezTo>
                      <a:pt x="97" y="78"/>
                      <a:pt x="80" y="96"/>
                      <a:pt x="67" y="96"/>
                    </a:cubicBezTo>
                    <a:cubicBezTo>
                      <a:pt x="50" y="96"/>
                      <a:pt x="31" y="78"/>
                      <a:pt x="31" y="66"/>
                    </a:cubicBezTo>
                    <a:cubicBezTo>
                      <a:pt x="31" y="48"/>
                      <a:pt x="50" y="31"/>
                      <a:pt x="67" y="31"/>
                    </a:cubicBezTo>
                    <a:close/>
                    <a:moveTo>
                      <a:pt x="67" y="1"/>
                    </a:moveTo>
                    <a:cubicBezTo>
                      <a:pt x="31" y="1"/>
                      <a:pt x="1" y="31"/>
                      <a:pt x="1" y="66"/>
                    </a:cubicBezTo>
                    <a:cubicBezTo>
                      <a:pt x="1" y="96"/>
                      <a:pt x="31" y="125"/>
                      <a:pt x="67" y="125"/>
                    </a:cubicBezTo>
                    <a:cubicBezTo>
                      <a:pt x="97" y="125"/>
                      <a:pt x="127" y="96"/>
                      <a:pt x="127" y="66"/>
                    </a:cubicBezTo>
                    <a:cubicBezTo>
                      <a:pt x="127" y="31"/>
                      <a:pt x="9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8" name="Google Shape;1228;p16"/>
            <p:cNvGrpSpPr/>
            <p:nvPr/>
          </p:nvGrpSpPr>
          <p:grpSpPr>
            <a:xfrm>
              <a:off x="8430763" y="149412"/>
              <a:ext cx="565294" cy="461632"/>
              <a:chOff x="2909999" y="3910400"/>
              <a:chExt cx="210632" cy="172007"/>
            </a:xfrm>
          </p:grpSpPr>
          <p:sp>
            <p:nvSpPr>
              <p:cNvPr id="1229" name="Google Shape;1229;p16"/>
              <p:cNvSpPr/>
              <p:nvPr/>
            </p:nvSpPr>
            <p:spPr>
              <a:xfrm>
                <a:off x="3111967" y="4000645"/>
                <a:ext cx="8664" cy="22742"/>
              </a:xfrm>
              <a:custGeom>
                <a:rect b="b" l="l" r="r" t="t"/>
                <a:pathLst>
                  <a:path extrusionOk="0" h="126" w="48">
                    <a:moveTo>
                      <a:pt x="25" y="1"/>
                    </a:moveTo>
                    <a:lnTo>
                      <a:pt x="1" y="12"/>
                    </a:lnTo>
                    <a:cubicBezTo>
                      <a:pt x="19" y="42"/>
                      <a:pt x="25" y="72"/>
                      <a:pt x="25" y="102"/>
                    </a:cubicBezTo>
                    <a:lnTo>
                      <a:pt x="25" y="120"/>
                    </a:lnTo>
                    <a:lnTo>
                      <a:pt x="48" y="125"/>
                    </a:lnTo>
                    <a:lnTo>
                      <a:pt x="48" y="102"/>
                    </a:lnTo>
                    <a:cubicBezTo>
                      <a:pt x="48" y="67"/>
                      <a:pt x="42" y="37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6"/>
              <p:cNvSpPr/>
              <p:nvPr/>
            </p:nvSpPr>
            <p:spPr>
              <a:xfrm>
                <a:off x="3093737" y="4041436"/>
                <a:ext cx="19493" cy="16425"/>
              </a:xfrm>
              <a:custGeom>
                <a:rect b="b" l="l" r="r" t="t"/>
                <a:pathLst>
                  <a:path extrusionOk="0" h="91" w="108">
                    <a:moveTo>
                      <a:pt x="85" y="1"/>
                    </a:moveTo>
                    <a:cubicBezTo>
                      <a:pt x="66" y="31"/>
                      <a:pt x="36" y="55"/>
                      <a:pt x="0" y="72"/>
                    </a:cubicBezTo>
                    <a:lnTo>
                      <a:pt x="13" y="91"/>
                    </a:lnTo>
                    <a:cubicBezTo>
                      <a:pt x="49" y="72"/>
                      <a:pt x="85" y="48"/>
                      <a:pt x="107" y="12"/>
                    </a:cubicBez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6"/>
              <p:cNvSpPr/>
              <p:nvPr/>
            </p:nvSpPr>
            <p:spPr>
              <a:xfrm>
                <a:off x="2962702" y="3911483"/>
                <a:ext cx="21478" cy="11010"/>
              </a:xfrm>
              <a:custGeom>
                <a:rect b="b" l="l" r="r" t="t"/>
                <a:pathLst>
                  <a:path extrusionOk="0" h="61" w="119">
                    <a:moveTo>
                      <a:pt x="119" y="0"/>
                    </a:moveTo>
                    <a:cubicBezTo>
                      <a:pt x="77" y="6"/>
                      <a:pt x="36" y="18"/>
                      <a:pt x="0" y="42"/>
                    </a:cubicBezTo>
                    <a:lnTo>
                      <a:pt x="11" y="60"/>
                    </a:lnTo>
                    <a:cubicBezTo>
                      <a:pt x="47" y="42"/>
                      <a:pt x="83" y="30"/>
                      <a:pt x="119" y="18"/>
                    </a:cubicBez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6"/>
              <p:cNvSpPr/>
              <p:nvPr/>
            </p:nvSpPr>
            <p:spPr>
              <a:xfrm>
                <a:off x="3005658" y="3910400"/>
                <a:ext cx="21659" cy="10829"/>
              </a:xfrm>
              <a:custGeom>
                <a:rect b="b" l="l" r="r" t="t"/>
                <a:pathLst>
                  <a:path extrusionOk="0" h="60" w="120">
                    <a:moveTo>
                      <a:pt x="1" y="1"/>
                    </a:moveTo>
                    <a:lnTo>
                      <a:pt x="1" y="24"/>
                    </a:lnTo>
                    <a:cubicBezTo>
                      <a:pt x="37" y="31"/>
                      <a:pt x="72" y="42"/>
                      <a:pt x="108" y="59"/>
                    </a:cubicBezTo>
                    <a:lnTo>
                      <a:pt x="119" y="42"/>
                    </a:lnTo>
                    <a:cubicBezTo>
                      <a:pt x="84" y="18"/>
                      <a:pt x="42" y="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6"/>
              <p:cNvSpPr/>
              <p:nvPr/>
            </p:nvSpPr>
            <p:spPr>
              <a:xfrm>
                <a:off x="3041034" y="3930795"/>
                <a:ext cx="15161" cy="20576"/>
              </a:xfrm>
              <a:custGeom>
                <a:rect b="b" l="l" r="r" t="t"/>
                <a:pathLst>
                  <a:path extrusionOk="0" h="114" w="84">
                    <a:moveTo>
                      <a:pt x="19" y="1"/>
                    </a:moveTo>
                    <a:lnTo>
                      <a:pt x="1" y="18"/>
                    </a:lnTo>
                    <a:cubicBezTo>
                      <a:pt x="25" y="48"/>
                      <a:pt x="48" y="78"/>
                      <a:pt x="61" y="113"/>
                    </a:cubicBezTo>
                    <a:lnTo>
                      <a:pt x="84" y="108"/>
                    </a:lnTo>
                    <a:cubicBezTo>
                      <a:pt x="66" y="66"/>
                      <a:pt x="48" y="3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6"/>
              <p:cNvSpPr/>
              <p:nvPr/>
            </p:nvSpPr>
            <p:spPr>
              <a:xfrm>
                <a:off x="3051864" y="4057680"/>
                <a:ext cx="21659" cy="4332"/>
              </a:xfrm>
              <a:custGeom>
                <a:rect b="b" l="l" r="r" t="t"/>
                <a:pathLst>
                  <a:path extrusionOk="0" h="24" w="120">
                    <a:moveTo>
                      <a:pt x="1" y="1"/>
                    </a:moveTo>
                    <a:lnTo>
                      <a:pt x="1" y="24"/>
                    </a:lnTo>
                    <a:lnTo>
                      <a:pt x="119" y="24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6"/>
              <p:cNvSpPr/>
              <p:nvPr/>
            </p:nvSpPr>
            <p:spPr>
              <a:xfrm>
                <a:off x="2934726" y="3932961"/>
                <a:ext cx="15161" cy="20395"/>
              </a:xfrm>
              <a:custGeom>
                <a:rect b="b" l="l" r="r" t="t"/>
                <a:pathLst>
                  <a:path extrusionOk="0" h="113" w="84">
                    <a:moveTo>
                      <a:pt x="65" y="0"/>
                    </a:moveTo>
                    <a:cubicBezTo>
                      <a:pt x="36" y="30"/>
                      <a:pt x="18" y="66"/>
                      <a:pt x="1" y="107"/>
                    </a:cubicBezTo>
                    <a:lnTo>
                      <a:pt x="24" y="113"/>
                    </a:lnTo>
                    <a:cubicBezTo>
                      <a:pt x="36" y="77"/>
                      <a:pt x="54" y="49"/>
                      <a:pt x="84" y="19"/>
                    </a:cubicBezTo>
                    <a:lnTo>
                      <a:pt x="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16"/>
              <p:cNvSpPr/>
              <p:nvPr/>
            </p:nvSpPr>
            <p:spPr>
              <a:xfrm>
                <a:off x="2923896" y="3973933"/>
                <a:ext cx="12093" cy="18229"/>
              </a:xfrm>
              <a:custGeom>
                <a:rect b="b" l="l" r="r" t="t"/>
                <a:pathLst>
                  <a:path extrusionOk="0" h="101" w="67">
                    <a:moveTo>
                      <a:pt x="36" y="0"/>
                    </a:moveTo>
                    <a:lnTo>
                      <a:pt x="36" y="6"/>
                    </a:lnTo>
                    <a:cubicBezTo>
                      <a:pt x="36" y="23"/>
                      <a:pt x="36" y="36"/>
                      <a:pt x="42" y="53"/>
                    </a:cubicBezTo>
                    <a:cubicBezTo>
                      <a:pt x="25" y="65"/>
                      <a:pt x="12" y="72"/>
                      <a:pt x="1" y="89"/>
                    </a:cubicBezTo>
                    <a:lnTo>
                      <a:pt x="12" y="100"/>
                    </a:lnTo>
                    <a:cubicBezTo>
                      <a:pt x="31" y="89"/>
                      <a:pt x="42" y="77"/>
                      <a:pt x="61" y="72"/>
                    </a:cubicBezTo>
                    <a:lnTo>
                      <a:pt x="66" y="65"/>
                    </a:lnTo>
                    <a:lnTo>
                      <a:pt x="66" y="59"/>
                    </a:lnTo>
                    <a:cubicBezTo>
                      <a:pt x="66" y="42"/>
                      <a:pt x="61" y="23"/>
                      <a:pt x="61" y="6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16"/>
              <p:cNvSpPr/>
              <p:nvPr/>
            </p:nvSpPr>
            <p:spPr>
              <a:xfrm>
                <a:off x="2911082" y="4009309"/>
                <a:ext cx="5595" cy="21478"/>
              </a:xfrm>
              <a:custGeom>
                <a:rect b="b" l="l" r="r" t="t"/>
                <a:pathLst>
                  <a:path extrusionOk="0" h="119" w="31">
                    <a:moveTo>
                      <a:pt x="6" y="0"/>
                    </a:moveTo>
                    <a:cubicBezTo>
                      <a:pt x="0" y="19"/>
                      <a:pt x="0" y="36"/>
                      <a:pt x="0" y="54"/>
                    </a:cubicBezTo>
                    <a:cubicBezTo>
                      <a:pt x="0" y="77"/>
                      <a:pt x="0" y="102"/>
                      <a:pt x="6" y="119"/>
                    </a:cubicBezTo>
                    <a:lnTo>
                      <a:pt x="30" y="113"/>
                    </a:lnTo>
                    <a:cubicBezTo>
                      <a:pt x="24" y="96"/>
                      <a:pt x="24" y="77"/>
                      <a:pt x="24" y="54"/>
                    </a:cubicBezTo>
                    <a:cubicBezTo>
                      <a:pt x="24" y="42"/>
                      <a:pt x="24" y="24"/>
                      <a:pt x="30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6"/>
              <p:cNvSpPr/>
              <p:nvPr/>
            </p:nvSpPr>
            <p:spPr>
              <a:xfrm>
                <a:off x="2923896" y="4046851"/>
                <a:ext cx="21659" cy="14078"/>
              </a:xfrm>
              <a:custGeom>
                <a:rect b="b" l="l" r="r" t="t"/>
                <a:pathLst>
                  <a:path extrusionOk="0" h="78" w="120">
                    <a:moveTo>
                      <a:pt x="18" y="1"/>
                    </a:moveTo>
                    <a:lnTo>
                      <a:pt x="1" y="18"/>
                    </a:lnTo>
                    <a:cubicBezTo>
                      <a:pt x="36" y="48"/>
                      <a:pt x="72" y="67"/>
                      <a:pt x="114" y="78"/>
                    </a:cubicBezTo>
                    <a:lnTo>
                      <a:pt x="119" y="54"/>
                    </a:lnTo>
                    <a:cubicBezTo>
                      <a:pt x="78" y="48"/>
                      <a:pt x="48" y="3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6"/>
              <p:cNvSpPr/>
              <p:nvPr/>
            </p:nvSpPr>
            <p:spPr>
              <a:xfrm>
                <a:off x="2965770" y="4057680"/>
                <a:ext cx="21839" cy="4332"/>
              </a:xfrm>
              <a:custGeom>
                <a:rect b="b" l="l" r="r" t="t"/>
                <a:pathLst>
                  <a:path extrusionOk="0" h="24" w="121">
                    <a:moveTo>
                      <a:pt x="0" y="1"/>
                    </a:moveTo>
                    <a:lnTo>
                      <a:pt x="0" y="24"/>
                    </a:lnTo>
                    <a:lnTo>
                      <a:pt x="120" y="2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6"/>
              <p:cNvSpPr/>
              <p:nvPr/>
            </p:nvSpPr>
            <p:spPr>
              <a:xfrm>
                <a:off x="3070274" y="3959674"/>
                <a:ext cx="31044" cy="28337"/>
              </a:xfrm>
              <a:custGeom>
                <a:rect b="b" l="l" r="r" t="t"/>
                <a:pathLst>
                  <a:path extrusionOk="0" h="157" w="172">
                    <a:moveTo>
                      <a:pt x="17" y="1"/>
                    </a:moveTo>
                    <a:lnTo>
                      <a:pt x="0" y="19"/>
                    </a:lnTo>
                    <a:cubicBezTo>
                      <a:pt x="29" y="49"/>
                      <a:pt x="47" y="79"/>
                      <a:pt x="59" y="115"/>
                    </a:cubicBezTo>
                    <a:lnTo>
                      <a:pt x="64" y="121"/>
                    </a:lnTo>
                    <a:lnTo>
                      <a:pt x="72" y="126"/>
                    </a:lnTo>
                    <a:cubicBezTo>
                      <a:pt x="100" y="126"/>
                      <a:pt x="130" y="138"/>
                      <a:pt x="160" y="156"/>
                    </a:cubicBezTo>
                    <a:lnTo>
                      <a:pt x="172" y="138"/>
                    </a:lnTo>
                    <a:cubicBezTo>
                      <a:pt x="143" y="121"/>
                      <a:pt x="113" y="108"/>
                      <a:pt x="83" y="102"/>
                    </a:cubicBezTo>
                    <a:cubicBezTo>
                      <a:pt x="72" y="66"/>
                      <a:pt x="47" y="3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6"/>
              <p:cNvSpPr/>
              <p:nvPr/>
            </p:nvSpPr>
            <p:spPr>
              <a:xfrm>
                <a:off x="2923896" y="3922312"/>
                <a:ext cx="183919" cy="126884"/>
              </a:xfrm>
              <a:custGeom>
                <a:rect b="b" l="l" r="r" t="t"/>
                <a:pathLst>
                  <a:path extrusionOk="0" h="703" w="1019">
                    <a:moveTo>
                      <a:pt x="399" y="23"/>
                    </a:moveTo>
                    <a:cubicBezTo>
                      <a:pt x="518" y="23"/>
                      <a:pt x="625" y="108"/>
                      <a:pt x="655" y="226"/>
                    </a:cubicBezTo>
                    <a:lnTo>
                      <a:pt x="661" y="232"/>
                    </a:lnTo>
                    <a:lnTo>
                      <a:pt x="668" y="232"/>
                    </a:lnTo>
                    <a:cubicBezTo>
                      <a:pt x="745" y="243"/>
                      <a:pt x="811" y="309"/>
                      <a:pt x="811" y="386"/>
                    </a:cubicBezTo>
                    <a:lnTo>
                      <a:pt x="811" y="399"/>
                    </a:lnTo>
                    <a:lnTo>
                      <a:pt x="858" y="399"/>
                    </a:lnTo>
                    <a:cubicBezTo>
                      <a:pt x="930" y="399"/>
                      <a:pt x="996" y="465"/>
                      <a:pt x="996" y="536"/>
                    </a:cubicBezTo>
                    <a:cubicBezTo>
                      <a:pt x="996" y="614"/>
                      <a:pt x="930" y="679"/>
                      <a:pt x="858" y="679"/>
                    </a:cubicBezTo>
                    <a:lnTo>
                      <a:pt x="161" y="679"/>
                    </a:lnTo>
                    <a:cubicBezTo>
                      <a:pt x="84" y="679"/>
                      <a:pt x="25" y="614"/>
                      <a:pt x="25" y="536"/>
                    </a:cubicBezTo>
                    <a:cubicBezTo>
                      <a:pt x="25" y="471"/>
                      <a:pt x="72" y="411"/>
                      <a:pt x="144" y="405"/>
                    </a:cubicBezTo>
                    <a:lnTo>
                      <a:pt x="155" y="399"/>
                    </a:lnTo>
                    <a:lnTo>
                      <a:pt x="149" y="386"/>
                    </a:lnTo>
                    <a:cubicBezTo>
                      <a:pt x="138" y="358"/>
                      <a:pt x="132" y="328"/>
                      <a:pt x="132" y="292"/>
                    </a:cubicBezTo>
                    <a:cubicBezTo>
                      <a:pt x="132" y="149"/>
                      <a:pt x="251" y="23"/>
                      <a:pt x="399" y="23"/>
                    </a:cubicBezTo>
                    <a:close/>
                    <a:moveTo>
                      <a:pt x="399" y="0"/>
                    </a:moveTo>
                    <a:cubicBezTo>
                      <a:pt x="239" y="0"/>
                      <a:pt x="108" y="130"/>
                      <a:pt x="108" y="292"/>
                    </a:cubicBezTo>
                    <a:cubicBezTo>
                      <a:pt x="108" y="322"/>
                      <a:pt x="114" y="351"/>
                      <a:pt x="125" y="381"/>
                    </a:cubicBezTo>
                    <a:cubicBezTo>
                      <a:pt x="54" y="399"/>
                      <a:pt x="1" y="465"/>
                      <a:pt x="1" y="536"/>
                    </a:cubicBezTo>
                    <a:cubicBezTo>
                      <a:pt x="1" y="625"/>
                      <a:pt x="72" y="702"/>
                      <a:pt x="161" y="702"/>
                    </a:cubicBezTo>
                    <a:lnTo>
                      <a:pt x="858" y="702"/>
                    </a:lnTo>
                    <a:cubicBezTo>
                      <a:pt x="947" y="702"/>
                      <a:pt x="1018" y="625"/>
                      <a:pt x="1018" y="536"/>
                    </a:cubicBezTo>
                    <a:cubicBezTo>
                      <a:pt x="1018" y="452"/>
                      <a:pt x="947" y="375"/>
                      <a:pt x="858" y="375"/>
                    </a:cubicBezTo>
                    <a:lnTo>
                      <a:pt x="834" y="375"/>
                    </a:lnTo>
                    <a:cubicBezTo>
                      <a:pt x="828" y="292"/>
                      <a:pt x="763" y="226"/>
                      <a:pt x="680" y="215"/>
                    </a:cubicBezTo>
                    <a:cubicBezTo>
                      <a:pt x="644" y="89"/>
                      <a:pt x="531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6"/>
              <p:cNvSpPr/>
              <p:nvPr/>
            </p:nvSpPr>
            <p:spPr>
              <a:xfrm>
                <a:off x="2909999" y="4052265"/>
                <a:ext cx="210632" cy="30142"/>
              </a:xfrm>
              <a:custGeom>
                <a:rect b="b" l="l" r="r" t="t"/>
                <a:pathLst>
                  <a:path extrusionOk="0" h="167" w="1167">
                    <a:moveTo>
                      <a:pt x="53" y="114"/>
                    </a:moveTo>
                    <a:lnTo>
                      <a:pt x="53" y="144"/>
                    </a:lnTo>
                    <a:lnTo>
                      <a:pt x="23" y="144"/>
                    </a:lnTo>
                    <a:lnTo>
                      <a:pt x="23" y="114"/>
                    </a:lnTo>
                    <a:close/>
                    <a:moveTo>
                      <a:pt x="602" y="114"/>
                    </a:moveTo>
                    <a:lnTo>
                      <a:pt x="602" y="144"/>
                    </a:lnTo>
                    <a:lnTo>
                      <a:pt x="572" y="144"/>
                    </a:lnTo>
                    <a:lnTo>
                      <a:pt x="572" y="114"/>
                    </a:lnTo>
                    <a:close/>
                    <a:moveTo>
                      <a:pt x="1144" y="114"/>
                    </a:moveTo>
                    <a:lnTo>
                      <a:pt x="1144" y="144"/>
                    </a:lnTo>
                    <a:lnTo>
                      <a:pt x="1114" y="144"/>
                    </a:lnTo>
                    <a:lnTo>
                      <a:pt x="1114" y="114"/>
                    </a:lnTo>
                    <a:close/>
                    <a:moveTo>
                      <a:pt x="572" y="1"/>
                    </a:moveTo>
                    <a:lnTo>
                      <a:pt x="572" y="31"/>
                    </a:lnTo>
                    <a:lnTo>
                      <a:pt x="548" y="31"/>
                    </a:lnTo>
                    <a:lnTo>
                      <a:pt x="548" y="54"/>
                    </a:lnTo>
                    <a:lnTo>
                      <a:pt x="572" y="54"/>
                    </a:lnTo>
                    <a:lnTo>
                      <a:pt x="572" y="89"/>
                    </a:lnTo>
                    <a:lnTo>
                      <a:pt x="548" y="89"/>
                    </a:lnTo>
                    <a:lnTo>
                      <a:pt x="548" y="119"/>
                    </a:lnTo>
                    <a:lnTo>
                      <a:pt x="78" y="119"/>
                    </a:lnTo>
                    <a:lnTo>
                      <a:pt x="78" y="89"/>
                    </a:lnTo>
                    <a:lnTo>
                      <a:pt x="0" y="89"/>
                    </a:lnTo>
                    <a:lnTo>
                      <a:pt x="0" y="167"/>
                    </a:lnTo>
                    <a:lnTo>
                      <a:pt x="78" y="167"/>
                    </a:lnTo>
                    <a:lnTo>
                      <a:pt x="78" y="144"/>
                    </a:lnTo>
                    <a:lnTo>
                      <a:pt x="548" y="144"/>
                    </a:lnTo>
                    <a:lnTo>
                      <a:pt x="548" y="167"/>
                    </a:lnTo>
                    <a:lnTo>
                      <a:pt x="625" y="167"/>
                    </a:lnTo>
                    <a:lnTo>
                      <a:pt x="625" y="144"/>
                    </a:lnTo>
                    <a:lnTo>
                      <a:pt x="1090" y="144"/>
                    </a:lnTo>
                    <a:lnTo>
                      <a:pt x="1090" y="167"/>
                    </a:lnTo>
                    <a:lnTo>
                      <a:pt x="1167" y="167"/>
                    </a:lnTo>
                    <a:lnTo>
                      <a:pt x="1167" y="89"/>
                    </a:lnTo>
                    <a:lnTo>
                      <a:pt x="1090" y="89"/>
                    </a:lnTo>
                    <a:lnTo>
                      <a:pt x="1090" y="119"/>
                    </a:lnTo>
                    <a:lnTo>
                      <a:pt x="625" y="119"/>
                    </a:lnTo>
                    <a:lnTo>
                      <a:pt x="625" y="89"/>
                    </a:lnTo>
                    <a:lnTo>
                      <a:pt x="595" y="89"/>
                    </a:lnTo>
                    <a:lnTo>
                      <a:pt x="595" y="54"/>
                    </a:lnTo>
                    <a:lnTo>
                      <a:pt x="667" y="54"/>
                    </a:lnTo>
                    <a:lnTo>
                      <a:pt x="667" y="31"/>
                    </a:lnTo>
                    <a:lnTo>
                      <a:pt x="595" y="31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6"/>
              <p:cNvSpPr/>
              <p:nvPr/>
            </p:nvSpPr>
            <p:spPr>
              <a:xfrm>
                <a:off x="2973531" y="3965089"/>
                <a:ext cx="66601" cy="63713"/>
              </a:xfrm>
              <a:custGeom>
                <a:rect b="b" l="l" r="r" t="t"/>
                <a:pathLst>
                  <a:path extrusionOk="0" h="353" w="369">
                    <a:moveTo>
                      <a:pt x="113" y="25"/>
                    </a:moveTo>
                    <a:cubicBezTo>
                      <a:pt x="119" y="25"/>
                      <a:pt x="119" y="25"/>
                      <a:pt x="124" y="31"/>
                    </a:cubicBezTo>
                    <a:lnTo>
                      <a:pt x="172" y="66"/>
                    </a:lnTo>
                    <a:cubicBezTo>
                      <a:pt x="179" y="72"/>
                      <a:pt x="184" y="78"/>
                      <a:pt x="196" y="78"/>
                    </a:cubicBezTo>
                    <a:lnTo>
                      <a:pt x="333" y="78"/>
                    </a:lnTo>
                    <a:cubicBezTo>
                      <a:pt x="339" y="78"/>
                      <a:pt x="345" y="85"/>
                      <a:pt x="345" y="91"/>
                    </a:cubicBezTo>
                    <a:lnTo>
                      <a:pt x="345" y="257"/>
                    </a:lnTo>
                    <a:lnTo>
                      <a:pt x="23" y="257"/>
                    </a:lnTo>
                    <a:lnTo>
                      <a:pt x="23" y="42"/>
                    </a:lnTo>
                    <a:cubicBezTo>
                      <a:pt x="23" y="31"/>
                      <a:pt x="29" y="25"/>
                      <a:pt x="36" y="25"/>
                    </a:cubicBezTo>
                    <a:close/>
                    <a:moveTo>
                      <a:pt x="345" y="281"/>
                    </a:moveTo>
                    <a:lnTo>
                      <a:pt x="345" y="317"/>
                    </a:lnTo>
                    <a:cubicBezTo>
                      <a:pt x="345" y="322"/>
                      <a:pt x="339" y="328"/>
                      <a:pt x="333" y="328"/>
                    </a:cubicBezTo>
                    <a:lnTo>
                      <a:pt x="36" y="328"/>
                    </a:lnTo>
                    <a:cubicBezTo>
                      <a:pt x="29" y="328"/>
                      <a:pt x="23" y="322"/>
                      <a:pt x="23" y="317"/>
                    </a:cubicBezTo>
                    <a:lnTo>
                      <a:pt x="23" y="281"/>
                    </a:lnTo>
                    <a:close/>
                    <a:moveTo>
                      <a:pt x="36" y="1"/>
                    </a:moveTo>
                    <a:cubicBezTo>
                      <a:pt x="17" y="1"/>
                      <a:pt x="0" y="19"/>
                      <a:pt x="0" y="42"/>
                    </a:cubicBezTo>
                    <a:lnTo>
                      <a:pt x="0" y="317"/>
                    </a:lnTo>
                    <a:cubicBezTo>
                      <a:pt x="0" y="335"/>
                      <a:pt x="17" y="352"/>
                      <a:pt x="36" y="352"/>
                    </a:cubicBezTo>
                    <a:lnTo>
                      <a:pt x="333" y="352"/>
                    </a:lnTo>
                    <a:cubicBezTo>
                      <a:pt x="350" y="352"/>
                      <a:pt x="369" y="335"/>
                      <a:pt x="369" y="317"/>
                    </a:cubicBezTo>
                    <a:lnTo>
                      <a:pt x="369" y="91"/>
                    </a:lnTo>
                    <a:cubicBezTo>
                      <a:pt x="369" y="72"/>
                      <a:pt x="350" y="55"/>
                      <a:pt x="333" y="55"/>
                    </a:cubicBezTo>
                    <a:lnTo>
                      <a:pt x="196" y="55"/>
                    </a:lnTo>
                    <a:cubicBezTo>
                      <a:pt x="190" y="55"/>
                      <a:pt x="190" y="55"/>
                      <a:pt x="184" y="49"/>
                    </a:cubicBezTo>
                    <a:lnTo>
                      <a:pt x="136" y="14"/>
                    </a:lnTo>
                    <a:cubicBezTo>
                      <a:pt x="130" y="6"/>
                      <a:pt x="11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4" name="Google Shape;1244;p16"/>
            <p:cNvSpPr/>
            <p:nvPr/>
          </p:nvSpPr>
          <p:spPr>
            <a:xfrm>
              <a:off x="3924899" y="4688843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5" name="Google Shape;1245;p16"/>
          <p:cNvGrpSpPr/>
          <p:nvPr/>
        </p:nvGrpSpPr>
        <p:grpSpPr>
          <a:xfrm>
            <a:off x="2221448" y="97700"/>
            <a:ext cx="6424983" cy="4896575"/>
            <a:chOff x="2221448" y="97700"/>
            <a:chExt cx="6424983" cy="4896575"/>
          </a:xfrm>
        </p:grpSpPr>
        <p:grpSp>
          <p:nvGrpSpPr>
            <p:cNvPr id="1246" name="Google Shape;1246;p16"/>
            <p:cNvGrpSpPr/>
            <p:nvPr/>
          </p:nvGrpSpPr>
          <p:grpSpPr>
            <a:xfrm>
              <a:off x="7518336" y="369060"/>
              <a:ext cx="423708" cy="85699"/>
              <a:chOff x="2023432" y="4251819"/>
              <a:chExt cx="335584" cy="67864"/>
            </a:xfrm>
          </p:grpSpPr>
          <p:sp>
            <p:nvSpPr>
              <p:cNvPr id="1247" name="Google Shape;1247;p16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6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6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0" name="Google Shape;1250;p16"/>
            <p:cNvGrpSpPr/>
            <p:nvPr/>
          </p:nvGrpSpPr>
          <p:grpSpPr>
            <a:xfrm>
              <a:off x="8541573" y="1000887"/>
              <a:ext cx="104858" cy="105082"/>
              <a:chOff x="2089506" y="3065185"/>
              <a:chExt cx="467700" cy="468909"/>
            </a:xfrm>
          </p:grpSpPr>
          <p:sp>
            <p:nvSpPr>
              <p:cNvPr id="1251" name="Google Shape;1251;p16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6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3" name="Google Shape;1253;p16"/>
            <p:cNvSpPr/>
            <p:nvPr/>
          </p:nvSpPr>
          <p:spPr>
            <a:xfrm>
              <a:off x="5283850" y="4827950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4" name="Google Shape;1254;p16"/>
            <p:cNvGrpSpPr/>
            <p:nvPr/>
          </p:nvGrpSpPr>
          <p:grpSpPr>
            <a:xfrm>
              <a:off x="2221448" y="4705862"/>
              <a:ext cx="104858" cy="105082"/>
              <a:chOff x="2089506" y="3065185"/>
              <a:chExt cx="467700" cy="468909"/>
            </a:xfrm>
          </p:grpSpPr>
          <p:sp>
            <p:nvSpPr>
              <p:cNvPr id="1255" name="Google Shape;1255;p16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6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7" name="Google Shape;1257;p16"/>
            <p:cNvSpPr/>
            <p:nvPr/>
          </p:nvSpPr>
          <p:spPr>
            <a:xfrm>
              <a:off x="6614525" y="97700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8" name="Google Shape;1258;p1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9" name="Google Shape;1259;p16"/>
          <p:cNvSpPr txBox="1"/>
          <p:nvPr>
            <p:ph idx="1" type="subTitle"/>
          </p:nvPr>
        </p:nvSpPr>
        <p:spPr>
          <a:xfrm>
            <a:off x="720000" y="2365250"/>
            <a:ext cx="2175300" cy="16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0" name="Google Shape;1260;p16"/>
          <p:cNvSpPr txBox="1"/>
          <p:nvPr>
            <p:ph idx="2" type="subTitle"/>
          </p:nvPr>
        </p:nvSpPr>
        <p:spPr>
          <a:xfrm>
            <a:off x="3484347" y="2365250"/>
            <a:ext cx="2175300" cy="16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1" name="Google Shape;1261;p16"/>
          <p:cNvSpPr txBox="1"/>
          <p:nvPr>
            <p:ph idx="3" type="subTitle"/>
          </p:nvPr>
        </p:nvSpPr>
        <p:spPr>
          <a:xfrm>
            <a:off x="6248700" y="2365250"/>
            <a:ext cx="2175300" cy="16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2" name="Google Shape;1262;p16"/>
          <p:cNvSpPr txBox="1"/>
          <p:nvPr>
            <p:ph idx="4" type="subTitle"/>
          </p:nvPr>
        </p:nvSpPr>
        <p:spPr>
          <a:xfrm>
            <a:off x="720000" y="1964530"/>
            <a:ext cx="21753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1263" name="Google Shape;1263;p16"/>
          <p:cNvSpPr txBox="1"/>
          <p:nvPr>
            <p:ph idx="5" type="subTitle"/>
          </p:nvPr>
        </p:nvSpPr>
        <p:spPr>
          <a:xfrm>
            <a:off x="3484350" y="1964530"/>
            <a:ext cx="21753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1264" name="Google Shape;1264;p16"/>
          <p:cNvSpPr txBox="1"/>
          <p:nvPr>
            <p:ph idx="6" type="subTitle"/>
          </p:nvPr>
        </p:nvSpPr>
        <p:spPr>
          <a:xfrm>
            <a:off x="6248700" y="1964530"/>
            <a:ext cx="21753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6" name="Google Shape;1266;p17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7" name="Google Shape;1267;p17"/>
          <p:cNvGrpSpPr/>
          <p:nvPr/>
        </p:nvGrpSpPr>
        <p:grpSpPr>
          <a:xfrm>
            <a:off x="-1005562" y="1178325"/>
            <a:ext cx="11546700" cy="3867725"/>
            <a:chOff x="-1005562" y="1178325"/>
            <a:chExt cx="11546700" cy="3867725"/>
          </a:xfrm>
        </p:grpSpPr>
        <p:sp>
          <p:nvSpPr>
            <p:cNvPr id="1268" name="Google Shape;1268;p17"/>
            <p:cNvSpPr/>
            <p:nvPr/>
          </p:nvSpPr>
          <p:spPr>
            <a:xfrm>
              <a:off x="-414000" y="224565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9" name="Google Shape;1269;p17"/>
            <p:cNvSpPr/>
            <p:nvPr/>
          </p:nvSpPr>
          <p:spPr>
            <a:xfrm>
              <a:off x="-1005562" y="1178325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0" name="Google Shape;1270;p17"/>
            <p:cNvSpPr/>
            <p:nvPr/>
          </p:nvSpPr>
          <p:spPr>
            <a:xfrm>
              <a:off x="8504075" y="407105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1" name="Google Shape;1271;p17"/>
            <p:cNvSpPr/>
            <p:nvPr/>
          </p:nvSpPr>
          <p:spPr>
            <a:xfrm>
              <a:off x="8873438" y="2846025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72" name="Google Shape;1272;p17"/>
          <p:cNvGrpSpPr/>
          <p:nvPr/>
        </p:nvGrpSpPr>
        <p:grpSpPr>
          <a:xfrm>
            <a:off x="86225" y="1706602"/>
            <a:ext cx="8988632" cy="3096954"/>
            <a:chOff x="86225" y="1706602"/>
            <a:chExt cx="8988632" cy="3096954"/>
          </a:xfrm>
        </p:grpSpPr>
        <p:grpSp>
          <p:nvGrpSpPr>
            <p:cNvPr id="1273" name="Google Shape;1273;p17"/>
            <p:cNvGrpSpPr/>
            <p:nvPr/>
          </p:nvGrpSpPr>
          <p:grpSpPr>
            <a:xfrm>
              <a:off x="115715" y="1706602"/>
              <a:ext cx="8959141" cy="3096954"/>
              <a:chOff x="115715" y="1706602"/>
              <a:chExt cx="8959141" cy="3096954"/>
            </a:xfrm>
          </p:grpSpPr>
          <p:sp>
            <p:nvSpPr>
              <p:cNvPr id="1274" name="Google Shape;1274;p17"/>
              <p:cNvSpPr/>
              <p:nvPr/>
            </p:nvSpPr>
            <p:spPr>
              <a:xfrm>
                <a:off x="391830" y="1939602"/>
                <a:ext cx="17157" cy="29125"/>
              </a:xfrm>
              <a:custGeom>
                <a:rect b="b" l="l" r="r" t="t"/>
                <a:pathLst>
                  <a:path extrusionOk="0" h="73" w="43">
                    <a:moveTo>
                      <a:pt x="6" y="1"/>
                    </a:moveTo>
                    <a:cubicBezTo>
                      <a:pt x="6" y="18"/>
                      <a:pt x="6" y="42"/>
                      <a:pt x="1" y="59"/>
                    </a:cubicBezTo>
                    <a:lnTo>
                      <a:pt x="31" y="72"/>
                    </a:lnTo>
                    <a:cubicBezTo>
                      <a:pt x="36" y="48"/>
                      <a:pt x="42" y="24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7"/>
              <p:cNvSpPr/>
              <p:nvPr/>
            </p:nvSpPr>
            <p:spPr>
              <a:xfrm>
                <a:off x="284496" y="1844248"/>
                <a:ext cx="29128" cy="17156"/>
              </a:xfrm>
              <a:custGeom>
                <a:rect b="b" l="l" r="r" t="t"/>
                <a:pathLst>
                  <a:path extrusionOk="0" h="43" w="73">
                    <a:moveTo>
                      <a:pt x="72" y="1"/>
                    </a:moveTo>
                    <a:cubicBezTo>
                      <a:pt x="49" y="1"/>
                      <a:pt x="25" y="7"/>
                      <a:pt x="1" y="12"/>
                    </a:cubicBezTo>
                    <a:lnTo>
                      <a:pt x="14" y="42"/>
                    </a:lnTo>
                    <a:cubicBezTo>
                      <a:pt x="31" y="37"/>
                      <a:pt x="55" y="37"/>
                      <a:pt x="72" y="37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7"/>
              <p:cNvSpPr/>
              <p:nvPr/>
            </p:nvSpPr>
            <p:spPr>
              <a:xfrm>
                <a:off x="379860" y="1882549"/>
                <a:ext cx="24340" cy="31120"/>
              </a:xfrm>
              <a:custGeom>
                <a:rect b="b" l="l" r="r" t="t"/>
                <a:pathLst>
                  <a:path extrusionOk="0" h="78" w="61">
                    <a:moveTo>
                      <a:pt x="25" y="1"/>
                    </a:moveTo>
                    <a:lnTo>
                      <a:pt x="1" y="24"/>
                    </a:lnTo>
                    <a:cubicBezTo>
                      <a:pt x="12" y="36"/>
                      <a:pt x="25" y="59"/>
                      <a:pt x="31" y="78"/>
                    </a:cubicBezTo>
                    <a:lnTo>
                      <a:pt x="61" y="65"/>
                    </a:lnTo>
                    <a:cubicBezTo>
                      <a:pt x="48" y="42"/>
                      <a:pt x="42" y="24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7"/>
              <p:cNvSpPr/>
              <p:nvPr/>
            </p:nvSpPr>
            <p:spPr>
              <a:xfrm>
                <a:off x="339560" y="1849035"/>
                <a:ext cx="28729" cy="24337"/>
              </a:xfrm>
              <a:custGeom>
                <a:rect b="b" l="l" r="r" t="t"/>
                <a:pathLst>
                  <a:path extrusionOk="0" h="61" w="72">
                    <a:moveTo>
                      <a:pt x="6" y="0"/>
                    </a:moveTo>
                    <a:lnTo>
                      <a:pt x="0" y="30"/>
                    </a:lnTo>
                    <a:cubicBezTo>
                      <a:pt x="19" y="36"/>
                      <a:pt x="36" y="49"/>
                      <a:pt x="54" y="60"/>
                    </a:cubicBezTo>
                    <a:lnTo>
                      <a:pt x="72" y="36"/>
                    </a:lnTo>
                    <a:cubicBezTo>
                      <a:pt x="54" y="19"/>
                      <a:pt x="30" y="6"/>
                      <a:pt x="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7"/>
              <p:cNvSpPr/>
              <p:nvPr/>
            </p:nvSpPr>
            <p:spPr>
              <a:xfrm>
                <a:off x="220655" y="1911275"/>
                <a:ext cx="17157" cy="28726"/>
              </a:xfrm>
              <a:custGeom>
                <a:rect b="b" l="l" r="r" t="t"/>
                <a:pathLst>
                  <a:path extrusionOk="0" h="72" w="43">
                    <a:moveTo>
                      <a:pt x="12" y="0"/>
                    </a:moveTo>
                    <a:cubicBezTo>
                      <a:pt x="7" y="17"/>
                      <a:pt x="1" y="47"/>
                      <a:pt x="1" y="72"/>
                    </a:cubicBezTo>
                    <a:lnTo>
                      <a:pt x="31" y="72"/>
                    </a:lnTo>
                    <a:cubicBezTo>
                      <a:pt x="31" y="47"/>
                      <a:pt x="37" y="29"/>
                      <a:pt x="42" y="6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7"/>
              <p:cNvSpPr/>
              <p:nvPr/>
            </p:nvSpPr>
            <p:spPr>
              <a:xfrm>
                <a:off x="225443" y="1963142"/>
                <a:ext cx="24340" cy="31120"/>
              </a:xfrm>
              <a:custGeom>
                <a:rect b="b" l="l" r="r" t="t"/>
                <a:pathLst>
                  <a:path extrusionOk="0" h="78" w="61">
                    <a:moveTo>
                      <a:pt x="30" y="0"/>
                    </a:moveTo>
                    <a:lnTo>
                      <a:pt x="0" y="13"/>
                    </a:lnTo>
                    <a:cubicBezTo>
                      <a:pt x="6" y="36"/>
                      <a:pt x="19" y="55"/>
                      <a:pt x="36" y="77"/>
                    </a:cubicBezTo>
                    <a:lnTo>
                      <a:pt x="60" y="60"/>
                    </a:lnTo>
                    <a:cubicBezTo>
                      <a:pt x="47" y="42"/>
                      <a:pt x="36" y="25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7"/>
              <p:cNvSpPr/>
              <p:nvPr/>
            </p:nvSpPr>
            <p:spPr>
              <a:xfrm>
                <a:off x="237413" y="1863398"/>
                <a:ext cx="28729" cy="28726"/>
              </a:xfrm>
              <a:custGeom>
                <a:rect b="b" l="l" r="r" t="t"/>
                <a:pathLst>
                  <a:path extrusionOk="0" h="72" w="72">
                    <a:moveTo>
                      <a:pt x="53" y="0"/>
                    </a:moveTo>
                    <a:cubicBezTo>
                      <a:pt x="36" y="13"/>
                      <a:pt x="17" y="30"/>
                      <a:pt x="0" y="54"/>
                    </a:cubicBezTo>
                    <a:lnTo>
                      <a:pt x="30" y="72"/>
                    </a:lnTo>
                    <a:cubicBezTo>
                      <a:pt x="42" y="54"/>
                      <a:pt x="53" y="36"/>
                      <a:pt x="72" y="24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17"/>
              <p:cNvSpPr/>
              <p:nvPr/>
            </p:nvSpPr>
            <p:spPr>
              <a:xfrm>
                <a:off x="313225" y="2015407"/>
                <a:ext cx="31123" cy="17156"/>
              </a:xfrm>
              <a:custGeom>
                <a:rect b="b" l="l" r="r" t="t"/>
                <a:pathLst>
                  <a:path extrusionOk="0" h="43" w="78">
                    <a:moveTo>
                      <a:pt x="66" y="1"/>
                    </a:moveTo>
                    <a:cubicBezTo>
                      <a:pt x="49" y="6"/>
                      <a:pt x="25" y="12"/>
                      <a:pt x="0" y="12"/>
                    </a:cubicBezTo>
                    <a:lnTo>
                      <a:pt x="0" y="42"/>
                    </a:lnTo>
                    <a:cubicBezTo>
                      <a:pt x="30" y="42"/>
                      <a:pt x="55" y="37"/>
                      <a:pt x="78" y="31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7"/>
              <p:cNvSpPr/>
              <p:nvPr/>
            </p:nvSpPr>
            <p:spPr>
              <a:xfrm>
                <a:off x="258561" y="2003438"/>
                <a:ext cx="31522" cy="24337"/>
              </a:xfrm>
              <a:custGeom>
                <a:rect b="b" l="l" r="r" t="t"/>
                <a:pathLst>
                  <a:path extrusionOk="0" h="61" w="79">
                    <a:moveTo>
                      <a:pt x="19" y="1"/>
                    </a:moveTo>
                    <a:lnTo>
                      <a:pt x="0" y="31"/>
                    </a:lnTo>
                    <a:cubicBezTo>
                      <a:pt x="24" y="42"/>
                      <a:pt x="43" y="55"/>
                      <a:pt x="66" y="61"/>
                    </a:cubicBezTo>
                    <a:lnTo>
                      <a:pt x="79" y="31"/>
                    </a:lnTo>
                    <a:cubicBezTo>
                      <a:pt x="54" y="25"/>
                      <a:pt x="36" y="12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7"/>
              <p:cNvSpPr/>
              <p:nvPr/>
            </p:nvSpPr>
            <p:spPr>
              <a:xfrm>
                <a:off x="361106" y="1987080"/>
                <a:ext cx="28729" cy="26731"/>
              </a:xfrm>
              <a:custGeom>
                <a:rect b="b" l="l" r="r" t="t"/>
                <a:pathLst>
                  <a:path extrusionOk="0" h="67" w="72">
                    <a:moveTo>
                      <a:pt x="48" y="0"/>
                    </a:moveTo>
                    <a:cubicBezTo>
                      <a:pt x="36" y="17"/>
                      <a:pt x="18" y="30"/>
                      <a:pt x="0" y="42"/>
                    </a:cubicBezTo>
                    <a:lnTo>
                      <a:pt x="18" y="66"/>
                    </a:lnTo>
                    <a:cubicBezTo>
                      <a:pt x="42" y="53"/>
                      <a:pt x="59" y="36"/>
                      <a:pt x="72" y="17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7"/>
              <p:cNvSpPr/>
              <p:nvPr/>
            </p:nvSpPr>
            <p:spPr>
              <a:xfrm>
                <a:off x="161602" y="1993862"/>
                <a:ext cx="23542" cy="31918"/>
              </a:xfrm>
              <a:custGeom>
                <a:rect b="b" l="l" r="r" t="t"/>
                <a:pathLst>
                  <a:path extrusionOk="0" h="80" w="59">
                    <a:moveTo>
                      <a:pt x="29" y="0"/>
                    </a:moveTo>
                    <a:lnTo>
                      <a:pt x="0" y="13"/>
                    </a:lnTo>
                    <a:cubicBezTo>
                      <a:pt x="12" y="36"/>
                      <a:pt x="23" y="55"/>
                      <a:pt x="36" y="79"/>
                    </a:cubicBezTo>
                    <a:lnTo>
                      <a:pt x="59" y="60"/>
                    </a:lnTo>
                    <a:cubicBezTo>
                      <a:pt x="47" y="43"/>
                      <a:pt x="42" y="19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7"/>
              <p:cNvSpPr/>
              <p:nvPr/>
            </p:nvSpPr>
            <p:spPr>
              <a:xfrm>
                <a:off x="151626" y="1939602"/>
                <a:ext cx="14763" cy="29125"/>
              </a:xfrm>
              <a:custGeom>
                <a:rect b="b" l="l" r="r" t="t"/>
                <a:pathLst>
                  <a:path extrusionOk="0" h="73" w="37">
                    <a:moveTo>
                      <a:pt x="1" y="1"/>
                    </a:moveTo>
                    <a:cubicBezTo>
                      <a:pt x="1" y="24"/>
                      <a:pt x="1" y="48"/>
                      <a:pt x="7" y="72"/>
                    </a:cubicBezTo>
                    <a:lnTo>
                      <a:pt x="37" y="65"/>
                    </a:lnTo>
                    <a:cubicBezTo>
                      <a:pt x="31" y="48"/>
                      <a:pt x="31" y="24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7"/>
              <p:cNvSpPr/>
              <p:nvPr/>
            </p:nvSpPr>
            <p:spPr>
              <a:xfrm>
                <a:off x="154020" y="1879756"/>
                <a:ext cx="19152" cy="31918"/>
              </a:xfrm>
              <a:custGeom>
                <a:rect b="b" l="l" r="r" t="t"/>
                <a:pathLst>
                  <a:path extrusionOk="0" h="80" w="48">
                    <a:moveTo>
                      <a:pt x="19" y="1"/>
                    </a:moveTo>
                    <a:cubicBezTo>
                      <a:pt x="12" y="25"/>
                      <a:pt x="6" y="49"/>
                      <a:pt x="1" y="72"/>
                    </a:cubicBezTo>
                    <a:lnTo>
                      <a:pt x="31" y="79"/>
                    </a:lnTo>
                    <a:cubicBezTo>
                      <a:pt x="36" y="55"/>
                      <a:pt x="42" y="31"/>
                      <a:pt x="48" y="13"/>
                    </a:cubicBez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7"/>
              <p:cNvSpPr/>
              <p:nvPr/>
            </p:nvSpPr>
            <p:spPr>
              <a:xfrm>
                <a:off x="175567" y="1830283"/>
                <a:ext cx="26335" cy="28726"/>
              </a:xfrm>
              <a:custGeom>
                <a:rect b="b" l="l" r="r" t="t"/>
                <a:pathLst>
                  <a:path extrusionOk="0" h="72" w="66">
                    <a:moveTo>
                      <a:pt x="42" y="0"/>
                    </a:moveTo>
                    <a:cubicBezTo>
                      <a:pt x="29" y="17"/>
                      <a:pt x="12" y="36"/>
                      <a:pt x="1" y="60"/>
                    </a:cubicBezTo>
                    <a:lnTo>
                      <a:pt x="24" y="72"/>
                    </a:lnTo>
                    <a:cubicBezTo>
                      <a:pt x="37" y="53"/>
                      <a:pt x="54" y="36"/>
                      <a:pt x="65" y="17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7"/>
              <p:cNvSpPr/>
              <p:nvPr/>
            </p:nvSpPr>
            <p:spPr>
              <a:xfrm>
                <a:off x="215468" y="1791982"/>
                <a:ext cx="31921" cy="26731"/>
              </a:xfrm>
              <a:custGeom>
                <a:rect b="b" l="l" r="r" t="t"/>
                <a:pathLst>
                  <a:path extrusionOk="0" h="67" w="80">
                    <a:moveTo>
                      <a:pt x="67" y="0"/>
                    </a:moveTo>
                    <a:cubicBezTo>
                      <a:pt x="44" y="13"/>
                      <a:pt x="20" y="25"/>
                      <a:pt x="1" y="42"/>
                    </a:cubicBezTo>
                    <a:lnTo>
                      <a:pt x="20" y="66"/>
                    </a:lnTo>
                    <a:cubicBezTo>
                      <a:pt x="37" y="55"/>
                      <a:pt x="55" y="42"/>
                      <a:pt x="80" y="3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7"/>
              <p:cNvSpPr/>
              <p:nvPr/>
            </p:nvSpPr>
            <p:spPr>
              <a:xfrm>
                <a:off x="379860" y="1791982"/>
                <a:ext cx="33517" cy="26731"/>
              </a:xfrm>
              <a:custGeom>
                <a:rect b="b" l="l" r="r" t="t"/>
                <a:pathLst>
                  <a:path extrusionOk="0" h="67" w="84">
                    <a:moveTo>
                      <a:pt x="18" y="0"/>
                    </a:moveTo>
                    <a:lnTo>
                      <a:pt x="1" y="30"/>
                    </a:lnTo>
                    <a:cubicBezTo>
                      <a:pt x="25" y="36"/>
                      <a:pt x="42" y="55"/>
                      <a:pt x="61" y="66"/>
                    </a:cubicBezTo>
                    <a:lnTo>
                      <a:pt x="84" y="42"/>
                    </a:lnTo>
                    <a:cubicBezTo>
                      <a:pt x="61" y="25"/>
                      <a:pt x="42" y="13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17"/>
              <p:cNvSpPr/>
              <p:nvPr/>
            </p:nvSpPr>
            <p:spPr>
              <a:xfrm>
                <a:off x="327589" y="1775225"/>
                <a:ext cx="31123" cy="19550"/>
              </a:xfrm>
              <a:custGeom>
                <a:rect b="b" l="l" r="r" t="t"/>
                <a:pathLst>
                  <a:path extrusionOk="0" h="49" w="78">
                    <a:moveTo>
                      <a:pt x="0" y="1"/>
                    </a:moveTo>
                    <a:lnTo>
                      <a:pt x="0" y="31"/>
                    </a:lnTo>
                    <a:cubicBezTo>
                      <a:pt x="24" y="37"/>
                      <a:pt x="49" y="37"/>
                      <a:pt x="72" y="48"/>
                    </a:cubicBezTo>
                    <a:lnTo>
                      <a:pt x="77" y="20"/>
                    </a:lnTo>
                    <a:cubicBezTo>
                      <a:pt x="54" y="7"/>
                      <a:pt x="30" y="7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7"/>
              <p:cNvSpPr/>
              <p:nvPr/>
            </p:nvSpPr>
            <p:spPr>
              <a:xfrm>
                <a:off x="268137" y="1775225"/>
                <a:ext cx="31123" cy="19550"/>
              </a:xfrm>
              <a:custGeom>
                <a:rect b="b" l="l" r="r" t="t"/>
                <a:pathLst>
                  <a:path extrusionOk="0" h="49" w="78">
                    <a:moveTo>
                      <a:pt x="78" y="1"/>
                    </a:moveTo>
                    <a:cubicBezTo>
                      <a:pt x="55" y="7"/>
                      <a:pt x="25" y="7"/>
                      <a:pt x="0" y="20"/>
                    </a:cubicBezTo>
                    <a:lnTo>
                      <a:pt x="12" y="48"/>
                    </a:lnTo>
                    <a:cubicBezTo>
                      <a:pt x="36" y="42"/>
                      <a:pt x="55" y="37"/>
                      <a:pt x="78" y="31"/>
                    </a:cubicBez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7"/>
              <p:cNvSpPr/>
              <p:nvPr/>
            </p:nvSpPr>
            <p:spPr>
              <a:xfrm>
                <a:off x="463253" y="1936809"/>
                <a:ext cx="14763" cy="31918"/>
              </a:xfrm>
              <a:custGeom>
                <a:rect b="b" l="l" r="r" t="t"/>
                <a:pathLst>
                  <a:path extrusionOk="0" h="80" w="37">
                    <a:moveTo>
                      <a:pt x="36" y="1"/>
                    </a:moveTo>
                    <a:lnTo>
                      <a:pt x="6" y="8"/>
                    </a:lnTo>
                    <a:cubicBezTo>
                      <a:pt x="6" y="31"/>
                      <a:pt x="0" y="49"/>
                      <a:pt x="0" y="72"/>
                    </a:cubicBezTo>
                    <a:lnTo>
                      <a:pt x="30" y="79"/>
                    </a:lnTo>
                    <a:cubicBezTo>
                      <a:pt x="36" y="55"/>
                      <a:pt x="36" y="31"/>
                      <a:pt x="36" y="8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7"/>
              <p:cNvSpPr/>
              <p:nvPr/>
            </p:nvSpPr>
            <p:spPr>
              <a:xfrm>
                <a:off x="453277" y="1879756"/>
                <a:ext cx="22345" cy="31918"/>
              </a:xfrm>
              <a:custGeom>
                <a:rect b="b" l="l" r="r" t="t"/>
                <a:pathLst>
                  <a:path extrusionOk="0" h="80" w="56">
                    <a:moveTo>
                      <a:pt x="31" y="1"/>
                    </a:moveTo>
                    <a:lnTo>
                      <a:pt x="1" y="8"/>
                    </a:lnTo>
                    <a:cubicBezTo>
                      <a:pt x="12" y="31"/>
                      <a:pt x="20" y="55"/>
                      <a:pt x="25" y="79"/>
                    </a:cubicBezTo>
                    <a:lnTo>
                      <a:pt x="55" y="72"/>
                    </a:lnTo>
                    <a:cubicBezTo>
                      <a:pt x="48" y="49"/>
                      <a:pt x="42" y="25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7"/>
              <p:cNvSpPr/>
              <p:nvPr/>
            </p:nvSpPr>
            <p:spPr>
              <a:xfrm>
                <a:off x="441307" y="1993862"/>
                <a:ext cx="24340" cy="31918"/>
              </a:xfrm>
              <a:custGeom>
                <a:rect b="b" l="l" r="r" t="t"/>
                <a:pathLst>
                  <a:path extrusionOk="0" h="80" w="61">
                    <a:moveTo>
                      <a:pt x="37" y="0"/>
                    </a:moveTo>
                    <a:cubicBezTo>
                      <a:pt x="25" y="19"/>
                      <a:pt x="14" y="43"/>
                      <a:pt x="1" y="60"/>
                    </a:cubicBezTo>
                    <a:lnTo>
                      <a:pt x="31" y="79"/>
                    </a:lnTo>
                    <a:cubicBezTo>
                      <a:pt x="42" y="55"/>
                      <a:pt x="55" y="30"/>
                      <a:pt x="61" y="8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7"/>
              <p:cNvSpPr/>
              <p:nvPr/>
            </p:nvSpPr>
            <p:spPr>
              <a:xfrm>
                <a:off x="424948" y="1827890"/>
                <a:ext cx="28729" cy="31120"/>
              </a:xfrm>
              <a:custGeom>
                <a:rect b="b" l="l" r="r" t="t"/>
                <a:pathLst>
                  <a:path extrusionOk="0" h="78" w="72">
                    <a:moveTo>
                      <a:pt x="25" y="0"/>
                    </a:moveTo>
                    <a:lnTo>
                      <a:pt x="1" y="23"/>
                    </a:lnTo>
                    <a:cubicBezTo>
                      <a:pt x="19" y="42"/>
                      <a:pt x="31" y="59"/>
                      <a:pt x="42" y="78"/>
                    </a:cubicBezTo>
                    <a:lnTo>
                      <a:pt x="72" y="59"/>
                    </a:lnTo>
                    <a:cubicBezTo>
                      <a:pt x="55" y="42"/>
                      <a:pt x="42" y="18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7"/>
              <p:cNvSpPr/>
              <p:nvPr/>
            </p:nvSpPr>
            <p:spPr>
              <a:xfrm>
                <a:off x="241802" y="2074854"/>
                <a:ext cx="31123" cy="21943"/>
              </a:xfrm>
              <a:custGeom>
                <a:rect b="b" l="l" r="r" t="t"/>
                <a:pathLst>
                  <a:path extrusionOk="0" h="55" w="78">
                    <a:moveTo>
                      <a:pt x="14" y="0"/>
                    </a:moveTo>
                    <a:lnTo>
                      <a:pt x="1" y="25"/>
                    </a:lnTo>
                    <a:cubicBezTo>
                      <a:pt x="25" y="36"/>
                      <a:pt x="49" y="48"/>
                      <a:pt x="72" y="55"/>
                    </a:cubicBezTo>
                    <a:lnTo>
                      <a:pt x="78" y="25"/>
                    </a:lnTo>
                    <a:cubicBezTo>
                      <a:pt x="55" y="19"/>
                      <a:pt x="36" y="6"/>
                      <a:pt x="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7"/>
              <p:cNvSpPr/>
              <p:nvPr/>
            </p:nvSpPr>
            <p:spPr>
              <a:xfrm>
                <a:off x="406194" y="2039345"/>
                <a:ext cx="28729" cy="29125"/>
              </a:xfrm>
              <a:custGeom>
                <a:rect b="b" l="l" r="r" t="t"/>
                <a:pathLst>
                  <a:path extrusionOk="0" h="73" w="72">
                    <a:moveTo>
                      <a:pt x="48" y="1"/>
                    </a:moveTo>
                    <a:cubicBezTo>
                      <a:pt x="36" y="18"/>
                      <a:pt x="18" y="37"/>
                      <a:pt x="0" y="48"/>
                    </a:cubicBezTo>
                    <a:lnTo>
                      <a:pt x="18" y="72"/>
                    </a:lnTo>
                    <a:cubicBezTo>
                      <a:pt x="36" y="59"/>
                      <a:pt x="53" y="42"/>
                      <a:pt x="72" y="24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7"/>
              <p:cNvSpPr/>
              <p:nvPr/>
            </p:nvSpPr>
            <p:spPr>
              <a:xfrm>
                <a:off x="194719" y="2041739"/>
                <a:ext cx="28729" cy="28726"/>
              </a:xfrm>
              <a:custGeom>
                <a:rect b="b" l="l" r="r" t="t"/>
                <a:pathLst>
                  <a:path extrusionOk="0" h="72" w="72">
                    <a:moveTo>
                      <a:pt x="24" y="1"/>
                    </a:moveTo>
                    <a:lnTo>
                      <a:pt x="0" y="18"/>
                    </a:lnTo>
                    <a:lnTo>
                      <a:pt x="53" y="72"/>
                    </a:lnTo>
                    <a:lnTo>
                      <a:pt x="72" y="42"/>
                    </a:lnTo>
                    <a:cubicBezTo>
                      <a:pt x="53" y="31"/>
                      <a:pt x="36" y="12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7"/>
              <p:cNvSpPr/>
              <p:nvPr/>
            </p:nvSpPr>
            <p:spPr>
              <a:xfrm>
                <a:off x="298861" y="2089217"/>
                <a:ext cx="31123" cy="12368"/>
              </a:xfrm>
              <a:custGeom>
                <a:rect b="b" l="l" r="r" t="t"/>
                <a:pathLst>
                  <a:path extrusionOk="0" h="31" w="78">
                    <a:moveTo>
                      <a:pt x="6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7"/>
              <p:cNvSpPr/>
              <p:nvPr/>
            </p:nvSpPr>
            <p:spPr>
              <a:xfrm>
                <a:off x="355919" y="2072460"/>
                <a:ext cx="31123" cy="24337"/>
              </a:xfrm>
              <a:custGeom>
                <a:rect b="b" l="l" r="r" t="t"/>
                <a:pathLst>
                  <a:path extrusionOk="0" h="61" w="78">
                    <a:moveTo>
                      <a:pt x="66" y="1"/>
                    </a:moveTo>
                    <a:cubicBezTo>
                      <a:pt x="42" y="12"/>
                      <a:pt x="25" y="25"/>
                      <a:pt x="1" y="31"/>
                    </a:cubicBezTo>
                    <a:lnTo>
                      <a:pt x="6" y="61"/>
                    </a:lnTo>
                    <a:cubicBezTo>
                      <a:pt x="31" y="54"/>
                      <a:pt x="55" y="42"/>
                      <a:pt x="78" y="31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7"/>
              <p:cNvSpPr/>
              <p:nvPr/>
            </p:nvSpPr>
            <p:spPr>
              <a:xfrm>
                <a:off x="115715" y="1706602"/>
                <a:ext cx="445295" cy="430092"/>
              </a:xfrm>
              <a:custGeom>
                <a:rect b="b" l="l" r="r" t="t"/>
                <a:pathLst>
                  <a:path extrusionOk="0" h="1078" w="1116">
                    <a:moveTo>
                      <a:pt x="1044" y="90"/>
                    </a:moveTo>
                    <a:lnTo>
                      <a:pt x="1037" y="102"/>
                    </a:lnTo>
                    <a:lnTo>
                      <a:pt x="1001" y="102"/>
                    </a:lnTo>
                    <a:lnTo>
                      <a:pt x="1009" y="90"/>
                    </a:lnTo>
                    <a:close/>
                    <a:moveTo>
                      <a:pt x="948" y="77"/>
                    </a:moveTo>
                    <a:lnTo>
                      <a:pt x="948" y="107"/>
                    </a:lnTo>
                    <a:lnTo>
                      <a:pt x="943" y="113"/>
                    </a:lnTo>
                    <a:lnTo>
                      <a:pt x="943" y="84"/>
                    </a:lnTo>
                    <a:lnTo>
                      <a:pt x="948" y="77"/>
                    </a:lnTo>
                    <a:close/>
                    <a:moveTo>
                      <a:pt x="501" y="555"/>
                    </a:moveTo>
                    <a:lnTo>
                      <a:pt x="490" y="572"/>
                    </a:lnTo>
                    <a:lnTo>
                      <a:pt x="508" y="596"/>
                    </a:lnTo>
                    <a:lnTo>
                      <a:pt x="525" y="578"/>
                    </a:lnTo>
                    <a:lnTo>
                      <a:pt x="525" y="585"/>
                    </a:lnTo>
                    <a:cubicBezTo>
                      <a:pt x="525" y="596"/>
                      <a:pt x="514" y="608"/>
                      <a:pt x="495" y="608"/>
                    </a:cubicBezTo>
                    <a:cubicBezTo>
                      <a:pt x="484" y="608"/>
                      <a:pt x="472" y="596"/>
                      <a:pt x="472" y="585"/>
                    </a:cubicBezTo>
                    <a:cubicBezTo>
                      <a:pt x="472" y="566"/>
                      <a:pt x="484" y="555"/>
                      <a:pt x="495" y="555"/>
                    </a:cubicBezTo>
                    <a:close/>
                    <a:moveTo>
                      <a:pt x="495" y="465"/>
                    </a:moveTo>
                    <a:cubicBezTo>
                      <a:pt x="525" y="465"/>
                      <a:pt x="550" y="477"/>
                      <a:pt x="567" y="489"/>
                    </a:cubicBezTo>
                    <a:lnTo>
                      <a:pt x="525" y="530"/>
                    </a:lnTo>
                    <a:cubicBezTo>
                      <a:pt x="520" y="525"/>
                      <a:pt x="508" y="525"/>
                      <a:pt x="495" y="525"/>
                    </a:cubicBezTo>
                    <a:cubicBezTo>
                      <a:pt x="465" y="525"/>
                      <a:pt x="437" y="549"/>
                      <a:pt x="437" y="585"/>
                    </a:cubicBezTo>
                    <a:cubicBezTo>
                      <a:pt x="437" y="613"/>
                      <a:pt x="465" y="643"/>
                      <a:pt x="495" y="643"/>
                    </a:cubicBezTo>
                    <a:cubicBezTo>
                      <a:pt x="531" y="643"/>
                      <a:pt x="555" y="613"/>
                      <a:pt x="555" y="585"/>
                    </a:cubicBezTo>
                    <a:cubicBezTo>
                      <a:pt x="555" y="572"/>
                      <a:pt x="555" y="560"/>
                      <a:pt x="550" y="555"/>
                    </a:cubicBezTo>
                    <a:lnTo>
                      <a:pt x="591" y="513"/>
                    </a:lnTo>
                    <a:cubicBezTo>
                      <a:pt x="603" y="530"/>
                      <a:pt x="615" y="555"/>
                      <a:pt x="615" y="585"/>
                    </a:cubicBezTo>
                    <a:cubicBezTo>
                      <a:pt x="615" y="643"/>
                      <a:pt x="561" y="698"/>
                      <a:pt x="495" y="698"/>
                    </a:cubicBezTo>
                    <a:cubicBezTo>
                      <a:pt x="437" y="698"/>
                      <a:pt x="382" y="643"/>
                      <a:pt x="382" y="585"/>
                    </a:cubicBezTo>
                    <a:cubicBezTo>
                      <a:pt x="382" y="519"/>
                      <a:pt x="437" y="465"/>
                      <a:pt x="495" y="465"/>
                    </a:cubicBezTo>
                    <a:close/>
                    <a:moveTo>
                      <a:pt x="495" y="292"/>
                    </a:moveTo>
                    <a:cubicBezTo>
                      <a:pt x="573" y="292"/>
                      <a:pt x="638" y="322"/>
                      <a:pt x="693" y="363"/>
                    </a:cubicBezTo>
                    <a:lnTo>
                      <a:pt x="591" y="470"/>
                    </a:lnTo>
                    <a:cubicBezTo>
                      <a:pt x="567" y="447"/>
                      <a:pt x="531" y="435"/>
                      <a:pt x="495" y="435"/>
                    </a:cubicBezTo>
                    <a:cubicBezTo>
                      <a:pt x="418" y="435"/>
                      <a:pt x="352" y="500"/>
                      <a:pt x="352" y="585"/>
                    </a:cubicBezTo>
                    <a:cubicBezTo>
                      <a:pt x="352" y="662"/>
                      <a:pt x="418" y="728"/>
                      <a:pt x="495" y="728"/>
                    </a:cubicBezTo>
                    <a:cubicBezTo>
                      <a:pt x="580" y="728"/>
                      <a:pt x="644" y="662"/>
                      <a:pt x="644" y="585"/>
                    </a:cubicBezTo>
                    <a:cubicBezTo>
                      <a:pt x="644" y="549"/>
                      <a:pt x="633" y="513"/>
                      <a:pt x="615" y="489"/>
                    </a:cubicBezTo>
                    <a:lnTo>
                      <a:pt x="715" y="387"/>
                    </a:lnTo>
                    <a:cubicBezTo>
                      <a:pt x="758" y="442"/>
                      <a:pt x="787" y="506"/>
                      <a:pt x="787" y="585"/>
                    </a:cubicBezTo>
                    <a:cubicBezTo>
                      <a:pt x="787" y="745"/>
                      <a:pt x="657" y="871"/>
                      <a:pt x="495" y="871"/>
                    </a:cubicBezTo>
                    <a:cubicBezTo>
                      <a:pt x="335" y="871"/>
                      <a:pt x="209" y="745"/>
                      <a:pt x="209" y="585"/>
                    </a:cubicBezTo>
                    <a:cubicBezTo>
                      <a:pt x="209" y="423"/>
                      <a:pt x="335" y="292"/>
                      <a:pt x="495" y="292"/>
                    </a:cubicBezTo>
                    <a:close/>
                    <a:moveTo>
                      <a:pt x="495" y="113"/>
                    </a:moveTo>
                    <a:cubicBezTo>
                      <a:pt x="621" y="113"/>
                      <a:pt x="734" y="167"/>
                      <a:pt x="817" y="244"/>
                    </a:cubicBezTo>
                    <a:lnTo>
                      <a:pt x="715" y="346"/>
                    </a:lnTo>
                    <a:cubicBezTo>
                      <a:pt x="657" y="292"/>
                      <a:pt x="580" y="263"/>
                      <a:pt x="495" y="263"/>
                    </a:cubicBezTo>
                    <a:cubicBezTo>
                      <a:pt x="322" y="263"/>
                      <a:pt x="174" y="406"/>
                      <a:pt x="174" y="585"/>
                    </a:cubicBezTo>
                    <a:cubicBezTo>
                      <a:pt x="174" y="756"/>
                      <a:pt x="322" y="906"/>
                      <a:pt x="495" y="906"/>
                    </a:cubicBezTo>
                    <a:cubicBezTo>
                      <a:pt x="674" y="906"/>
                      <a:pt x="817" y="756"/>
                      <a:pt x="817" y="585"/>
                    </a:cubicBezTo>
                    <a:cubicBezTo>
                      <a:pt x="817" y="500"/>
                      <a:pt x="787" y="423"/>
                      <a:pt x="734" y="363"/>
                    </a:cubicBezTo>
                    <a:lnTo>
                      <a:pt x="836" y="263"/>
                    </a:lnTo>
                    <a:cubicBezTo>
                      <a:pt x="913" y="346"/>
                      <a:pt x="966" y="459"/>
                      <a:pt x="966" y="585"/>
                    </a:cubicBezTo>
                    <a:cubicBezTo>
                      <a:pt x="966" y="841"/>
                      <a:pt x="751" y="1049"/>
                      <a:pt x="495" y="1049"/>
                    </a:cubicBezTo>
                    <a:cubicBezTo>
                      <a:pt x="239" y="1049"/>
                      <a:pt x="31" y="841"/>
                      <a:pt x="31" y="585"/>
                    </a:cubicBezTo>
                    <a:cubicBezTo>
                      <a:pt x="31" y="327"/>
                      <a:pt x="239" y="113"/>
                      <a:pt x="495" y="113"/>
                    </a:cubicBezTo>
                    <a:close/>
                    <a:moveTo>
                      <a:pt x="979" y="0"/>
                    </a:moveTo>
                    <a:lnTo>
                      <a:pt x="913" y="71"/>
                    </a:lnTo>
                    <a:lnTo>
                      <a:pt x="913" y="149"/>
                    </a:lnTo>
                    <a:lnTo>
                      <a:pt x="836" y="220"/>
                    </a:lnTo>
                    <a:cubicBezTo>
                      <a:pt x="746" y="137"/>
                      <a:pt x="627" y="84"/>
                      <a:pt x="495" y="84"/>
                    </a:cubicBezTo>
                    <a:cubicBezTo>
                      <a:pt x="222" y="84"/>
                      <a:pt x="1" y="310"/>
                      <a:pt x="1" y="585"/>
                    </a:cubicBezTo>
                    <a:cubicBezTo>
                      <a:pt x="1" y="720"/>
                      <a:pt x="55" y="846"/>
                      <a:pt x="151" y="935"/>
                    </a:cubicBezTo>
                    <a:lnTo>
                      <a:pt x="151" y="1061"/>
                    </a:lnTo>
                    <a:lnTo>
                      <a:pt x="179" y="1061"/>
                    </a:lnTo>
                    <a:lnTo>
                      <a:pt x="179" y="959"/>
                    </a:lnTo>
                    <a:cubicBezTo>
                      <a:pt x="264" y="1036"/>
                      <a:pt x="377" y="1078"/>
                      <a:pt x="495" y="1078"/>
                    </a:cubicBezTo>
                    <a:cubicBezTo>
                      <a:pt x="621" y="1078"/>
                      <a:pt x="728" y="1036"/>
                      <a:pt x="817" y="959"/>
                    </a:cubicBezTo>
                    <a:lnTo>
                      <a:pt x="817" y="1061"/>
                    </a:lnTo>
                    <a:lnTo>
                      <a:pt x="847" y="1061"/>
                    </a:lnTo>
                    <a:lnTo>
                      <a:pt x="847" y="935"/>
                    </a:lnTo>
                    <a:cubicBezTo>
                      <a:pt x="937" y="846"/>
                      <a:pt x="996" y="720"/>
                      <a:pt x="996" y="585"/>
                    </a:cubicBezTo>
                    <a:cubicBezTo>
                      <a:pt x="996" y="453"/>
                      <a:pt x="943" y="335"/>
                      <a:pt x="858" y="244"/>
                    </a:cubicBezTo>
                    <a:lnTo>
                      <a:pt x="930" y="167"/>
                    </a:lnTo>
                    <a:lnTo>
                      <a:pt x="1001" y="167"/>
                    </a:lnTo>
                    <a:lnTo>
                      <a:pt x="1001" y="137"/>
                    </a:lnTo>
                    <a:lnTo>
                      <a:pt x="966" y="137"/>
                    </a:lnTo>
                    <a:lnTo>
                      <a:pt x="973" y="132"/>
                    </a:lnTo>
                    <a:lnTo>
                      <a:pt x="1050" y="132"/>
                    </a:lnTo>
                    <a:lnTo>
                      <a:pt x="1116" y="60"/>
                    </a:lnTo>
                    <a:lnTo>
                      <a:pt x="1020" y="60"/>
                    </a:lnTo>
                    <a:lnTo>
                      <a:pt x="1020" y="0"/>
                    </a:lnTo>
                    <a:lnTo>
                      <a:pt x="990" y="0"/>
                    </a:lnTo>
                    <a:lnTo>
                      <a:pt x="990" y="71"/>
                    </a:lnTo>
                    <a:lnTo>
                      <a:pt x="979" y="77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7"/>
              <p:cNvSpPr/>
              <p:nvPr/>
            </p:nvSpPr>
            <p:spPr>
              <a:xfrm>
                <a:off x="8772368" y="4599123"/>
                <a:ext cx="218085" cy="107827"/>
              </a:xfrm>
              <a:custGeom>
                <a:rect b="b" l="l" r="r" t="t"/>
                <a:pathLst>
                  <a:path extrusionOk="0" h="221" w="447">
                    <a:moveTo>
                      <a:pt x="375" y="1"/>
                    </a:moveTo>
                    <a:lnTo>
                      <a:pt x="304" y="72"/>
                    </a:lnTo>
                    <a:lnTo>
                      <a:pt x="322" y="89"/>
                    </a:lnTo>
                    <a:lnTo>
                      <a:pt x="364" y="48"/>
                    </a:lnTo>
                    <a:lnTo>
                      <a:pt x="364" y="48"/>
                    </a:lnTo>
                    <a:cubicBezTo>
                      <a:pt x="345" y="132"/>
                      <a:pt x="274" y="197"/>
                      <a:pt x="185" y="197"/>
                    </a:cubicBezTo>
                    <a:cubicBezTo>
                      <a:pt x="120" y="197"/>
                      <a:pt x="54" y="161"/>
                      <a:pt x="24" y="102"/>
                    </a:cubicBezTo>
                    <a:lnTo>
                      <a:pt x="1" y="114"/>
                    </a:lnTo>
                    <a:cubicBezTo>
                      <a:pt x="37" y="179"/>
                      <a:pt x="108" y="221"/>
                      <a:pt x="185" y="221"/>
                    </a:cubicBezTo>
                    <a:cubicBezTo>
                      <a:pt x="287" y="221"/>
                      <a:pt x="375" y="144"/>
                      <a:pt x="388" y="42"/>
                    </a:cubicBezTo>
                    <a:lnTo>
                      <a:pt x="430" y="89"/>
                    </a:lnTo>
                    <a:lnTo>
                      <a:pt x="447" y="72"/>
                    </a:lnTo>
                    <a:lnTo>
                      <a:pt x="3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7"/>
              <p:cNvSpPr/>
              <p:nvPr/>
            </p:nvSpPr>
            <p:spPr>
              <a:xfrm>
                <a:off x="8734801" y="4509349"/>
                <a:ext cx="215157" cy="107827"/>
              </a:xfrm>
              <a:custGeom>
                <a:rect b="b" l="l" r="r" t="t"/>
                <a:pathLst>
                  <a:path extrusionOk="0" h="221" w="441">
                    <a:moveTo>
                      <a:pt x="262" y="0"/>
                    </a:moveTo>
                    <a:cubicBezTo>
                      <a:pt x="155" y="0"/>
                      <a:pt x="72" y="77"/>
                      <a:pt x="59" y="173"/>
                    </a:cubicBezTo>
                    <a:lnTo>
                      <a:pt x="12" y="130"/>
                    </a:lnTo>
                    <a:lnTo>
                      <a:pt x="1" y="149"/>
                    </a:lnTo>
                    <a:lnTo>
                      <a:pt x="72" y="220"/>
                    </a:lnTo>
                    <a:lnTo>
                      <a:pt x="144" y="149"/>
                    </a:lnTo>
                    <a:lnTo>
                      <a:pt x="125" y="130"/>
                    </a:lnTo>
                    <a:lnTo>
                      <a:pt x="84" y="173"/>
                    </a:lnTo>
                    <a:cubicBezTo>
                      <a:pt x="101" y="83"/>
                      <a:pt x="172" y="23"/>
                      <a:pt x="262" y="23"/>
                    </a:cubicBezTo>
                    <a:cubicBezTo>
                      <a:pt x="328" y="23"/>
                      <a:pt x="387" y="59"/>
                      <a:pt x="422" y="119"/>
                    </a:cubicBezTo>
                    <a:lnTo>
                      <a:pt x="441" y="108"/>
                    </a:lnTo>
                    <a:cubicBezTo>
                      <a:pt x="405" y="42"/>
                      <a:pt x="33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7"/>
              <p:cNvSpPr/>
              <p:nvPr/>
            </p:nvSpPr>
            <p:spPr>
              <a:xfrm>
                <a:off x="8653324" y="4404450"/>
                <a:ext cx="421533" cy="399106"/>
              </a:xfrm>
              <a:custGeom>
                <a:rect b="b" l="l" r="r" t="t"/>
                <a:pathLst>
                  <a:path extrusionOk="0" h="818" w="864">
                    <a:moveTo>
                      <a:pt x="256" y="24"/>
                    </a:moveTo>
                    <a:cubicBezTo>
                      <a:pt x="268" y="24"/>
                      <a:pt x="281" y="31"/>
                      <a:pt x="292" y="37"/>
                    </a:cubicBezTo>
                    <a:lnTo>
                      <a:pt x="405" y="131"/>
                    </a:lnTo>
                    <a:cubicBezTo>
                      <a:pt x="418" y="144"/>
                      <a:pt x="435" y="150"/>
                      <a:pt x="454" y="150"/>
                    </a:cubicBezTo>
                    <a:lnTo>
                      <a:pt x="787" y="150"/>
                    </a:lnTo>
                    <a:cubicBezTo>
                      <a:pt x="817" y="150"/>
                      <a:pt x="840" y="174"/>
                      <a:pt x="840" y="202"/>
                    </a:cubicBezTo>
                    <a:lnTo>
                      <a:pt x="840" y="674"/>
                    </a:lnTo>
                    <a:lnTo>
                      <a:pt x="25" y="674"/>
                    </a:lnTo>
                    <a:lnTo>
                      <a:pt x="25" y="78"/>
                    </a:lnTo>
                    <a:cubicBezTo>
                      <a:pt x="25" y="48"/>
                      <a:pt x="48" y="24"/>
                      <a:pt x="72" y="24"/>
                    </a:cubicBezTo>
                    <a:close/>
                    <a:moveTo>
                      <a:pt x="840" y="697"/>
                    </a:moveTo>
                    <a:lnTo>
                      <a:pt x="840" y="738"/>
                    </a:lnTo>
                    <a:cubicBezTo>
                      <a:pt x="840" y="768"/>
                      <a:pt x="817" y="793"/>
                      <a:pt x="787" y="793"/>
                    </a:cubicBezTo>
                    <a:lnTo>
                      <a:pt x="72" y="793"/>
                    </a:lnTo>
                    <a:cubicBezTo>
                      <a:pt x="48" y="793"/>
                      <a:pt x="25" y="768"/>
                      <a:pt x="25" y="738"/>
                    </a:cubicBezTo>
                    <a:lnTo>
                      <a:pt x="25" y="697"/>
                    </a:lnTo>
                    <a:close/>
                    <a:moveTo>
                      <a:pt x="72" y="1"/>
                    </a:moveTo>
                    <a:cubicBezTo>
                      <a:pt x="30" y="1"/>
                      <a:pt x="0" y="37"/>
                      <a:pt x="0" y="78"/>
                    </a:cubicBezTo>
                    <a:lnTo>
                      <a:pt x="0" y="738"/>
                    </a:lnTo>
                    <a:cubicBezTo>
                      <a:pt x="0" y="781"/>
                      <a:pt x="30" y="817"/>
                      <a:pt x="72" y="817"/>
                    </a:cubicBezTo>
                    <a:lnTo>
                      <a:pt x="787" y="817"/>
                    </a:lnTo>
                    <a:cubicBezTo>
                      <a:pt x="828" y="817"/>
                      <a:pt x="864" y="781"/>
                      <a:pt x="864" y="738"/>
                    </a:cubicBezTo>
                    <a:lnTo>
                      <a:pt x="864" y="202"/>
                    </a:lnTo>
                    <a:cubicBezTo>
                      <a:pt x="864" y="161"/>
                      <a:pt x="828" y="125"/>
                      <a:pt x="787" y="125"/>
                    </a:cubicBezTo>
                    <a:lnTo>
                      <a:pt x="454" y="125"/>
                    </a:lnTo>
                    <a:cubicBezTo>
                      <a:pt x="441" y="125"/>
                      <a:pt x="429" y="120"/>
                      <a:pt x="418" y="114"/>
                    </a:cubicBezTo>
                    <a:lnTo>
                      <a:pt x="303" y="18"/>
                    </a:lnTo>
                    <a:cubicBezTo>
                      <a:pt x="292" y="7"/>
                      <a:pt x="275" y="1"/>
                      <a:pt x="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7"/>
              <p:cNvSpPr/>
              <p:nvPr/>
            </p:nvSpPr>
            <p:spPr>
              <a:xfrm rot="573051">
                <a:off x="228183" y="3391961"/>
                <a:ext cx="269973" cy="180091"/>
              </a:xfrm>
              <a:custGeom>
                <a:rect b="b" l="l" r="r" t="t"/>
                <a:pathLst>
                  <a:path extrusionOk="0" h="597" w="895">
                    <a:moveTo>
                      <a:pt x="728" y="36"/>
                    </a:moveTo>
                    <a:lnTo>
                      <a:pt x="728" y="256"/>
                    </a:lnTo>
                    <a:cubicBezTo>
                      <a:pt x="728" y="263"/>
                      <a:pt x="728" y="269"/>
                      <a:pt x="734" y="275"/>
                    </a:cubicBezTo>
                    <a:cubicBezTo>
                      <a:pt x="740" y="275"/>
                      <a:pt x="751" y="275"/>
                      <a:pt x="758" y="269"/>
                    </a:cubicBezTo>
                    <a:cubicBezTo>
                      <a:pt x="776" y="250"/>
                      <a:pt x="794" y="245"/>
                      <a:pt x="811" y="245"/>
                    </a:cubicBezTo>
                    <a:cubicBezTo>
                      <a:pt x="847" y="245"/>
                      <a:pt x="858" y="269"/>
                      <a:pt x="858" y="299"/>
                    </a:cubicBezTo>
                    <a:cubicBezTo>
                      <a:pt x="858" y="327"/>
                      <a:pt x="847" y="357"/>
                      <a:pt x="811" y="357"/>
                    </a:cubicBezTo>
                    <a:cubicBezTo>
                      <a:pt x="794" y="357"/>
                      <a:pt x="776" y="346"/>
                      <a:pt x="758" y="335"/>
                    </a:cubicBezTo>
                    <a:cubicBezTo>
                      <a:pt x="751" y="327"/>
                      <a:pt x="740" y="327"/>
                      <a:pt x="734" y="327"/>
                    </a:cubicBezTo>
                    <a:cubicBezTo>
                      <a:pt x="728" y="335"/>
                      <a:pt x="728" y="340"/>
                      <a:pt x="728" y="346"/>
                    </a:cubicBezTo>
                    <a:lnTo>
                      <a:pt x="728" y="560"/>
                    </a:lnTo>
                    <a:lnTo>
                      <a:pt x="531" y="560"/>
                    </a:lnTo>
                    <a:cubicBezTo>
                      <a:pt x="544" y="549"/>
                      <a:pt x="544" y="530"/>
                      <a:pt x="544" y="513"/>
                    </a:cubicBezTo>
                    <a:cubicBezTo>
                      <a:pt x="544" y="470"/>
                      <a:pt x="501" y="435"/>
                      <a:pt x="448" y="435"/>
                    </a:cubicBezTo>
                    <a:cubicBezTo>
                      <a:pt x="394" y="435"/>
                      <a:pt x="352" y="470"/>
                      <a:pt x="352" y="513"/>
                    </a:cubicBezTo>
                    <a:cubicBezTo>
                      <a:pt x="352" y="530"/>
                      <a:pt x="358" y="549"/>
                      <a:pt x="365" y="560"/>
                    </a:cubicBezTo>
                    <a:lnTo>
                      <a:pt x="168" y="560"/>
                    </a:lnTo>
                    <a:lnTo>
                      <a:pt x="168" y="346"/>
                    </a:lnTo>
                    <a:cubicBezTo>
                      <a:pt x="168" y="335"/>
                      <a:pt x="168" y="327"/>
                      <a:pt x="162" y="327"/>
                    </a:cubicBezTo>
                    <a:cubicBezTo>
                      <a:pt x="160" y="326"/>
                      <a:pt x="158" y="325"/>
                      <a:pt x="155" y="325"/>
                    </a:cubicBezTo>
                    <a:cubicBezTo>
                      <a:pt x="149" y="325"/>
                      <a:pt x="142" y="327"/>
                      <a:pt x="138" y="327"/>
                    </a:cubicBezTo>
                    <a:cubicBezTo>
                      <a:pt x="121" y="346"/>
                      <a:pt x="102" y="357"/>
                      <a:pt x="85" y="357"/>
                    </a:cubicBezTo>
                    <a:cubicBezTo>
                      <a:pt x="49" y="357"/>
                      <a:pt x="37" y="327"/>
                      <a:pt x="37" y="299"/>
                    </a:cubicBezTo>
                    <a:cubicBezTo>
                      <a:pt x="37" y="269"/>
                      <a:pt x="49" y="245"/>
                      <a:pt x="85" y="245"/>
                    </a:cubicBezTo>
                    <a:cubicBezTo>
                      <a:pt x="102" y="245"/>
                      <a:pt x="121" y="250"/>
                      <a:pt x="138" y="269"/>
                    </a:cubicBezTo>
                    <a:cubicBezTo>
                      <a:pt x="141" y="272"/>
                      <a:pt x="146" y="273"/>
                      <a:pt x="150" y="273"/>
                    </a:cubicBezTo>
                    <a:cubicBezTo>
                      <a:pt x="155" y="273"/>
                      <a:pt x="159" y="272"/>
                      <a:pt x="162" y="269"/>
                    </a:cubicBezTo>
                    <a:cubicBezTo>
                      <a:pt x="168" y="269"/>
                      <a:pt x="168" y="263"/>
                      <a:pt x="168" y="256"/>
                    </a:cubicBezTo>
                    <a:lnTo>
                      <a:pt x="168" y="36"/>
                    </a:lnTo>
                    <a:lnTo>
                      <a:pt x="365" y="36"/>
                    </a:lnTo>
                    <a:cubicBezTo>
                      <a:pt x="358" y="54"/>
                      <a:pt x="352" y="66"/>
                      <a:pt x="352" y="84"/>
                    </a:cubicBezTo>
                    <a:cubicBezTo>
                      <a:pt x="352" y="132"/>
                      <a:pt x="394" y="167"/>
                      <a:pt x="448" y="167"/>
                    </a:cubicBezTo>
                    <a:cubicBezTo>
                      <a:pt x="501" y="167"/>
                      <a:pt x="544" y="132"/>
                      <a:pt x="544" y="84"/>
                    </a:cubicBezTo>
                    <a:cubicBezTo>
                      <a:pt x="544" y="66"/>
                      <a:pt x="537" y="54"/>
                      <a:pt x="531" y="36"/>
                    </a:cubicBezTo>
                    <a:close/>
                    <a:moveTo>
                      <a:pt x="151" y="0"/>
                    </a:moveTo>
                    <a:cubicBezTo>
                      <a:pt x="144" y="0"/>
                      <a:pt x="132" y="6"/>
                      <a:pt x="132" y="19"/>
                    </a:cubicBezTo>
                    <a:lnTo>
                      <a:pt x="132" y="220"/>
                    </a:lnTo>
                    <a:cubicBezTo>
                      <a:pt x="121" y="209"/>
                      <a:pt x="102" y="209"/>
                      <a:pt x="85" y="209"/>
                    </a:cubicBezTo>
                    <a:cubicBezTo>
                      <a:pt x="37" y="209"/>
                      <a:pt x="1" y="245"/>
                      <a:pt x="1" y="299"/>
                    </a:cubicBezTo>
                    <a:cubicBezTo>
                      <a:pt x="1" y="352"/>
                      <a:pt x="37" y="393"/>
                      <a:pt x="85" y="393"/>
                    </a:cubicBezTo>
                    <a:cubicBezTo>
                      <a:pt x="102" y="393"/>
                      <a:pt x="121" y="387"/>
                      <a:pt x="132" y="376"/>
                    </a:cubicBezTo>
                    <a:lnTo>
                      <a:pt x="132" y="578"/>
                    </a:lnTo>
                    <a:cubicBezTo>
                      <a:pt x="132" y="590"/>
                      <a:pt x="144" y="596"/>
                      <a:pt x="151" y="596"/>
                    </a:cubicBezTo>
                    <a:lnTo>
                      <a:pt x="401" y="596"/>
                    </a:lnTo>
                    <a:cubicBezTo>
                      <a:pt x="412" y="596"/>
                      <a:pt x="418" y="590"/>
                      <a:pt x="418" y="578"/>
                    </a:cubicBezTo>
                    <a:cubicBezTo>
                      <a:pt x="418" y="572"/>
                      <a:pt x="418" y="572"/>
                      <a:pt x="412" y="566"/>
                    </a:cubicBezTo>
                    <a:cubicBezTo>
                      <a:pt x="401" y="555"/>
                      <a:pt x="388" y="536"/>
                      <a:pt x="388" y="513"/>
                    </a:cubicBezTo>
                    <a:cubicBezTo>
                      <a:pt x="388" y="483"/>
                      <a:pt x="418" y="470"/>
                      <a:pt x="448" y="470"/>
                    </a:cubicBezTo>
                    <a:cubicBezTo>
                      <a:pt x="478" y="470"/>
                      <a:pt x="508" y="483"/>
                      <a:pt x="508" y="513"/>
                    </a:cubicBezTo>
                    <a:cubicBezTo>
                      <a:pt x="508" y="530"/>
                      <a:pt x="501" y="549"/>
                      <a:pt x="484" y="566"/>
                    </a:cubicBezTo>
                    <a:cubicBezTo>
                      <a:pt x="478" y="572"/>
                      <a:pt x="478" y="585"/>
                      <a:pt x="478" y="590"/>
                    </a:cubicBezTo>
                    <a:cubicBezTo>
                      <a:pt x="484" y="596"/>
                      <a:pt x="490" y="596"/>
                      <a:pt x="495" y="596"/>
                    </a:cubicBezTo>
                    <a:lnTo>
                      <a:pt x="746" y="596"/>
                    </a:lnTo>
                    <a:cubicBezTo>
                      <a:pt x="751" y="596"/>
                      <a:pt x="764" y="590"/>
                      <a:pt x="764" y="578"/>
                    </a:cubicBezTo>
                    <a:lnTo>
                      <a:pt x="764" y="382"/>
                    </a:lnTo>
                    <a:cubicBezTo>
                      <a:pt x="776" y="387"/>
                      <a:pt x="794" y="393"/>
                      <a:pt x="811" y="393"/>
                    </a:cubicBezTo>
                    <a:cubicBezTo>
                      <a:pt x="858" y="393"/>
                      <a:pt x="894" y="352"/>
                      <a:pt x="894" y="299"/>
                    </a:cubicBezTo>
                    <a:cubicBezTo>
                      <a:pt x="894" y="245"/>
                      <a:pt x="858" y="209"/>
                      <a:pt x="811" y="209"/>
                    </a:cubicBezTo>
                    <a:cubicBezTo>
                      <a:pt x="794" y="209"/>
                      <a:pt x="776" y="209"/>
                      <a:pt x="764" y="220"/>
                    </a:cubicBezTo>
                    <a:lnTo>
                      <a:pt x="764" y="19"/>
                    </a:lnTo>
                    <a:cubicBezTo>
                      <a:pt x="764" y="6"/>
                      <a:pt x="751" y="0"/>
                      <a:pt x="746" y="0"/>
                    </a:cubicBezTo>
                    <a:lnTo>
                      <a:pt x="495" y="0"/>
                    </a:lnTo>
                    <a:cubicBezTo>
                      <a:pt x="490" y="0"/>
                      <a:pt x="484" y="6"/>
                      <a:pt x="478" y="13"/>
                    </a:cubicBezTo>
                    <a:cubicBezTo>
                      <a:pt x="478" y="19"/>
                      <a:pt x="478" y="24"/>
                      <a:pt x="484" y="30"/>
                    </a:cubicBezTo>
                    <a:cubicBezTo>
                      <a:pt x="495" y="42"/>
                      <a:pt x="508" y="66"/>
                      <a:pt x="508" y="84"/>
                    </a:cubicBezTo>
                    <a:cubicBezTo>
                      <a:pt x="508" y="113"/>
                      <a:pt x="478" y="132"/>
                      <a:pt x="448" y="132"/>
                    </a:cubicBezTo>
                    <a:cubicBezTo>
                      <a:pt x="418" y="132"/>
                      <a:pt x="388" y="113"/>
                      <a:pt x="388" y="84"/>
                    </a:cubicBezTo>
                    <a:cubicBezTo>
                      <a:pt x="388" y="66"/>
                      <a:pt x="394" y="49"/>
                      <a:pt x="412" y="30"/>
                    </a:cubicBezTo>
                    <a:cubicBezTo>
                      <a:pt x="418" y="24"/>
                      <a:pt x="418" y="19"/>
                      <a:pt x="418" y="13"/>
                    </a:cubicBezTo>
                    <a:cubicBezTo>
                      <a:pt x="412" y="6"/>
                      <a:pt x="407" y="0"/>
                      <a:pt x="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7"/>
              <p:cNvSpPr/>
              <p:nvPr/>
            </p:nvSpPr>
            <p:spPr>
              <a:xfrm rot="573051">
                <a:off x="451051" y="3173445"/>
                <a:ext cx="190942" cy="259126"/>
              </a:xfrm>
              <a:custGeom>
                <a:rect b="b" l="l" r="r" t="t"/>
                <a:pathLst>
                  <a:path extrusionOk="0" h="859" w="633">
                    <a:moveTo>
                      <a:pt x="317" y="37"/>
                    </a:moveTo>
                    <a:cubicBezTo>
                      <a:pt x="347" y="37"/>
                      <a:pt x="377" y="55"/>
                      <a:pt x="377" y="85"/>
                    </a:cubicBezTo>
                    <a:cubicBezTo>
                      <a:pt x="377" y="102"/>
                      <a:pt x="369" y="121"/>
                      <a:pt x="352" y="138"/>
                    </a:cubicBezTo>
                    <a:cubicBezTo>
                      <a:pt x="347" y="144"/>
                      <a:pt x="347" y="151"/>
                      <a:pt x="347" y="157"/>
                    </a:cubicBezTo>
                    <a:cubicBezTo>
                      <a:pt x="352" y="162"/>
                      <a:pt x="358" y="168"/>
                      <a:pt x="364" y="168"/>
                    </a:cubicBezTo>
                    <a:lnTo>
                      <a:pt x="597" y="168"/>
                    </a:lnTo>
                    <a:lnTo>
                      <a:pt x="597" y="353"/>
                    </a:lnTo>
                    <a:cubicBezTo>
                      <a:pt x="578" y="341"/>
                      <a:pt x="561" y="341"/>
                      <a:pt x="542" y="341"/>
                    </a:cubicBezTo>
                    <a:cubicBezTo>
                      <a:pt x="495" y="341"/>
                      <a:pt x="459" y="377"/>
                      <a:pt x="459" y="430"/>
                    </a:cubicBezTo>
                    <a:cubicBezTo>
                      <a:pt x="459" y="484"/>
                      <a:pt x="495" y="526"/>
                      <a:pt x="542" y="526"/>
                    </a:cubicBezTo>
                    <a:cubicBezTo>
                      <a:pt x="561" y="526"/>
                      <a:pt x="578" y="520"/>
                      <a:pt x="597" y="508"/>
                    </a:cubicBezTo>
                    <a:lnTo>
                      <a:pt x="597" y="693"/>
                    </a:lnTo>
                    <a:lnTo>
                      <a:pt x="364" y="693"/>
                    </a:lnTo>
                    <a:cubicBezTo>
                      <a:pt x="358" y="693"/>
                      <a:pt x="347" y="698"/>
                      <a:pt x="347" y="704"/>
                    </a:cubicBezTo>
                    <a:cubicBezTo>
                      <a:pt x="341" y="710"/>
                      <a:pt x="347" y="723"/>
                      <a:pt x="352" y="728"/>
                    </a:cubicBezTo>
                    <a:cubicBezTo>
                      <a:pt x="364" y="740"/>
                      <a:pt x="377" y="759"/>
                      <a:pt x="377" y="776"/>
                    </a:cubicBezTo>
                    <a:cubicBezTo>
                      <a:pt x="377" y="811"/>
                      <a:pt x="347" y="823"/>
                      <a:pt x="317" y="823"/>
                    </a:cubicBezTo>
                    <a:cubicBezTo>
                      <a:pt x="287" y="823"/>
                      <a:pt x="256" y="811"/>
                      <a:pt x="256" y="776"/>
                    </a:cubicBezTo>
                    <a:cubicBezTo>
                      <a:pt x="256" y="764"/>
                      <a:pt x="262" y="746"/>
                      <a:pt x="281" y="728"/>
                    </a:cubicBezTo>
                    <a:cubicBezTo>
                      <a:pt x="287" y="723"/>
                      <a:pt x="287" y="710"/>
                      <a:pt x="287" y="704"/>
                    </a:cubicBezTo>
                    <a:cubicBezTo>
                      <a:pt x="281" y="698"/>
                      <a:pt x="275" y="693"/>
                      <a:pt x="269" y="693"/>
                    </a:cubicBezTo>
                    <a:lnTo>
                      <a:pt x="36" y="693"/>
                    </a:lnTo>
                    <a:lnTo>
                      <a:pt x="36" y="514"/>
                    </a:lnTo>
                    <a:cubicBezTo>
                      <a:pt x="55" y="520"/>
                      <a:pt x="72" y="526"/>
                      <a:pt x="91" y="526"/>
                    </a:cubicBezTo>
                    <a:cubicBezTo>
                      <a:pt x="138" y="526"/>
                      <a:pt x="174" y="484"/>
                      <a:pt x="174" y="430"/>
                    </a:cubicBezTo>
                    <a:cubicBezTo>
                      <a:pt x="174" y="377"/>
                      <a:pt x="138" y="341"/>
                      <a:pt x="91" y="341"/>
                    </a:cubicBezTo>
                    <a:cubicBezTo>
                      <a:pt x="72" y="341"/>
                      <a:pt x="55" y="341"/>
                      <a:pt x="36" y="353"/>
                    </a:cubicBezTo>
                    <a:lnTo>
                      <a:pt x="36" y="168"/>
                    </a:lnTo>
                    <a:lnTo>
                      <a:pt x="269" y="168"/>
                    </a:lnTo>
                    <a:cubicBezTo>
                      <a:pt x="275" y="168"/>
                      <a:pt x="281" y="162"/>
                      <a:pt x="287" y="157"/>
                    </a:cubicBezTo>
                    <a:cubicBezTo>
                      <a:pt x="287" y="151"/>
                      <a:pt x="287" y="144"/>
                      <a:pt x="281" y="138"/>
                    </a:cubicBezTo>
                    <a:cubicBezTo>
                      <a:pt x="269" y="127"/>
                      <a:pt x="256" y="102"/>
                      <a:pt x="256" y="85"/>
                    </a:cubicBezTo>
                    <a:cubicBezTo>
                      <a:pt x="256" y="55"/>
                      <a:pt x="287" y="37"/>
                      <a:pt x="317" y="37"/>
                    </a:cubicBezTo>
                    <a:close/>
                    <a:moveTo>
                      <a:pt x="317" y="1"/>
                    </a:moveTo>
                    <a:cubicBezTo>
                      <a:pt x="262" y="1"/>
                      <a:pt x="221" y="37"/>
                      <a:pt x="221" y="85"/>
                    </a:cubicBezTo>
                    <a:cubicBezTo>
                      <a:pt x="221" y="102"/>
                      <a:pt x="226" y="115"/>
                      <a:pt x="234" y="132"/>
                    </a:cubicBezTo>
                    <a:lnTo>
                      <a:pt x="19" y="132"/>
                    </a:lnTo>
                    <a:cubicBezTo>
                      <a:pt x="12" y="132"/>
                      <a:pt x="1" y="138"/>
                      <a:pt x="1" y="151"/>
                    </a:cubicBezTo>
                    <a:lnTo>
                      <a:pt x="1" y="388"/>
                    </a:lnTo>
                    <a:cubicBezTo>
                      <a:pt x="1" y="394"/>
                      <a:pt x="6" y="401"/>
                      <a:pt x="12" y="407"/>
                    </a:cubicBezTo>
                    <a:cubicBezTo>
                      <a:pt x="19" y="407"/>
                      <a:pt x="25" y="407"/>
                      <a:pt x="31" y="401"/>
                    </a:cubicBezTo>
                    <a:cubicBezTo>
                      <a:pt x="55" y="383"/>
                      <a:pt x="72" y="377"/>
                      <a:pt x="91" y="377"/>
                    </a:cubicBezTo>
                    <a:cubicBezTo>
                      <a:pt x="126" y="377"/>
                      <a:pt x="138" y="401"/>
                      <a:pt x="138" y="430"/>
                    </a:cubicBezTo>
                    <a:cubicBezTo>
                      <a:pt x="138" y="460"/>
                      <a:pt x="126" y="490"/>
                      <a:pt x="91" y="490"/>
                    </a:cubicBezTo>
                    <a:cubicBezTo>
                      <a:pt x="72" y="490"/>
                      <a:pt x="55" y="478"/>
                      <a:pt x="31" y="465"/>
                    </a:cubicBezTo>
                    <a:cubicBezTo>
                      <a:pt x="25" y="460"/>
                      <a:pt x="19" y="460"/>
                      <a:pt x="12" y="460"/>
                    </a:cubicBezTo>
                    <a:cubicBezTo>
                      <a:pt x="6" y="465"/>
                      <a:pt x="1" y="473"/>
                      <a:pt x="1" y="478"/>
                    </a:cubicBezTo>
                    <a:lnTo>
                      <a:pt x="1" y="710"/>
                    </a:lnTo>
                    <a:cubicBezTo>
                      <a:pt x="1" y="723"/>
                      <a:pt x="12" y="728"/>
                      <a:pt x="19" y="728"/>
                    </a:cubicBezTo>
                    <a:lnTo>
                      <a:pt x="234" y="728"/>
                    </a:lnTo>
                    <a:cubicBezTo>
                      <a:pt x="221" y="746"/>
                      <a:pt x="221" y="764"/>
                      <a:pt x="221" y="776"/>
                    </a:cubicBezTo>
                    <a:cubicBezTo>
                      <a:pt x="221" y="823"/>
                      <a:pt x="262" y="859"/>
                      <a:pt x="317" y="859"/>
                    </a:cubicBezTo>
                    <a:cubicBezTo>
                      <a:pt x="369" y="859"/>
                      <a:pt x="412" y="823"/>
                      <a:pt x="412" y="776"/>
                    </a:cubicBezTo>
                    <a:cubicBezTo>
                      <a:pt x="412" y="764"/>
                      <a:pt x="405" y="746"/>
                      <a:pt x="399" y="728"/>
                    </a:cubicBezTo>
                    <a:lnTo>
                      <a:pt x="614" y="728"/>
                    </a:lnTo>
                    <a:cubicBezTo>
                      <a:pt x="620" y="728"/>
                      <a:pt x="632" y="723"/>
                      <a:pt x="632" y="710"/>
                    </a:cubicBezTo>
                    <a:lnTo>
                      <a:pt x="632" y="478"/>
                    </a:lnTo>
                    <a:cubicBezTo>
                      <a:pt x="632" y="465"/>
                      <a:pt x="627" y="460"/>
                      <a:pt x="620" y="460"/>
                    </a:cubicBezTo>
                    <a:cubicBezTo>
                      <a:pt x="618" y="458"/>
                      <a:pt x="615" y="457"/>
                      <a:pt x="613" y="457"/>
                    </a:cubicBezTo>
                    <a:cubicBezTo>
                      <a:pt x="608" y="457"/>
                      <a:pt x="602" y="460"/>
                      <a:pt x="602" y="460"/>
                    </a:cubicBezTo>
                    <a:cubicBezTo>
                      <a:pt x="578" y="478"/>
                      <a:pt x="561" y="490"/>
                      <a:pt x="542" y="490"/>
                    </a:cubicBezTo>
                    <a:cubicBezTo>
                      <a:pt x="507" y="490"/>
                      <a:pt x="495" y="460"/>
                      <a:pt x="495" y="430"/>
                    </a:cubicBezTo>
                    <a:cubicBezTo>
                      <a:pt x="495" y="401"/>
                      <a:pt x="507" y="377"/>
                      <a:pt x="542" y="377"/>
                    </a:cubicBezTo>
                    <a:cubicBezTo>
                      <a:pt x="561" y="377"/>
                      <a:pt x="578" y="383"/>
                      <a:pt x="602" y="401"/>
                    </a:cubicBezTo>
                    <a:cubicBezTo>
                      <a:pt x="602" y="404"/>
                      <a:pt x="605" y="405"/>
                      <a:pt x="609" y="405"/>
                    </a:cubicBezTo>
                    <a:cubicBezTo>
                      <a:pt x="612" y="405"/>
                      <a:pt x="617" y="404"/>
                      <a:pt x="620" y="401"/>
                    </a:cubicBezTo>
                    <a:cubicBezTo>
                      <a:pt x="627" y="401"/>
                      <a:pt x="632" y="394"/>
                      <a:pt x="632" y="388"/>
                    </a:cubicBezTo>
                    <a:lnTo>
                      <a:pt x="632" y="151"/>
                    </a:lnTo>
                    <a:cubicBezTo>
                      <a:pt x="632" y="138"/>
                      <a:pt x="620" y="132"/>
                      <a:pt x="614" y="132"/>
                    </a:cubicBezTo>
                    <a:lnTo>
                      <a:pt x="399" y="132"/>
                    </a:lnTo>
                    <a:cubicBezTo>
                      <a:pt x="405" y="115"/>
                      <a:pt x="412" y="102"/>
                      <a:pt x="412" y="85"/>
                    </a:cubicBezTo>
                    <a:cubicBezTo>
                      <a:pt x="412" y="37"/>
                      <a:pt x="369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7"/>
              <p:cNvSpPr/>
              <p:nvPr/>
            </p:nvSpPr>
            <p:spPr>
              <a:xfrm>
                <a:off x="8543468" y="2895889"/>
                <a:ext cx="48067" cy="48064"/>
              </a:xfrm>
              <a:custGeom>
                <a:rect b="b" l="l" r="r" t="t"/>
                <a:pathLst>
                  <a:path extrusionOk="0" h="144" w="144">
                    <a:moveTo>
                      <a:pt x="72" y="36"/>
                    </a:moveTo>
                    <a:cubicBezTo>
                      <a:pt x="96" y="36"/>
                      <a:pt x="108" y="49"/>
                      <a:pt x="108" y="72"/>
                    </a:cubicBezTo>
                    <a:cubicBezTo>
                      <a:pt x="108" y="91"/>
                      <a:pt x="96" y="108"/>
                      <a:pt x="72" y="108"/>
                    </a:cubicBezTo>
                    <a:cubicBezTo>
                      <a:pt x="55" y="108"/>
                      <a:pt x="36" y="91"/>
                      <a:pt x="36" y="72"/>
                    </a:cubicBezTo>
                    <a:cubicBezTo>
                      <a:pt x="36" y="49"/>
                      <a:pt x="55" y="36"/>
                      <a:pt x="72" y="36"/>
                    </a:cubicBezTo>
                    <a:close/>
                    <a:moveTo>
                      <a:pt x="72" y="1"/>
                    </a:moveTo>
                    <a:cubicBezTo>
                      <a:pt x="36" y="1"/>
                      <a:pt x="1" y="31"/>
                      <a:pt x="1" y="72"/>
                    </a:cubicBezTo>
                    <a:cubicBezTo>
                      <a:pt x="1" y="108"/>
                      <a:pt x="36" y="144"/>
                      <a:pt x="72" y="144"/>
                    </a:cubicBezTo>
                    <a:cubicBezTo>
                      <a:pt x="114" y="144"/>
                      <a:pt x="144" y="108"/>
                      <a:pt x="144" y="72"/>
                    </a:cubicBezTo>
                    <a:cubicBezTo>
                      <a:pt x="144" y="31"/>
                      <a:pt x="114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7"/>
              <p:cNvSpPr/>
              <p:nvPr/>
            </p:nvSpPr>
            <p:spPr>
              <a:xfrm>
                <a:off x="8611229" y="2895889"/>
                <a:ext cx="48067" cy="48064"/>
              </a:xfrm>
              <a:custGeom>
                <a:rect b="b" l="l" r="r" t="t"/>
                <a:pathLst>
                  <a:path extrusionOk="0" h="144" w="144">
                    <a:moveTo>
                      <a:pt x="72" y="36"/>
                    </a:moveTo>
                    <a:cubicBezTo>
                      <a:pt x="89" y="36"/>
                      <a:pt x="108" y="49"/>
                      <a:pt x="108" y="72"/>
                    </a:cubicBezTo>
                    <a:cubicBezTo>
                      <a:pt x="108" y="91"/>
                      <a:pt x="89" y="108"/>
                      <a:pt x="72" y="108"/>
                    </a:cubicBezTo>
                    <a:cubicBezTo>
                      <a:pt x="48" y="108"/>
                      <a:pt x="36" y="91"/>
                      <a:pt x="36" y="72"/>
                    </a:cubicBezTo>
                    <a:cubicBezTo>
                      <a:pt x="36" y="49"/>
                      <a:pt x="48" y="36"/>
                      <a:pt x="72" y="36"/>
                    </a:cubicBezTo>
                    <a:close/>
                    <a:moveTo>
                      <a:pt x="72" y="1"/>
                    </a:moveTo>
                    <a:cubicBezTo>
                      <a:pt x="31" y="1"/>
                      <a:pt x="1" y="31"/>
                      <a:pt x="1" y="72"/>
                    </a:cubicBezTo>
                    <a:cubicBezTo>
                      <a:pt x="1" y="108"/>
                      <a:pt x="31" y="144"/>
                      <a:pt x="72" y="144"/>
                    </a:cubicBezTo>
                    <a:cubicBezTo>
                      <a:pt x="108" y="144"/>
                      <a:pt x="144" y="108"/>
                      <a:pt x="144" y="72"/>
                    </a:cubicBezTo>
                    <a:cubicBezTo>
                      <a:pt x="144" y="31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7"/>
              <p:cNvSpPr/>
              <p:nvPr/>
            </p:nvSpPr>
            <p:spPr>
              <a:xfrm>
                <a:off x="8676653" y="2895889"/>
                <a:ext cx="48067" cy="48064"/>
              </a:xfrm>
              <a:custGeom>
                <a:rect b="b" l="l" r="r" t="t"/>
                <a:pathLst>
                  <a:path extrusionOk="0" h="144" w="144">
                    <a:moveTo>
                      <a:pt x="72" y="36"/>
                    </a:moveTo>
                    <a:cubicBezTo>
                      <a:pt x="96" y="36"/>
                      <a:pt x="108" y="49"/>
                      <a:pt x="108" y="72"/>
                    </a:cubicBezTo>
                    <a:cubicBezTo>
                      <a:pt x="108" y="91"/>
                      <a:pt x="96" y="108"/>
                      <a:pt x="72" y="108"/>
                    </a:cubicBezTo>
                    <a:cubicBezTo>
                      <a:pt x="55" y="108"/>
                      <a:pt x="36" y="91"/>
                      <a:pt x="36" y="72"/>
                    </a:cubicBezTo>
                    <a:cubicBezTo>
                      <a:pt x="36" y="49"/>
                      <a:pt x="55" y="36"/>
                      <a:pt x="72" y="36"/>
                    </a:cubicBezTo>
                    <a:close/>
                    <a:moveTo>
                      <a:pt x="72" y="1"/>
                    </a:moveTo>
                    <a:cubicBezTo>
                      <a:pt x="36" y="1"/>
                      <a:pt x="1" y="31"/>
                      <a:pt x="1" y="72"/>
                    </a:cubicBezTo>
                    <a:cubicBezTo>
                      <a:pt x="1" y="108"/>
                      <a:pt x="36" y="144"/>
                      <a:pt x="72" y="144"/>
                    </a:cubicBezTo>
                    <a:cubicBezTo>
                      <a:pt x="115" y="144"/>
                      <a:pt x="143" y="108"/>
                      <a:pt x="143" y="72"/>
                    </a:cubicBezTo>
                    <a:cubicBezTo>
                      <a:pt x="143" y="31"/>
                      <a:pt x="115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7"/>
              <p:cNvSpPr/>
              <p:nvPr/>
            </p:nvSpPr>
            <p:spPr>
              <a:xfrm>
                <a:off x="8543468" y="2981336"/>
                <a:ext cx="366510" cy="12350"/>
              </a:xfrm>
              <a:custGeom>
                <a:rect b="b" l="l" r="r" t="t"/>
                <a:pathLst>
                  <a:path extrusionOk="0" h="37" w="1098">
                    <a:moveTo>
                      <a:pt x="19" y="0"/>
                    </a:moveTo>
                    <a:cubicBezTo>
                      <a:pt x="6" y="0"/>
                      <a:pt x="1" y="8"/>
                      <a:pt x="1" y="19"/>
                    </a:cubicBezTo>
                    <a:cubicBezTo>
                      <a:pt x="1" y="30"/>
                      <a:pt x="6" y="36"/>
                      <a:pt x="19" y="36"/>
                    </a:cubicBezTo>
                    <a:lnTo>
                      <a:pt x="1079" y="36"/>
                    </a:lnTo>
                    <a:cubicBezTo>
                      <a:pt x="1091" y="36"/>
                      <a:pt x="1097" y="30"/>
                      <a:pt x="1097" y="19"/>
                    </a:cubicBezTo>
                    <a:cubicBezTo>
                      <a:pt x="1097" y="8"/>
                      <a:pt x="1091" y="0"/>
                      <a:pt x="1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7"/>
              <p:cNvSpPr/>
              <p:nvPr/>
            </p:nvSpPr>
            <p:spPr>
              <a:xfrm>
                <a:off x="8543468" y="3013379"/>
                <a:ext cx="366510" cy="12016"/>
              </a:xfrm>
              <a:custGeom>
                <a:rect b="b" l="l" r="r" t="t"/>
                <a:pathLst>
                  <a:path extrusionOk="0" h="36" w="1098">
                    <a:moveTo>
                      <a:pt x="19" y="0"/>
                    </a:moveTo>
                    <a:cubicBezTo>
                      <a:pt x="6" y="0"/>
                      <a:pt x="1" y="6"/>
                      <a:pt x="1" y="19"/>
                    </a:cubicBezTo>
                    <a:cubicBezTo>
                      <a:pt x="1" y="30"/>
                      <a:pt x="6" y="36"/>
                      <a:pt x="19" y="36"/>
                    </a:cubicBezTo>
                    <a:lnTo>
                      <a:pt x="1079" y="36"/>
                    </a:lnTo>
                    <a:cubicBezTo>
                      <a:pt x="1091" y="36"/>
                      <a:pt x="1097" y="30"/>
                      <a:pt x="1097" y="19"/>
                    </a:cubicBezTo>
                    <a:cubicBezTo>
                      <a:pt x="1097" y="6"/>
                      <a:pt x="1091" y="0"/>
                      <a:pt x="1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7"/>
              <p:cNvSpPr/>
              <p:nvPr/>
            </p:nvSpPr>
            <p:spPr>
              <a:xfrm>
                <a:off x="8543468" y="3045088"/>
                <a:ext cx="28707" cy="12350"/>
              </a:xfrm>
              <a:custGeom>
                <a:rect b="b" l="l" r="r" t="t"/>
                <a:pathLst>
                  <a:path extrusionOk="0" h="37" w="86">
                    <a:moveTo>
                      <a:pt x="19" y="1"/>
                    </a:moveTo>
                    <a:cubicBezTo>
                      <a:pt x="6" y="1"/>
                      <a:pt x="1" y="7"/>
                      <a:pt x="1" y="18"/>
                    </a:cubicBezTo>
                    <a:cubicBezTo>
                      <a:pt x="1" y="31"/>
                      <a:pt x="6" y="37"/>
                      <a:pt x="19" y="37"/>
                    </a:cubicBezTo>
                    <a:lnTo>
                      <a:pt x="66" y="37"/>
                    </a:lnTo>
                    <a:cubicBezTo>
                      <a:pt x="78" y="37"/>
                      <a:pt x="85" y="31"/>
                      <a:pt x="85" y="18"/>
                    </a:cubicBezTo>
                    <a:cubicBezTo>
                      <a:pt x="85" y="7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7"/>
              <p:cNvSpPr/>
              <p:nvPr/>
            </p:nvSpPr>
            <p:spPr>
              <a:xfrm>
                <a:off x="8587529" y="3045088"/>
                <a:ext cx="111488" cy="12350"/>
              </a:xfrm>
              <a:custGeom>
                <a:rect b="b" l="l" r="r" t="t"/>
                <a:pathLst>
                  <a:path extrusionOk="0" h="37" w="334">
                    <a:moveTo>
                      <a:pt x="17" y="1"/>
                    </a:moveTo>
                    <a:cubicBezTo>
                      <a:pt x="6" y="1"/>
                      <a:pt x="0" y="7"/>
                      <a:pt x="0" y="18"/>
                    </a:cubicBezTo>
                    <a:cubicBezTo>
                      <a:pt x="0" y="31"/>
                      <a:pt x="6" y="37"/>
                      <a:pt x="17" y="37"/>
                    </a:cubicBezTo>
                    <a:lnTo>
                      <a:pt x="125" y="37"/>
                    </a:lnTo>
                    <a:cubicBezTo>
                      <a:pt x="137" y="37"/>
                      <a:pt x="143" y="31"/>
                      <a:pt x="143" y="18"/>
                    </a:cubicBezTo>
                    <a:cubicBezTo>
                      <a:pt x="143" y="7"/>
                      <a:pt x="137" y="1"/>
                      <a:pt x="125" y="1"/>
                    </a:cubicBezTo>
                    <a:close/>
                    <a:moveTo>
                      <a:pt x="209" y="1"/>
                    </a:moveTo>
                    <a:cubicBezTo>
                      <a:pt x="196" y="1"/>
                      <a:pt x="190" y="7"/>
                      <a:pt x="190" y="18"/>
                    </a:cubicBezTo>
                    <a:cubicBezTo>
                      <a:pt x="190" y="31"/>
                      <a:pt x="196" y="37"/>
                      <a:pt x="209" y="37"/>
                    </a:cubicBezTo>
                    <a:lnTo>
                      <a:pt x="316" y="37"/>
                    </a:lnTo>
                    <a:cubicBezTo>
                      <a:pt x="322" y="37"/>
                      <a:pt x="333" y="31"/>
                      <a:pt x="333" y="18"/>
                    </a:cubicBezTo>
                    <a:cubicBezTo>
                      <a:pt x="333" y="7"/>
                      <a:pt x="32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7"/>
              <p:cNvSpPr/>
              <p:nvPr/>
            </p:nvSpPr>
            <p:spPr>
              <a:xfrm>
                <a:off x="8712370" y="3045088"/>
                <a:ext cx="28707" cy="12350"/>
              </a:xfrm>
              <a:custGeom>
                <a:rect b="b" l="l" r="r" t="t"/>
                <a:pathLst>
                  <a:path extrusionOk="0" h="37" w="86">
                    <a:moveTo>
                      <a:pt x="19" y="1"/>
                    </a:moveTo>
                    <a:cubicBezTo>
                      <a:pt x="14" y="1"/>
                      <a:pt x="1" y="7"/>
                      <a:pt x="1" y="18"/>
                    </a:cubicBezTo>
                    <a:cubicBezTo>
                      <a:pt x="1" y="31"/>
                      <a:pt x="14" y="37"/>
                      <a:pt x="19" y="37"/>
                    </a:cubicBezTo>
                    <a:lnTo>
                      <a:pt x="66" y="37"/>
                    </a:lnTo>
                    <a:cubicBezTo>
                      <a:pt x="79" y="37"/>
                      <a:pt x="85" y="31"/>
                      <a:pt x="85" y="18"/>
                    </a:cubicBezTo>
                    <a:cubicBezTo>
                      <a:pt x="85" y="7"/>
                      <a:pt x="79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7"/>
              <p:cNvSpPr/>
              <p:nvPr/>
            </p:nvSpPr>
            <p:spPr>
              <a:xfrm>
                <a:off x="8504080" y="2826129"/>
                <a:ext cx="445286" cy="394194"/>
              </a:xfrm>
              <a:custGeom>
                <a:rect b="b" l="l" r="r" t="t"/>
                <a:pathLst>
                  <a:path extrusionOk="0" h="1181" w="1334">
                    <a:moveTo>
                      <a:pt x="1298" y="37"/>
                    </a:moveTo>
                    <a:lnTo>
                      <a:pt x="1298" y="943"/>
                    </a:lnTo>
                    <a:lnTo>
                      <a:pt x="459" y="943"/>
                    </a:lnTo>
                    <a:cubicBezTo>
                      <a:pt x="453" y="943"/>
                      <a:pt x="446" y="943"/>
                      <a:pt x="440" y="949"/>
                    </a:cubicBezTo>
                    <a:lnTo>
                      <a:pt x="339" y="1127"/>
                    </a:lnTo>
                    <a:lnTo>
                      <a:pt x="232" y="949"/>
                    </a:lnTo>
                    <a:cubicBezTo>
                      <a:pt x="226" y="943"/>
                      <a:pt x="226" y="943"/>
                      <a:pt x="214" y="943"/>
                    </a:cubicBezTo>
                    <a:lnTo>
                      <a:pt x="36" y="943"/>
                    </a:lnTo>
                    <a:lnTo>
                      <a:pt x="36" y="37"/>
                    </a:lnTo>
                    <a:close/>
                    <a:moveTo>
                      <a:pt x="17" y="1"/>
                    </a:moveTo>
                    <a:cubicBezTo>
                      <a:pt x="12" y="1"/>
                      <a:pt x="0" y="8"/>
                      <a:pt x="0" y="19"/>
                    </a:cubicBezTo>
                    <a:lnTo>
                      <a:pt x="0" y="960"/>
                    </a:lnTo>
                    <a:cubicBezTo>
                      <a:pt x="0" y="966"/>
                      <a:pt x="12" y="979"/>
                      <a:pt x="17" y="979"/>
                    </a:cubicBezTo>
                    <a:lnTo>
                      <a:pt x="209" y="979"/>
                    </a:lnTo>
                    <a:lnTo>
                      <a:pt x="322" y="1174"/>
                    </a:lnTo>
                    <a:cubicBezTo>
                      <a:pt x="327" y="1180"/>
                      <a:pt x="333" y="1180"/>
                      <a:pt x="339" y="1180"/>
                    </a:cubicBezTo>
                    <a:cubicBezTo>
                      <a:pt x="346" y="1180"/>
                      <a:pt x="352" y="1180"/>
                      <a:pt x="352" y="1174"/>
                    </a:cubicBezTo>
                    <a:lnTo>
                      <a:pt x="470" y="979"/>
                    </a:lnTo>
                    <a:lnTo>
                      <a:pt x="1317" y="979"/>
                    </a:lnTo>
                    <a:cubicBezTo>
                      <a:pt x="1328" y="979"/>
                      <a:pt x="1334" y="966"/>
                      <a:pt x="1334" y="960"/>
                    </a:cubicBezTo>
                    <a:lnTo>
                      <a:pt x="1334" y="19"/>
                    </a:lnTo>
                    <a:cubicBezTo>
                      <a:pt x="1334" y="8"/>
                      <a:pt x="1328" y="1"/>
                      <a:pt x="1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6" name="Google Shape;1316;p17"/>
            <p:cNvSpPr/>
            <p:nvPr/>
          </p:nvSpPr>
          <p:spPr>
            <a:xfrm rot="10800000">
              <a:off x="86225" y="3747043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17"/>
          <p:cNvGrpSpPr/>
          <p:nvPr/>
        </p:nvGrpSpPr>
        <p:grpSpPr>
          <a:xfrm>
            <a:off x="126511" y="1017735"/>
            <a:ext cx="8948346" cy="4028315"/>
            <a:chOff x="126511" y="1017735"/>
            <a:chExt cx="8948346" cy="4028315"/>
          </a:xfrm>
        </p:grpSpPr>
        <p:grpSp>
          <p:nvGrpSpPr>
            <p:cNvPr id="1318" name="Google Shape;1318;p17"/>
            <p:cNvGrpSpPr/>
            <p:nvPr/>
          </p:nvGrpSpPr>
          <p:grpSpPr>
            <a:xfrm>
              <a:off x="126511" y="1017735"/>
              <a:ext cx="423708" cy="85699"/>
              <a:chOff x="2023432" y="4251819"/>
              <a:chExt cx="335584" cy="67864"/>
            </a:xfrm>
          </p:grpSpPr>
          <p:sp>
            <p:nvSpPr>
              <p:cNvPr id="1319" name="Google Shape;1319;p17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7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7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2" name="Google Shape;1322;p17"/>
            <p:cNvGrpSpPr/>
            <p:nvPr/>
          </p:nvGrpSpPr>
          <p:grpSpPr>
            <a:xfrm>
              <a:off x="8969998" y="2576262"/>
              <a:ext cx="104858" cy="105082"/>
              <a:chOff x="2089506" y="3065185"/>
              <a:chExt cx="467700" cy="468909"/>
            </a:xfrm>
          </p:grpSpPr>
          <p:sp>
            <p:nvSpPr>
              <p:cNvPr id="1323" name="Google Shape;1323;p17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7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5" name="Google Shape;1325;p17"/>
            <p:cNvSpPr/>
            <p:nvPr/>
          </p:nvSpPr>
          <p:spPr>
            <a:xfrm>
              <a:off x="215125" y="282612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6" name="Google Shape;1326;p17"/>
            <p:cNvGrpSpPr/>
            <p:nvPr/>
          </p:nvGrpSpPr>
          <p:grpSpPr>
            <a:xfrm rot="5400000">
              <a:off x="8433436" y="3637022"/>
              <a:ext cx="423708" cy="85699"/>
              <a:chOff x="2023432" y="4251819"/>
              <a:chExt cx="335584" cy="67864"/>
            </a:xfrm>
          </p:grpSpPr>
          <p:sp>
            <p:nvSpPr>
              <p:cNvPr id="1327" name="Google Shape;1327;p17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7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17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0" name="Google Shape;1330;p17"/>
            <p:cNvSpPr/>
            <p:nvPr/>
          </p:nvSpPr>
          <p:spPr>
            <a:xfrm>
              <a:off x="8348425" y="487972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1" name="Google Shape;1331;p1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2" name="Google Shape;1332;p17"/>
          <p:cNvSpPr txBox="1"/>
          <p:nvPr>
            <p:ph idx="1" type="subTitle"/>
          </p:nvPr>
        </p:nvSpPr>
        <p:spPr>
          <a:xfrm>
            <a:off x="1403738" y="1833529"/>
            <a:ext cx="29781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3" name="Google Shape;1333;p17"/>
          <p:cNvSpPr txBox="1"/>
          <p:nvPr>
            <p:ph idx="2" type="subTitle"/>
          </p:nvPr>
        </p:nvSpPr>
        <p:spPr>
          <a:xfrm>
            <a:off x="5224615" y="1833529"/>
            <a:ext cx="29781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4" name="Google Shape;1334;p17"/>
          <p:cNvSpPr txBox="1"/>
          <p:nvPr>
            <p:ph idx="3" type="subTitle"/>
          </p:nvPr>
        </p:nvSpPr>
        <p:spPr>
          <a:xfrm>
            <a:off x="1403738" y="3371329"/>
            <a:ext cx="29781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5" name="Google Shape;1335;p17"/>
          <p:cNvSpPr txBox="1"/>
          <p:nvPr>
            <p:ph idx="4" type="subTitle"/>
          </p:nvPr>
        </p:nvSpPr>
        <p:spPr>
          <a:xfrm>
            <a:off x="5224615" y="3371329"/>
            <a:ext cx="29781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6" name="Google Shape;1336;p17"/>
          <p:cNvSpPr txBox="1"/>
          <p:nvPr>
            <p:ph idx="5" type="subTitle"/>
          </p:nvPr>
        </p:nvSpPr>
        <p:spPr>
          <a:xfrm>
            <a:off x="1403738" y="1500046"/>
            <a:ext cx="2978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1337" name="Google Shape;1337;p17"/>
          <p:cNvSpPr txBox="1"/>
          <p:nvPr>
            <p:ph idx="6" type="subTitle"/>
          </p:nvPr>
        </p:nvSpPr>
        <p:spPr>
          <a:xfrm>
            <a:off x="1403738" y="3037746"/>
            <a:ext cx="2978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1338" name="Google Shape;1338;p17"/>
          <p:cNvSpPr txBox="1"/>
          <p:nvPr>
            <p:ph idx="7" type="subTitle"/>
          </p:nvPr>
        </p:nvSpPr>
        <p:spPr>
          <a:xfrm>
            <a:off x="5224588" y="1500046"/>
            <a:ext cx="2978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1339" name="Google Shape;1339;p17"/>
          <p:cNvSpPr txBox="1"/>
          <p:nvPr>
            <p:ph idx="8" type="subTitle"/>
          </p:nvPr>
        </p:nvSpPr>
        <p:spPr>
          <a:xfrm>
            <a:off x="5224588" y="3037746"/>
            <a:ext cx="2978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18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18"/>
          <p:cNvGrpSpPr/>
          <p:nvPr/>
        </p:nvGrpSpPr>
        <p:grpSpPr>
          <a:xfrm>
            <a:off x="76200" y="-1128200"/>
            <a:ext cx="8354575" cy="7680350"/>
            <a:chOff x="76200" y="-1128200"/>
            <a:chExt cx="8354575" cy="7680350"/>
          </a:xfrm>
        </p:grpSpPr>
        <p:sp>
          <p:nvSpPr>
            <p:cNvPr id="1343" name="Google Shape;1343;p18"/>
            <p:cNvSpPr/>
            <p:nvPr/>
          </p:nvSpPr>
          <p:spPr>
            <a:xfrm>
              <a:off x="6358038" y="-11282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4" name="Google Shape;1344;p18"/>
            <p:cNvSpPr/>
            <p:nvPr/>
          </p:nvSpPr>
          <p:spPr>
            <a:xfrm>
              <a:off x="7455775" y="-6326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5" name="Google Shape;1345;p18"/>
            <p:cNvSpPr/>
            <p:nvPr/>
          </p:nvSpPr>
          <p:spPr>
            <a:xfrm>
              <a:off x="429213" y="488445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6" name="Google Shape;1346;p18"/>
            <p:cNvSpPr/>
            <p:nvPr/>
          </p:nvSpPr>
          <p:spPr>
            <a:xfrm>
              <a:off x="76200" y="448565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347" name="Google Shape;1347;p18"/>
          <p:cNvGrpSpPr/>
          <p:nvPr/>
        </p:nvGrpSpPr>
        <p:grpSpPr>
          <a:xfrm>
            <a:off x="215253" y="93685"/>
            <a:ext cx="8833272" cy="5023987"/>
            <a:chOff x="215253" y="93685"/>
            <a:chExt cx="8833272" cy="5023987"/>
          </a:xfrm>
        </p:grpSpPr>
        <p:grpSp>
          <p:nvGrpSpPr>
            <p:cNvPr id="1348" name="Google Shape;1348;p18"/>
            <p:cNvGrpSpPr/>
            <p:nvPr/>
          </p:nvGrpSpPr>
          <p:grpSpPr>
            <a:xfrm rot="1147446">
              <a:off x="279375" y="4600624"/>
              <a:ext cx="416262" cy="461598"/>
              <a:chOff x="5481259" y="2245380"/>
              <a:chExt cx="257018" cy="284994"/>
            </a:xfrm>
          </p:grpSpPr>
          <p:sp>
            <p:nvSpPr>
              <p:cNvPr id="1349" name="Google Shape;1349;p18"/>
              <p:cNvSpPr/>
              <p:nvPr/>
            </p:nvSpPr>
            <p:spPr>
              <a:xfrm>
                <a:off x="5579265" y="2497885"/>
                <a:ext cx="63352" cy="22561"/>
              </a:xfrm>
              <a:custGeom>
                <a:rect b="b" l="l" r="r" t="t"/>
                <a:pathLst>
                  <a:path extrusionOk="0" h="125" w="351">
                    <a:moveTo>
                      <a:pt x="18" y="0"/>
                    </a:moveTo>
                    <a:cubicBezTo>
                      <a:pt x="6" y="0"/>
                      <a:pt x="0" y="12"/>
                      <a:pt x="0" y="18"/>
                    </a:cubicBezTo>
                    <a:lnTo>
                      <a:pt x="0" y="108"/>
                    </a:lnTo>
                    <a:cubicBezTo>
                      <a:pt x="0" y="113"/>
                      <a:pt x="6" y="125"/>
                      <a:pt x="18" y="125"/>
                    </a:cubicBezTo>
                    <a:cubicBezTo>
                      <a:pt x="29" y="125"/>
                      <a:pt x="36" y="113"/>
                      <a:pt x="36" y="108"/>
                    </a:cubicBezTo>
                    <a:lnTo>
                      <a:pt x="36" y="36"/>
                    </a:lnTo>
                    <a:lnTo>
                      <a:pt x="315" y="36"/>
                    </a:lnTo>
                    <a:lnTo>
                      <a:pt x="315" y="108"/>
                    </a:lnTo>
                    <a:cubicBezTo>
                      <a:pt x="315" y="113"/>
                      <a:pt x="322" y="125"/>
                      <a:pt x="333" y="125"/>
                    </a:cubicBezTo>
                    <a:cubicBezTo>
                      <a:pt x="345" y="125"/>
                      <a:pt x="351" y="113"/>
                      <a:pt x="351" y="108"/>
                    </a:cubicBezTo>
                    <a:lnTo>
                      <a:pt x="351" y="18"/>
                    </a:lnTo>
                    <a:cubicBezTo>
                      <a:pt x="351" y="12"/>
                      <a:pt x="345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8"/>
              <p:cNvSpPr/>
              <p:nvPr/>
            </p:nvSpPr>
            <p:spPr>
              <a:xfrm>
                <a:off x="5532879" y="2314868"/>
                <a:ext cx="153958" cy="178866"/>
              </a:xfrm>
              <a:custGeom>
                <a:rect b="b" l="l" r="r" t="t"/>
                <a:pathLst>
                  <a:path extrusionOk="0" h="991" w="853">
                    <a:moveTo>
                      <a:pt x="423" y="37"/>
                    </a:moveTo>
                    <a:cubicBezTo>
                      <a:pt x="643" y="37"/>
                      <a:pt x="816" y="215"/>
                      <a:pt x="816" y="430"/>
                    </a:cubicBezTo>
                    <a:cubicBezTo>
                      <a:pt x="816" y="586"/>
                      <a:pt x="728" y="729"/>
                      <a:pt x="585" y="787"/>
                    </a:cubicBezTo>
                    <a:cubicBezTo>
                      <a:pt x="579" y="794"/>
                      <a:pt x="572" y="800"/>
                      <a:pt x="572" y="806"/>
                    </a:cubicBezTo>
                    <a:lnTo>
                      <a:pt x="572" y="954"/>
                    </a:lnTo>
                    <a:lnTo>
                      <a:pt x="293" y="954"/>
                    </a:lnTo>
                    <a:lnTo>
                      <a:pt x="293" y="811"/>
                    </a:lnTo>
                    <a:cubicBezTo>
                      <a:pt x="293" y="806"/>
                      <a:pt x="286" y="800"/>
                      <a:pt x="280" y="794"/>
                    </a:cubicBezTo>
                    <a:cubicBezTo>
                      <a:pt x="132" y="734"/>
                      <a:pt x="36" y="591"/>
                      <a:pt x="36" y="430"/>
                    </a:cubicBezTo>
                    <a:cubicBezTo>
                      <a:pt x="36" y="215"/>
                      <a:pt x="209" y="37"/>
                      <a:pt x="423" y="37"/>
                    </a:cubicBezTo>
                    <a:close/>
                    <a:moveTo>
                      <a:pt x="423" y="1"/>
                    </a:moveTo>
                    <a:cubicBezTo>
                      <a:pt x="192" y="1"/>
                      <a:pt x="0" y="198"/>
                      <a:pt x="0" y="430"/>
                    </a:cubicBezTo>
                    <a:cubicBezTo>
                      <a:pt x="0" y="603"/>
                      <a:pt x="102" y="759"/>
                      <a:pt x="257" y="823"/>
                    </a:cubicBezTo>
                    <a:lnTo>
                      <a:pt x="257" y="973"/>
                    </a:lnTo>
                    <a:cubicBezTo>
                      <a:pt x="257" y="979"/>
                      <a:pt x="263" y="990"/>
                      <a:pt x="275" y="990"/>
                    </a:cubicBezTo>
                    <a:lnTo>
                      <a:pt x="590" y="990"/>
                    </a:lnTo>
                    <a:cubicBezTo>
                      <a:pt x="602" y="990"/>
                      <a:pt x="608" y="979"/>
                      <a:pt x="608" y="973"/>
                    </a:cubicBezTo>
                    <a:lnTo>
                      <a:pt x="608" y="817"/>
                    </a:lnTo>
                    <a:cubicBezTo>
                      <a:pt x="758" y="746"/>
                      <a:pt x="852" y="597"/>
                      <a:pt x="852" y="430"/>
                    </a:cubicBezTo>
                    <a:cubicBezTo>
                      <a:pt x="852" y="198"/>
                      <a:pt x="662" y="1"/>
                      <a:pt x="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8"/>
              <p:cNvSpPr/>
              <p:nvPr/>
            </p:nvSpPr>
            <p:spPr>
              <a:xfrm>
                <a:off x="5544611" y="2327864"/>
                <a:ext cx="106850" cy="100352"/>
              </a:xfrm>
              <a:custGeom>
                <a:rect b="b" l="l" r="r" t="t"/>
                <a:pathLst>
                  <a:path extrusionOk="0" h="556" w="592">
                    <a:moveTo>
                      <a:pt x="358" y="0"/>
                    </a:moveTo>
                    <a:cubicBezTo>
                      <a:pt x="162" y="0"/>
                      <a:pt x="1" y="162"/>
                      <a:pt x="1" y="358"/>
                    </a:cubicBezTo>
                    <a:cubicBezTo>
                      <a:pt x="1" y="424"/>
                      <a:pt x="19" y="489"/>
                      <a:pt x="55" y="544"/>
                    </a:cubicBezTo>
                    <a:cubicBezTo>
                      <a:pt x="55" y="549"/>
                      <a:pt x="61" y="555"/>
                      <a:pt x="67" y="555"/>
                    </a:cubicBezTo>
                    <a:cubicBezTo>
                      <a:pt x="72" y="555"/>
                      <a:pt x="72" y="555"/>
                      <a:pt x="78" y="549"/>
                    </a:cubicBezTo>
                    <a:cubicBezTo>
                      <a:pt x="85" y="544"/>
                      <a:pt x="91" y="537"/>
                      <a:pt x="85" y="525"/>
                    </a:cubicBezTo>
                    <a:cubicBezTo>
                      <a:pt x="55" y="478"/>
                      <a:pt x="37" y="418"/>
                      <a:pt x="37" y="358"/>
                    </a:cubicBezTo>
                    <a:cubicBezTo>
                      <a:pt x="37" y="179"/>
                      <a:pt x="180" y="36"/>
                      <a:pt x="358" y="36"/>
                    </a:cubicBezTo>
                    <a:cubicBezTo>
                      <a:pt x="435" y="36"/>
                      <a:pt x="501" y="61"/>
                      <a:pt x="561" y="102"/>
                    </a:cubicBezTo>
                    <a:cubicBezTo>
                      <a:pt x="564" y="105"/>
                      <a:pt x="568" y="106"/>
                      <a:pt x="573" y="106"/>
                    </a:cubicBezTo>
                    <a:cubicBezTo>
                      <a:pt x="577" y="106"/>
                      <a:pt x="582" y="105"/>
                      <a:pt x="585" y="102"/>
                    </a:cubicBezTo>
                    <a:cubicBezTo>
                      <a:pt x="591" y="96"/>
                      <a:pt x="591" y="85"/>
                      <a:pt x="578" y="79"/>
                    </a:cubicBezTo>
                    <a:cubicBezTo>
                      <a:pt x="520" y="25"/>
                      <a:pt x="443" y="0"/>
                      <a:pt x="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8"/>
              <p:cNvSpPr/>
              <p:nvPr/>
            </p:nvSpPr>
            <p:spPr>
              <a:xfrm>
                <a:off x="5606158" y="2278590"/>
                <a:ext cx="6498" cy="27976"/>
              </a:xfrm>
              <a:custGeom>
                <a:rect b="b" l="l" r="r" t="t"/>
                <a:pathLst>
                  <a:path extrusionOk="0" h="155" w="36">
                    <a:moveTo>
                      <a:pt x="17" y="0"/>
                    </a:moveTo>
                    <a:cubicBezTo>
                      <a:pt x="11" y="0"/>
                      <a:pt x="0" y="6"/>
                      <a:pt x="0" y="18"/>
                    </a:cubicBezTo>
                    <a:lnTo>
                      <a:pt x="0" y="138"/>
                    </a:lnTo>
                    <a:cubicBezTo>
                      <a:pt x="0" y="143"/>
                      <a:pt x="11" y="155"/>
                      <a:pt x="17" y="155"/>
                    </a:cubicBezTo>
                    <a:cubicBezTo>
                      <a:pt x="30" y="155"/>
                      <a:pt x="36" y="143"/>
                      <a:pt x="36" y="138"/>
                    </a:cubicBezTo>
                    <a:lnTo>
                      <a:pt x="36" y="18"/>
                    </a:lnTo>
                    <a:cubicBezTo>
                      <a:pt x="36" y="6"/>
                      <a:pt x="30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8"/>
              <p:cNvSpPr/>
              <p:nvPr/>
            </p:nvSpPr>
            <p:spPr>
              <a:xfrm>
                <a:off x="5606158" y="2245380"/>
                <a:ext cx="6498" cy="27976"/>
              </a:xfrm>
              <a:custGeom>
                <a:rect b="b" l="l" r="r" t="t"/>
                <a:pathLst>
                  <a:path extrusionOk="0" h="155" w="36">
                    <a:moveTo>
                      <a:pt x="17" y="0"/>
                    </a:moveTo>
                    <a:cubicBezTo>
                      <a:pt x="11" y="0"/>
                      <a:pt x="0" y="11"/>
                      <a:pt x="0" y="17"/>
                    </a:cubicBezTo>
                    <a:lnTo>
                      <a:pt x="0" y="136"/>
                    </a:lnTo>
                    <a:cubicBezTo>
                      <a:pt x="0" y="149"/>
                      <a:pt x="11" y="154"/>
                      <a:pt x="17" y="154"/>
                    </a:cubicBezTo>
                    <a:cubicBezTo>
                      <a:pt x="30" y="154"/>
                      <a:pt x="36" y="149"/>
                      <a:pt x="36" y="136"/>
                    </a:cubicBezTo>
                    <a:lnTo>
                      <a:pt x="36" y="17"/>
                    </a:lnTo>
                    <a:cubicBezTo>
                      <a:pt x="36" y="11"/>
                      <a:pt x="30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18"/>
              <p:cNvSpPr/>
              <p:nvPr/>
            </p:nvSpPr>
            <p:spPr>
              <a:xfrm>
                <a:off x="5567353" y="2284546"/>
                <a:ext cx="15161" cy="27434"/>
              </a:xfrm>
              <a:custGeom>
                <a:rect b="b" l="l" r="r" t="t"/>
                <a:pathLst>
                  <a:path extrusionOk="0" h="152" w="84">
                    <a:moveTo>
                      <a:pt x="24" y="1"/>
                    </a:moveTo>
                    <a:cubicBezTo>
                      <a:pt x="21" y="1"/>
                      <a:pt x="19" y="2"/>
                      <a:pt x="18" y="3"/>
                    </a:cubicBezTo>
                    <a:cubicBezTo>
                      <a:pt x="6" y="9"/>
                      <a:pt x="1" y="15"/>
                      <a:pt x="6" y="26"/>
                    </a:cubicBezTo>
                    <a:lnTo>
                      <a:pt x="48" y="140"/>
                    </a:lnTo>
                    <a:cubicBezTo>
                      <a:pt x="48" y="146"/>
                      <a:pt x="54" y="152"/>
                      <a:pt x="66" y="152"/>
                    </a:cubicBezTo>
                    <a:lnTo>
                      <a:pt x="72" y="146"/>
                    </a:lnTo>
                    <a:cubicBezTo>
                      <a:pt x="78" y="146"/>
                      <a:pt x="84" y="133"/>
                      <a:pt x="84" y="128"/>
                    </a:cubicBezTo>
                    <a:lnTo>
                      <a:pt x="42" y="15"/>
                    </a:lnTo>
                    <a:cubicBezTo>
                      <a:pt x="38" y="6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18"/>
              <p:cNvSpPr/>
              <p:nvPr/>
            </p:nvSpPr>
            <p:spPr>
              <a:xfrm>
                <a:off x="5556523" y="2254404"/>
                <a:ext cx="15161" cy="26352"/>
              </a:xfrm>
              <a:custGeom>
                <a:rect b="b" l="l" r="r" t="t"/>
                <a:pathLst>
                  <a:path extrusionOk="0" h="146" w="84">
                    <a:moveTo>
                      <a:pt x="25" y="1"/>
                    </a:moveTo>
                    <a:cubicBezTo>
                      <a:pt x="23" y="1"/>
                      <a:pt x="21" y="1"/>
                      <a:pt x="19" y="3"/>
                    </a:cubicBezTo>
                    <a:cubicBezTo>
                      <a:pt x="6" y="3"/>
                      <a:pt x="1" y="14"/>
                      <a:pt x="6" y="27"/>
                    </a:cubicBezTo>
                    <a:lnTo>
                      <a:pt x="48" y="134"/>
                    </a:lnTo>
                    <a:cubicBezTo>
                      <a:pt x="48" y="146"/>
                      <a:pt x="55" y="146"/>
                      <a:pt x="61" y="146"/>
                    </a:cubicBezTo>
                    <a:lnTo>
                      <a:pt x="66" y="146"/>
                    </a:lnTo>
                    <a:cubicBezTo>
                      <a:pt x="78" y="146"/>
                      <a:pt x="84" y="134"/>
                      <a:pt x="78" y="122"/>
                    </a:cubicBezTo>
                    <a:lnTo>
                      <a:pt x="36" y="14"/>
                    </a:lnTo>
                    <a:cubicBezTo>
                      <a:pt x="36" y="6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18"/>
              <p:cNvSpPr/>
              <p:nvPr/>
            </p:nvSpPr>
            <p:spPr>
              <a:xfrm>
                <a:off x="5534143" y="2304220"/>
                <a:ext cx="21478" cy="22742"/>
              </a:xfrm>
              <a:custGeom>
                <a:rect b="b" l="l" r="r" t="t"/>
                <a:pathLst>
                  <a:path extrusionOk="0" h="126" w="119">
                    <a:moveTo>
                      <a:pt x="21" y="1"/>
                    </a:moveTo>
                    <a:cubicBezTo>
                      <a:pt x="18" y="1"/>
                      <a:pt x="14" y="2"/>
                      <a:pt x="12" y="7"/>
                    </a:cubicBezTo>
                    <a:cubicBezTo>
                      <a:pt x="0" y="13"/>
                      <a:pt x="0" y="19"/>
                      <a:pt x="6" y="31"/>
                    </a:cubicBezTo>
                    <a:lnTo>
                      <a:pt x="83" y="120"/>
                    </a:lnTo>
                    <a:cubicBezTo>
                      <a:pt x="89" y="126"/>
                      <a:pt x="95" y="126"/>
                      <a:pt x="95" y="126"/>
                    </a:cubicBezTo>
                    <a:cubicBezTo>
                      <a:pt x="100" y="126"/>
                      <a:pt x="107" y="126"/>
                      <a:pt x="107" y="120"/>
                    </a:cubicBezTo>
                    <a:cubicBezTo>
                      <a:pt x="119" y="114"/>
                      <a:pt x="119" y="103"/>
                      <a:pt x="113" y="96"/>
                    </a:cubicBezTo>
                    <a:lnTo>
                      <a:pt x="36" y="7"/>
                    </a:lnTo>
                    <a:cubicBezTo>
                      <a:pt x="32" y="4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18"/>
              <p:cNvSpPr/>
              <p:nvPr/>
            </p:nvSpPr>
            <p:spPr>
              <a:xfrm>
                <a:off x="5513386" y="2279131"/>
                <a:ext cx="21839" cy="23103"/>
              </a:xfrm>
              <a:custGeom>
                <a:rect b="b" l="l" r="r" t="t"/>
                <a:pathLst>
                  <a:path extrusionOk="0" h="128" w="121">
                    <a:moveTo>
                      <a:pt x="18" y="1"/>
                    </a:moveTo>
                    <a:cubicBezTo>
                      <a:pt x="15" y="1"/>
                      <a:pt x="11" y="1"/>
                      <a:pt x="8" y="3"/>
                    </a:cubicBezTo>
                    <a:cubicBezTo>
                      <a:pt x="1" y="15"/>
                      <a:pt x="1" y="20"/>
                      <a:pt x="8" y="33"/>
                    </a:cubicBezTo>
                    <a:lnTo>
                      <a:pt x="85" y="122"/>
                    </a:lnTo>
                    <a:cubicBezTo>
                      <a:pt x="85" y="128"/>
                      <a:pt x="91" y="128"/>
                      <a:pt x="97" y="128"/>
                    </a:cubicBezTo>
                    <a:cubicBezTo>
                      <a:pt x="102" y="128"/>
                      <a:pt x="108" y="128"/>
                      <a:pt x="108" y="122"/>
                    </a:cubicBezTo>
                    <a:cubicBezTo>
                      <a:pt x="115" y="116"/>
                      <a:pt x="121" y="105"/>
                      <a:pt x="108" y="99"/>
                    </a:cubicBezTo>
                    <a:lnTo>
                      <a:pt x="37" y="9"/>
                    </a:lnTo>
                    <a:cubicBezTo>
                      <a:pt x="33" y="5"/>
                      <a:pt x="26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18"/>
              <p:cNvSpPr/>
              <p:nvPr/>
            </p:nvSpPr>
            <p:spPr>
              <a:xfrm>
                <a:off x="5509416" y="2333820"/>
                <a:ext cx="25810" cy="16966"/>
              </a:xfrm>
              <a:custGeom>
                <a:rect b="b" l="l" r="r" t="t"/>
                <a:pathLst>
                  <a:path extrusionOk="0" h="94" w="143">
                    <a:moveTo>
                      <a:pt x="23" y="1"/>
                    </a:moveTo>
                    <a:cubicBezTo>
                      <a:pt x="17" y="1"/>
                      <a:pt x="10" y="5"/>
                      <a:pt x="6" y="10"/>
                    </a:cubicBezTo>
                    <a:cubicBezTo>
                      <a:pt x="0" y="16"/>
                      <a:pt x="6" y="28"/>
                      <a:pt x="11" y="33"/>
                    </a:cubicBezTo>
                    <a:lnTo>
                      <a:pt x="113" y="93"/>
                    </a:lnTo>
                    <a:lnTo>
                      <a:pt x="124" y="93"/>
                    </a:lnTo>
                    <a:cubicBezTo>
                      <a:pt x="130" y="93"/>
                      <a:pt x="137" y="93"/>
                      <a:pt x="137" y="88"/>
                    </a:cubicBezTo>
                    <a:cubicBezTo>
                      <a:pt x="143" y="75"/>
                      <a:pt x="143" y="69"/>
                      <a:pt x="130" y="63"/>
                    </a:cubicBezTo>
                    <a:lnTo>
                      <a:pt x="30" y="3"/>
                    </a:lnTo>
                    <a:cubicBezTo>
                      <a:pt x="28" y="2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18"/>
              <p:cNvSpPr/>
              <p:nvPr/>
            </p:nvSpPr>
            <p:spPr>
              <a:xfrm>
                <a:off x="5481259" y="2317576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9" y="1"/>
                    </a:moveTo>
                    <a:cubicBezTo>
                      <a:pt x="14" y="1"/>
                      <a:pt x="11" y="4"/>
                      <a:pt x="7" y="10"/>
                    </a:cubicBezTo>
                    <a:cubicBezTo>
                      <a:pt x="0" y="16"/>
                      <a:pt x="0" y="29"/>
                      <a:pt x="13" y="35"/>
                    </a:cubicBezTo>
                    <a:lnTo>
                      <a:pt x="115" y="93"/>
                    </a:lnTo>
                    <a:lnTo>
                      <a:pt x="126" y="93"/>
                    </a:lnTo>
                    <a:cubicBezTo>
                      <a:pt x="132" y="93"/>
                      <a:pt x="137" y="93"/>
                      <a:pt x="137" y="87"/>
                    </a:cubicBezTo>
                    <a:cubicBezTo>
                      <a:pt x="143" y="76"/>
                      <a:pt x="143" y="70"/>
                      <a:pt x="132" y="65"/>
                    </a:cubicBezTo>
                    <a:lnTo>
                      <a:pt x="30" y="5"/>
                    </a:lnTo>
                    <a:cubicBezTo>
                      <a:pt x="25" y="2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18"/>
              <p:cNvSpPr/>
              <p:nvPr/>
            </p:nvSpPr>
            <p:spPr>
              <a:xfrm>
                <a:off x="5684491" y="2333820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20" y="1"/>
                    </a:moveTo>
                    <a:cubicBezTo>
                      <a:pt x="117" y="1"/>
                      <a:pt x="115" y="2"/>
                      <a:pt x="114" y="3"/>
                    </a:cubicBezTo>
                    <a:lnTo>
                      <a:pt x="6" y="63"/>
                    </a:lnTo>
                    <a:cubicBezTo>
                      <a:pt x="1" y="69"/>
                      <a:pt x="1" y="75"/>
                      <a:pt x="1" y="88"/>
                    </a:cubicBezTo>
                    <a:cubicBezTo>
                      <a:pt x="6" y="93"/>
                      <a:pt x="12" y="93"/>
                      <a:pt x="18" y="93"/>
                    </a:cubicBezTo>
                    <a:lnTo>
                      <a:pt x="25" y="93"/>
                    </a:lnTo>
                    <a:lnTo>
                      <a:pt x="132" y="33"/>
                    </a:lnTo>
                    <a:cubicBezTo>
                      <a:pt x="138" y="28"/>
                      <a:pt x="144" y="16"/>
                      <a:pt x="138" y="10"/>
                    </a:cubicBezTo>
                    <a:cubicBezTo>
                      <a:pt x="134" y="5"/>
                      <a:pt x="126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18"/>
              <p:cNvSpPr/>
              <p:nvPr/>
            </p:nvSpPr>
            <p:spPr>
              <a:xfrm>
                <a:off x="5712286" y="2317576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24" y="1"/>
                    </a:moveTo>
                    <a:cubicBezTo>
                      <a:pt x="121" y="1"/>
                      <a:pt x="117" y="2"/>
                      <a:pt x="114" y="5"/>
                    </a:cubicBezTo>
                    <a:lnTo>
                      <a:pt x="7" y="65"/>
                    </a:lnTo>
                    <a:cubicBezTo>
                      <a:pt x="1" y="70"/>
                      <a:pt x="1" y="76"/>
                      <a:pt x="1" y="87"/>
                    </a:cubicBezTo>
                    <a:cubicBezTo>
                      <a:pt x="7" y="93"/>
                      <a:pt x="14" y="93"/>
                      <a:pt x="20" y="93"/>
                    </a:cubicBezTo>
                    <a:lnTo>
                      <a:pt x="25" y="93"/>
                    </a:lnTo>
                    <a:lnTo>
                      <a:pt x="132" y="35"/>
                    </a:lnTo>
                    <a:cubicBezTo>
                      <a:pt x="138" y="29"/>
                      <a:pt x="144" y="16"/>
                      <a:pt x="138" y="10"/>
                    </a:cubicBezTo>
                    <a:cubicBezTo>
                      <a:pt x="135" y="4"/>
                      <a:pt x="130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18"/>
              <p:cNvSpPr/>
              <p:nvPr/>
            </p:nvSpPr>
            <p:spPr>
              <a:xfrm>
                <a:off x="5664096" y="2304220"/>
                <a:ext cx="20576" cy="22742"/>
              </a:xfrm>
              <a:custGeom>
                <a:rect b="b" l="l" r="r" t="t"/>
                <a:pathLst>
                  <a:path extrusionOk="0" h="126" w="114">
                    <a:moveTo>
                      <a:pt x="98" y="1"/>
                    </a:moveTo>
                    <a:cubicBezTo>
                      <a:pt x="93" y="1"/>
                      <a:pt x="87" y="4"/>
                      <a:pt x="84" y="7"/>
                    </a:cubicBezTo>
                    <a:lnTo>
                      <a:pt x="6" y="96"/>
                    </a:lnTo>
                    <a:cubicBezTo>
                      <a:pt x="1" y="103"/>
                      <a:pt x="1" y="114"/>
                      <a:pt x="6" y="120"/>
                    </a:cubicBezTo>
                    <a:cubicBezTo>
                      <a:pt x="12" y="126"/>
                      <a:pt x="18" y="126"/>
                      <a:pt x="18" y="126"/>
                    </a:cubicBezTo>
                    <a:cubicBezTo>
                      <a:pt x="24" y="126"/>
                      <a:pt x="31" y="126"/>
                      <a:pt x="36" y="120"/>
                    </a:cubicBezTo>
                    <a:lnTo>
                      <a:pt x="108" y="31"/>
                    </a:lnTo>
                    <a:cubicBezTo>
                      <a:pt x="114" y="19"/>
                      <a:pt x="114" y="13"/>
                      <a:pt x="108" y="7"/>
                    </a:cubicBezTo>
                    <a:cubicBezTo>
                      <a:pt x="105" y="2"/>
                      <a:pt x="102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8"/>
              <p:cNvSpPr/>
              <p:nvPr/>
            </p:nvSpPr>
            <p:spPr>
              <a:xfrm>
                <a:off x="5684491" y="2279131"/>
                <a:ext cx="21659" cy="23103"/>
              </a:xfrm>
              <a:custGeom>
                <a:rect b="b" l="l" r="r" t="t"/>
                <a:pathLst>
                  <a:path extrusionOk="0" h="128" w="120">
                    <a:moveTo>
                      <a:pt x="101" y="1"/>
                    </a:moveTo>
                    <a:cubicBezTo>
                      <a:pt x="95" y="1"/>
                      <a:pt x="88" y="5"/>
                      <a:pt x="84" y="9"/>
                    </a:cubicBezTo>
                    <a:lnTo>
                      <a:pt x="6" y="99"/>
                    </a:lnTo>
                    <a:cubicBezTo>
                      <a:pt x="1" y="105"/>
                      <a:pt x="1" y="116"/>
                      <a:pt x="12" y="122"/>
                    </a:cubicBezTo>
                    <a:cubicBezTo>
                      <a:pt x="12" y="128"/>
                      <a:pt x="18" y="128"/>
                      <a:pt x="25" y="128"/>
                    </a:cubicBezTo>
                    <a:cubicBezTo>
                      <a:pt x="25" y="128"/>
                      <a:pt x="31" y="128"/>
                      <a:pt x="36" y="122"/>
                    </a:cubicBezTo>
                    <a:lnTo>
                      <a:pt x="114" y="33"/>
                    </a:lnTo>
                    <a:cubicBezTo>
                      <a:pt x="119" y="20"/>
                      <a:pt x="119" y="15"/>
                      <a:pt x="108" y="3"/>
                    </a:cubicBezTo>
                    <a:cubicBezTo>
                      <a:pt x="106" y="1"/>
                      <a:pt x="104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8"/>
              <p:cNvSpPr/>
              <p:nvPr/>
            </p:nvSpPr>
            <p:spPr>
              <a:xfrm>
                <a:off x="5637383" y="2284546"/>
                <a:ext cx="14078" cy="27434"/>
              </a:xfrm>
              <a:custGeom>
                <a:rect b="b" l="l" r="r" t="t"/>
                <a:pathLst>
                  <a:path extrusionOk="0" h="152" w="78">
                    <a:moveTo>
                      <a:pt x="56" y="1"/>
                    </a:moveTo>
                    <a:cubicBezTo>
                      <a:pt x="50" y="1"/>
                      <a:pt x="46" y="6"/>
                      <a:pt x="41" y="15"/>
                    </a:cubicBezTo>
                    <a:lnTo>
                      <a:pt x="0" y="128"/>
                    </a:lnTo>
                    <a:cubicBezTo>
                      <a:pt x="0" y="133"/>
                      <a:pt x="0" y="146"/>
                      <a:pt x="11" y="146"/>
                    </a:cubicBezTo>
                    <a:cubicBezTo>
                      <a:pt x="11" y="152"/>
                      <a:pt x="17" y="152"/>
                      <a:pt x="17" y="152"/>
                    </a:cubicBezTo>
                    <a:cubicBezTo>
                      <a:pt x="23" y="152"/>
                      <a:pt x="29" y="146"/>
                      <a:pt x="36" y="140"/>
                    </a:cubicBezTo>
                    <a:lnTo>
                      <a:pt x="77" y="26"/>
                    </a:lnTo>
                    <a:cubicBezTo>
                      <a:pt x="77" y="15"/>
                      <a:pt x="71" y="9"/>
                      <a:pt x="64" y="3"/>
                    </a:cubicBezTo>
                    <a:cubicBezTo>
                      <a:pt x="61" y="2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18"/>
              <p:cNvSpPr/>
              <p:nvPr/>
            </p:nvSpPr>
            <p:spPr>
              <a:xfrm>
                <a:off x="5647851" y="2254404"/>
                <a:ext cx="15342" cy="26352"/>
              </a:xfrm>
              <a:custGeom>
                <a:rect b="b" l="l" r="r" t="t"/>
                <a:pathLst>
                  <a:path extrusionOk="0" h="146" w="85">
                    <a:moveTo>
                      <a:pt x="61" y="1"/>
                    </a:moveTo>
                    <a:cubicBezTo>
                      <a:pt x="55" y="1"/>
                      <a:pt x="47" y="6"/>
                      <a:pt x="42" y="14"/>
                    </a:cubicBezTo>
                    <a:lnTo>
                      <a:pt x="6" y="122"/>
                    </a:lnTo>
                    <a:cubicBezTo>
                      <a:pt x="1" y="134"/>
                      <a:pt x="6" y="146"/>
                      <a:pt x="13" y="146"/>
                    </a:cubicBezTo>
                    <a:lnTo>
                      <a:pt x="19" y="146"/>
                    </a:lnTo>
                    <a:cubicBezTo>
                      <a:pt x="31" y="146"/>
                      <a:pt x="36" y="146"/>
                      <a:pt x="36" y="134"/>
                    </a:cubicBezTo>
                    <a:lnTo>
                      <a:pt x="78" y="27"/>
                    </a:lnTo>
                    <a:cubicBezTo>
                      <a:pt x="85" y="14"/>
                      <a:pt x="78" y="3"/>
                      <a:pt x="66" y="3"/>
                    </a:cubicBezTo>
                    <a:cubicBezTo>
                      <a:pt x="65" y="1"/>
                      <a:pt x="63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18"/>
              <p:cNvSpPr/>
              <p:nvPr/>
            </p:nvSpPr>
            <p:spPr>
              <a:xfrm>
                <a:off x="5590817" y="2511783"/>
                <a:ext cx="40249" cy="6678"/>
              </a:xfrm>
              <a:custGeom>
                <a:rect b="b" l="l" r="r" t="t"/>
                <a:pathLst>
                  <a:path extrusionOk="0" h="37" w="223">
                    <a:moveTo>
                      <a:pt x="19" y="1"/>
                    </a:moveTo>
                    <a:cubicBezTo>
                      <a:pt x="8" y="1"/>
                      <a:pt x="1" y="6"/>
                      <a:pt x="1" y="18"/>
                    </a:cubicBezTo>
                    <a:cubicBezTo>
                      <a:pt x="1" y="25"/>
                      <a:pt x="8" y="36"/>
                      <a:pt x="19" y="36"/>
                    </a:cubicBezTo>
                    <a:lnTo>
                      <a:pt x="204" y="36"/>
                    </a:lnTo>
                    <a:cubicBezTo>
                      <a:pt x="215" y="36"/>
                      <a:pt x="222" y="25"/>
                      <a:pt x="222" y="18"/>
                    </a:cubicBezTo>
                    <a:cubicBezTo>
                      <a:pt x="222" y="6"/>
                      <a:pt x="215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18"/>
              <p:cNvSpPr/>
              <p:nvPr/>
            </p:nvSpPr>
            <p:spPr>
              <a:xfrm>
                <a:off x="5590817" y="2523695"/>
                <a:ext cx="40249" cy="6678"/>
              </a:xfrm>
              <a:custGeom>
                <a:rect b="b" l="l" r="r" t="t"/>
                <a:pathLst>
                  <a:path extrusionOk="0" h="37" w="223">
                    <a:moveTo>
                      <a:pt x="19" y="0"/>
                    </a:moveTo>
                    <a:cubicBezTo>
                      <a:pt x="8" y="0"/>
                      <a:pt x="1" y="6"/>
                      <a:pt x="1" y="18"/>
                    </a:cubicBezTo>
                    <a:cubicBezTo>
                      <a:pt x="1" y="30"/>
                      <a:pt x="8" y="36"/>
                      <a:pt x="19" y="36"/>
                    </a:cubicBezTo>
                    <a:lnTo>
                      <a:pt x="204" y="36"/>
                    </a:lnTo>
                    <a:cubicBezTo>
                      <a:pt x="215" y="36"/>
                      <a:pt x="222" y="30"/>
                      <a:pt x="222" y="18"/>
                    </a:cubicBezTo>
                    <a:cubicBezTo>
                      <a:pt x="222" y="6"/>
                      <a:pt x="215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8" name="Google Shape;1368;p18"/>
            <p:cNvGrpSpPr/>
            <p:nvPr/>
          </p:nvGrpSpPr>
          <p:grpSpPr>
            <a:xfrm>
              <a:off x="8394797" y="209619"/>
              <a:ext cx="653728" cy="474755"/>
              <a:chOff x="3885908" y="824021"/>
              <a:chExt cx="297989" cy="216408"/>
            </a:xfrm>
          </p:grpSpPr>
          <p:sp>
            <p:nvSpPr>
              <p:cNvPr id="1369" name="Google Shape;1369;p18"/>
              <p:cNvSpPr/>
              <p:nvPr/>
            </p:nvSpPr>
            <p:spPr>
              <a:xfrm>
                <a:off x="3902333" y="881958"/>
                <a:ext cx="67684" cy="74542"/>
              </a:xfrm>
              <a:custGeom>
                <a:rect b="b" l="l" r="r" t="t"/>
                <a:pathLst>
                  <a:path extrusionOk="0" h="413" w="375">
                    <a:moveTo>
                      <a:pt x="172" y="31"/>
                    </a:moveTo>
                    <a:lnTo>
                      <a:pt x="256" y="67"/>
                    </a:lnTo>
                    <a:lnTo>
                      <a:pt x="256" y="144"/>
                    </a:lnTo>
                    <a:lnTo>
                      <a:pt x="29" y="144"/>
                    </a:lnTo>
                    <a:lnTo>
                      <a:pt x="29" y="91"/>
                    </a:lnTo>
                    <a:lnTo>
                      <a:pt x="172" y="31"/>
                    </a:lnTo>
                    <a:close/>
                    <a:moveTo>
                      <a:pt x="256" y="174"/>
                    </a:moveTo>
                    <a:lnTo>
                      <a:pt x="256" y="270"/>
                    </a:lnTo>
                    <a:cubicBezTo>
                      <a:pt x="256" y="328"/>
                      <a:pt x="207" y="377"/>
                      <a:pt x="143" y="377"/>
                    </a:cubicBezTo>
                    <a:cubicBezTo>
                      <a:pt x="83" y="377"/>
                      <a:pt x="29" y="328"/>
                      <a:pt x="29" y="270"/>
                    </a:cubicBezTo>
                    <a:lnTo>
                      <a:pt x="29" y="174"/>
                    </a:lnTo>
                    <a:close/>
                    <a:moveTo>
                      <a:pt x="172" y="1"/>
                    </a:moveTo>
                    <a:lnTo>
                      <a:pt x="0" y="67"/>
                    </a:lnTo>
                    <a:lnTo>
                      <a:pt x="0" y="162"/>
                    </a:lnTo>
                    <a:lnTo>
                      <a:pt x="0" y="174"/>
                    </a:lnTo>
                    <a:lnTo>
                      <a:pt x="0" y="270"/>
                    </a:lnTo>
                    <a:cubicBezTo>
                      <a:pt x="0" y="347"/>
                      <a:pt x="64" y="413"/>
                      <a:pt x="143" y="413"/>
                    </a:cubicBezTo>
                    <a:cubicBezTo>
                      <a:pt x="220" y="413"/>
                      <a:pt x="286" y="347"/>
                      <a:pt x="286" y="270"/>
                    </a:cubicBezTo>
                    <a:lnTo>
                      <a:pt x="286" y="174"/>
                    </a:lnTo>
                    <a:lnTo>
                      <a:pt x="375" y="174"/>
                    </a:lnTo>
                    <a:lnTo>
                      <a:pt x="375" y="144"/>
                    </a:lnTo>
                    <a:lnTo>
                      <a:pt x="286" y="144"/>
                    </a:lnTo>
                    <a:lnTo>
                      <a:pt x="286" y="42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18"/>
              <p:cNvSpPr/>
              <p:nvPr/>
            </p:nvSpPr>
            <p:spPr>
              <a:xfrm>
                <a:off x="3917133" y="918598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" y="1"/>
                    </a:moveTo>
                    <a:lnTo>
                      <a:pt x="1" y="31"/>
                    </a:lnTo>
                    <a:lnTo>
                      <a:pt x="31" y="3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18"/>
              <p:cNvSpPr/>
              <p:nvPr/>
            </p:nvSpPr>
            <p:spPr>
              <a:xfrm>
                <a:off x="3933196" y="918598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1" y="1"/>
                    </a:moveTo>
                    <a:lnTo>
                      <a:pt x="1" y="31"/>
                    </a:lnTo>
                    <a:lnTo>
                      <a:pt x="36" y="31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18"/>
              <p:cNvSpPr/>
              <p:nvPr/>
            </p:nvSpPr>
            <p:spPr>
              <a:xfrm>
                <a:off x="3927962" y="934661"/>
                <a:ext cx="10829" cy="11010"/>
              </a:xfrm>
              <a:custGeom>
                <a:rect b="b" l="l" r="r" t="t"/>
                <a:pathLst>
                  <a:path extrusionOk="0" h="61" w="60">
                    <a:moveTo>
                      <a:pt x="30" y="1"/>
                    </a:moveTo>
                    <a:cubicBezTo>
                      <a:pt x="30" y="13"/>
                      <a:pt x="18" y="31"/>
                      <a:pt x="1" y="31"/>
                    </a:cubicBezTo>
                    <a:lnTo>
                      <a:pt x="1" y="61"/>
                    </a:lnTo>
                    <a:cubicBezTo>
                      <a:pt x="37" y="61"/>
                      <a:pt x="60" y="3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18"/>
              <p:cNvSpPr/>
              <p:nvPr/>
            </p:nvSpPr>
            <p:spPr>
              <a:xfrm>
                <a:off x="3911718" y="970218"/>
                <a:ext cx="32488" cy="16244"/>
              </a:xfrm>
              <a:custGeom>
                <a:rect b="b" l="l" r="r" t="t"/>
                <a:pathLst>
                  <a:path extrusionOk="0" h="90" w="180">
                    <a:moveTo>
                      <a:pt x="1" y="1"/>
                    </a:moveTo>
                    <a:cubicBezTo>
                      <a:pt x="1" y="48"/>
                      <a:pt x="42" y="89"/>
                      <a:pt x="91" y="89"/>
                    </a:cubicBezTo>
                    <a:cubicBezTo>
                      <a:pt x="144" y="89"/>
                      <a:pt x="180" y="48"/>
                      <a:pt x="180" y="1"/>
                    </a:cubicBezTo>
                    <a:lnTo>
                      <a:pt x="150" y="1"/>
                    </a:lnTo>
                    <a:cubicBezTo>
                      <a:pt x="150" y="31"/>
                      <a:pt x="127" y="61"/>
                      <a:pt x="91" y="61"/>
                    </a:cubicBezTo>
                    <a:cubicBezTo>
                      <a:pt x="61" y="61"/>
                      <a:pt x="31" y="3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18"/>
              <p:cNvSpPr/>
              <p:nvPr/>
            </p:nvSpPr>
            <p:spPr>
              <a:xfrm>
                <a:off x="3898903" y="987545"/>
                <a:ext cx="5595" cy="31225"/>
              </a:xfrm>
              <a:custGeom>
                <a:rect b="b" l="l" r="r" t="t"/>
                <a:pathLst>
                  <a:path extrusionOk="0" h="173" w="31">
                    <a:moveTo>
                      <a:pt x="0" y="1"/>
                    </a:moveTo>
                    <a:lnTo>
                      <a:pt x="0" y="172"/>
                    </a:lnTo>
                    <a:lnTo>
                      <a:pt x="30" y="17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18"/>
              <p:cNvSpPr/>
              <p:nvPr/>
            </p:nvSpPr>
            <p:spPr>
              <a:xfrm>
                <a:off x="3951606" y="987545"/>
                <a:ext cx="5595" cy="31225"/>
              </a:xfrm>
              <a:custGeom>
                <a:rect b="b" l="l" r="r" t="t"/>
                <a:pathLst>
                  <a:path extrusionOk="0" h="173" w="31">
                    <a:moveTo>
                      <a:pt x="0" y="1"/>
                    </a:moveTo>
                    <a:lnTo>
                      <a:pt x="0" y="172"/>
                    </a:lnTo>
                    <a:lnTo>
                      <a:pt x="30" y="17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18"/>
              <p:cNvSpPr/>
              <p:nvPr/>
            </p:nvSpPr>
            <p:spPr>
              <a:xfrm>
                <a:off x="4008461" y="888456"/>
                <a:ext cx="52884" cy="68045"/>
              </a:xfrm>
              <a:custGeom>
                <a:rect b="b" l="l" r="r" t="t"/>
                <a:pathLst>
                  <a:path extrusionOk="0" h="377" w="293">
                    <a:moveTo>
                      <a:pt x="185" y="36"/>
                    </a:moveTo>
                    <a:lnTo>
                      <a:pt x="210" y="61"/>
                    </a:lnTo>
                    <a:lnTo>
                      <a:pt x="263" y="49"/>
                    </a:lnTo>
                    <a:lnTo>
                      <a:pt x="263" y="108"/>
                    </a:lnTo>
                    <a:lnTo>
                      <a:pt x="185" y="108"/>
                    </a:lnTo>
                    <a:lnTo>
                      <a:pt x="102" y="126"/>
                    </a:lnTo>
                    <a:lnTo>
                      <a:pt x="78" y="108"/>
                    </a:lnTo>
                    <a:lnTo>
                      <a:pt x="37" y="108"/>
                    </a:lnTo>
                    <a:lnTo>
                      <a:pt x="37" y="55"/>
                    </a:lnTo>
                    <a:lnTo>
                      <a:pt x="97" y="36"/>
                    </a:lnTo>
                    <a:close/>
                    <a:moveTo>
                      <a:pt x="263" y="138"/>
                    </a:moveTo>
                    <a:lnTo>
                      <a:pt x="263" y="234"/>
                    </a:lnTo>
                    <a:cubicBezTo>
                      <a:pt x="263" y="292"/>
                      <a:pt x="210" y="341"/>
                      <a:pt x="150" y="341"/>
                    </a:cubicBezTo>
                    <a:cubicBezTo>
                      <a:pt x="84" y="341"/>
                      <a:pt x="37" y="292"/>
                      <a:pt x="37" y="234"/>
                    </a:cubicBezTo>
                    <a:lnTo>
                      <a:pt x="37" y="138"/>
                    </a:lnTo>
                    <a:lnTo>
                      <a:pt x="67" y="138"/>
                    </a:lnTo>
                    <a:lnTo>
                      <a:pt x="97" y="162"/>
                    </a:lnTo>
                    <a:lnTo>
                      <a:pt x="185" y="138"/>
                    </a:lnTo>
                    <a:close/>
                    <a:moveTo>
                      <a:pt x="97" y="1"/>
                    </a:moveTo>
                    <a:lnTo>
                      <a:pt x="1" y="31"/>
                    </a:lnTo>
                    <a:lnTo>
                      <a:pt x="1" y="126"/>
                    </a:lnTo>
                    <a:lnTo>
                      <a:pt x="1" y="138"/>
                    </a:lnTo>
                    <a:lnTo>
                      <a:pt x="1" y="234"/>
                    </a:lnTo>
                    <a:cubicBezTo>
                      <a:pt x="1" y="311"/>
                      <a:pt x="67" y="377"/>
                      <a:pt x="150" y="377"/>
                    </a:cubicBezTo>
                    <a:cubicBezTo>
                      <a:pt x="227" y="377"/>
                      <a:pt x="293" y="311"/>
                      <a:pt x="293" y="234"/>
                    </a:cubicBezTo>
                    <a:lnTo>
                      <a:pt x="293" y="138"/>
                    </a:lnTo>
                    <a:lnTo>
                      <a:pt x="293" y="126"/>
                    </a:lnTo>
                    <a:lnTo>
                      <a:pt x="293" y="13"/>
                    </a:lnTo>
                    <a:lnTo>
                      <a:pt x="221" y="31"/>
                    </a:lnTo>
                    <a:lnTo>
                      <a:pt x="1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18"/>
              <p:cNvSpPr/>
              <p:nvPr/>
            </p:nvSpPr>
            <p:spPr>
              <a:xfrm>
                <a:off x="4023441" y="918598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1" y="1"/>
                    </a:moveTo>
                    <a:lnTo>
                      <a:pt x="1" y="31"/>
                    </a:lnTo>
                    <a:lnTo>
                      <a:pt x="37" y="31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18"/>
              <p:cNvSpPr/>
              <p:nvPr/>
            </p:nvSpPr>
            <p:spPr>
              <a:xfrm>
                <a:off x="4040768" y="918598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" y="1"/>
                    </a:moveTo>
                    <a:lnTo>
                      <a:pt x="1" y="31"/>
                    </a:lnTo>
                    <a:lnTo>
                      <a:pt x="31" y="3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18"/>
              <p:cNvSpPr/>
              <p:nvPr/>
            </p:nvSpPr>
            <p:spPr>
              <a:xfrm>
                <a:off x="4023441" y="934661"/>
                <a:ext cx="22922" cy="11010"/>
              </a:xfrm>
              <a:custGeom>
                <a:rect b="b" l="l" r="r" t="t"/>
                <a:pathLst>
                  <a:path extrusionOk="0" h="61" w="127">
                    <a:moveTo>
                      <a:pt x="1" y="1"/>
                    </a:moveTo>
                    <a:cubicBezTo>
                      <a:pt x="1" y="31"/>
                      <a:pt x="31" y="61"/>
                      <a:pt x="67" y="61"/>
                    </a:cubicBezTo>
                    <a:cubicBezTo>
                      <a:pt x="97" y="61"/>
                      <a:pt x="127" y="31"/>
                      <a:pt x="127" y="1"/>
                    </a:cubicBezTo>
                    <a:lnTo>
                      <a:pt x="97" y="1"/>
                    </a:lnTo>
                    <a:cubicBezTo>
                      <a:pt x="97" y="13"/>
                      <a:pt x="80" y="31"/>
                      <a:pt x="67" y="31"/>
                    </a:cubicBezTo>
                    <a:cubicBezTo>
                      <a:pt x="49" y="31"/>
                      <a:pt x="31" y="13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18"/>
              <p:cNvSpPr/>
              <p:nvPr/>
            </p:nvSpPr>
            <p:spPr>
              <a:xfrm>
                <a:off x="4026871" y="977799"/>
                <a:ext cx="16244" cy="36820"/>
              </a:xfrm>
              <a:custGeom>
                <a:rect b="b" l="l" r="r" t="t"/>
                <a:pathLst>
                  <a:path extrusionOk="0" h="204" w="90">
                    <a:moveTo>
                      <a:pt x="12" y="0"/>
                    </a:moveTo>
                    <a:lnTo>
                      <a:pt x="0" y="149"/>
                    </a:lnTo>
                    <a:lnTo>
                      <a:pt x="48" y="203"/>
                    </a:lnTo>
                    <a:lnTo>
                      <a:pt x="89" y="149"/>
                    </a:lnTo>
                    <a:lnTo>
                      <a:pt x="78" y="0"/>
                    </a:lnTo>
                    <a:lnTo>
                      <a:pt x="48" y="0"/>
                    </a:lnTo>
                    <a:lnTo>
                      <a:pt x="53" y="137"/>
                    </a:lnTo>
                    <a:lnTo>
                      <a:pt x="48" y="149"/>
                    </a:lnTo>
                    <a:lnTo>
                      <a:pt x="36" y="13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18"/>
              <p:cNvSpPr/>
              <p:nvPr/>
            </p:nvSpPr>
            <p:spPr>
              <a:xfrm>
                <a:off x="4025788" y="968233"/>
                <a:ext cx="18590" cy="8664"/>
              </a:xfrm>
              <a:custGeom>
                <a:rect b="b" l="l" r="r" t="t"/>
                <a:pathLst>
                  <a:path extrusionOk="0" h="48" w="103">
                    <a:moveTo>
                      <a:pt x="1" y="0"/>
                    </a:moveTo>
                    <a:cubicBezTo>
                      <a:pt x="1" y="23"/>
                      <a:pt x="24" y="47"/>
                      <a:pt x="54" y="47"/>
                    </a:cubicBezTo>
                    <a:cubicBezTo>
                      <a:pt x="78" y="47"/>
                      <a:pt x="102" y="23"/>
                      <a:pt x="102" y="0"/>
                    </a:cubicBezTo>
                    <a:lnTo>
                      <a:pt x="72" y="0"/>
                    </a:lnTo>
                    <a:cubicBezTo>
                      <a:pt x="72" y="6"/>
                      <a:pt x="59" y="17"/>
                      <a:pt x="54" y="17"/>
                    </a:cubicBezTo>
                    <a:cubicBezTo>
                      <a:pt x="42" y="17"/>
                      <a:pt x="36" y="6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18"/>
              <p:cNvSpPr/>
              <p:nvPr/>
            </p:nvSpPr>
            <p:spPr>
              <a:xfrm>
                <a:off x="4006475" y="987545"/>
                <a:ext cx="5595" cy="31225"/>
              </a:xfrm>
              <a:custGeom>
                <a:rect b="b" l="l" r="r" t="t"/>
                <a:pathLst>
                  <a:path extrusionOk="0" h="173" w="31">
                    <a:moveTo>
                      <a:pt x="1" y="1"/>
                    </a:moveTo>
                    <a:lnTo>
                      <a:pt x="1" y="172"/>
                    </a:lnTo>
                    <a:lnTo>
                      <a:pt x="31" y="172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18"/>
              <p:cNvSpPr/>
              <p:nvPr/>
            </p:nvSpPr>
            <p:spPr>
              <a:xfrm>
                <a:off x="4058095" y="987545"/>
                <a:ext cx="5595" cy="31225"/>
              </a:xfrm>
              <a:custGeom>
                <a:rect b="b" l="l" r="r" t="t"/>
                <a:pathLst>
                  <a:path extrusionOk="0" h="173" w="31">
                    <a:moveTo>
                      <a:pt x="0" y="1"/>
                    </a:moveTo>
                    <a:lnTo>
                      <a:pt x="0" y="172"/>
                    </a:lnTo>
                    <a:lnTo>
                      <a:pt x="30" y="17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18"/>
              <p:cNvSpPr/>
              <p:nvPr/>
            </p:nvSpPr>
            <p:spPr>
              <a:xfrm>
                <a:off x="4131013" y="918598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" y="1"/>
                    </a:moveTo>
                    <a:lnTo>
                      <a:pt x="1" y="31"/>
                    </a:lnTo>
                    <a:lnTo>
                      <a:pt x="31" y="3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18"/>
              <p:cNvSpPr/>
              <p:nvPr/>
            </p:nvSpPr>
            <p:spPr>
              <a:xfrm>
                <a:off x="4147438" y="918598"/>
                <a:ext cx="5234" cy="5595"/>
              </a:xfrm>
              <a:custGeom>
                <a:rect b="b" l="l" r="r" t="t"/>
                <a:pathLst>
                  <a:path extrusionOk="0" h="31" w="29">
                    <a:moveTo>
                      <a:pt x="0" y="1"/>
                    </a:moveTo>
                    <a:lnTo>
                      <a:pt x="0" y="31"/>
                    </a:lnTo>
                    <a:lnTo>
                      <a:pt x="29" y="3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18"/>
              <p:cNvSpPr/>
              <p:nvPr/>
            </p:nvSpPr>
            <p:spPr>
              <a:xfrm>
                <a:off x="4131013" y="934661"/>
                <a:ext cx="21659" cy="11010"/>
              </a:xfrm>
              <a:custGeom>
                <a:rect b="b" l="l" r="r" t="t"/>
                <a:pathLst>
                  <a:path extrusionOk="0" h="61" w="120">
                    <a:moveTo>
                      <a:pt x="1" y="1"/>
                    </a:moveTo>
                    <a:cubicBezTo>
                      <a:pt x="1" y="31"/>
                      <a:pt x="25" y="61"/>
                      <a:pt x="61" y="61"/>
                    </a:cubicBezTo>
                    <a:cubicBezTo>
                      <a:pt x="97" y="61"/>
                      <a:pt x="120" y="31"/>
                      <a:pt x="120" y="1"/>
                    </a:cubicBezTo>
                    <a:lnTo>
                      <a:pt x="91" y="1"/>
                    </a:lnTo>
                    <a:cubicBezTo>
                      <a:pt x="91" y="13"/>
                      <a:pt x="78" y="31"/>
                      <a:pt x="61" y="31"/>
                    </a:cubicBezTo>
                    <a:cubicBezTo>
                      <a:pt x="42" y="31"/>
                      <a:pt x="31" y="13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18"/>
              <p:cNvSpPr/>
              <p:nvPr/>
            </p:nvSpPr>
            <p:spPr>
              <a:xfrm>
                <a:off x="4112784" y="987545"/>
                <a:ext cx="5595" cy="31225"/>
              </a:xfrm>
              <a:custGeom>
                <a:rect b="b" l="l" r="r" t="t"/>
                <a:pathLst>
                  <a:path extrusionOk="0" h="173" w="31">
                    <a:moveTo>
                      <a:pt x="0" y="1"/>
                    </a:moveTo>
                    <a:lnTo>
                      <a:pt x="0" y="172"/>
                    </a:lnTo>
                    <a:lnTo>
                      <a:pt x="30" y="17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18"/>
              <p:cNvSpPr/>
              <p:nvPr/>
            </p:nvSpPr>
            <p:spPr>
              <a:xfrm>
                <a:off x="4165487" y="987545"/>
                <a:ext cx="5595" cy="31225"/>
              </a:xfrm>
              <a:custGeom>
                <a:rect b="b" l="l" r="r" t="t"/>
                <a:pathLst>
                  <a:path extrusionOk="0" h="173" w="31">
                    <a:moveTo>
                      <a:pt x="0" y="1"/>
                    </a:moveTo>
                    <a:lnTo>
                      <a:pt x="0" y="172"/>
                    </a:lnTo>
                    <a:lnTo>
                      <a:pt x="30" y="17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18"/>
              <p:cNvSpPr/>
              <p:nvPr/>
            </p:nvSpPr>
            <p:spPr>
              <a:xfrm>
                <a:off x="4099969" y="881958"/>
                <a:ext cx="83928" cy="74542"/>
              </a:xfrm>
              <a:custGeom>
                <a:rect b="b" l="l" r="r" t="t"/>
                <a:pathLst>
                  <a:path extrusionOk="0" h="413" w="465">
                    <a:moveTo>
                      <a:pt x="233" y="31"/>
                    </a:moveTo>
                    <a:cubicBezTo>
                      <a:pt x="346" y="31"/>
                      <a:pt x="435" y="127"/>
                      <a:pt x="435" y="234"/>
                    </a:cubicBezTo>
                    <a:lnTo>
                      <a:pt x="435" y="311"/>
                    </a:lnTo>
                    <a:lnTo>
                      <a:pt x="370" y="311"/>
                    </a:lnTo>
                    <a:cubicBezTo>
                      <a:pt x="376" y="300"/>
                      <a:pt x="376" y="281"/>
                      <a:pt x="376" y="270"/>
                    </a:cubicBezTo>
                    <a:lnTo>
                      <a:pt x="376" y="144"/>
                    </a:lnTo>
                    <a:lnTo>
                      <a:pt x="90" y="144"/>
                    </a:lnTo>
                    <a:lnTo>
                      <a:pt x="90" y="270"/>
                    </a:lnTo>
                    <a:cubicBezTo>
                      <a:pt x="90" y="281"/>
                      <a:pt x="90" y="300"/>
                      <a:pt x="96" y="311"/>
                    </a:cubicBezTo>
                    <a:lnTo>
                      <a:pt x="30" y="311"/>
                    </a:lnTo>
                    <a:lnTo>
                      <a:pt x="30" y="234"/>
                    </a:lnTo>
                    <a:cubicBezTo>
                      <a:pt x="30" y="127"/>
                      <a:pt x="120" y="31"/>
                      <a:pt x="233" y="31"/>
                    </a:cubicBezTo>
                    <a:close/>
                    <a:moveTo>
                      <a:pt x="346" y="174"/>
                    </a:moveTo>
                    <a:lnTo>
                      <a:pt x="346" y="270"/>
                    </a:lnTo>
                    <a:cubicBezTo>
                      <a:pt x="346" y="328"/>
                      <a:pt x="292" y="377"/>
                      <a:pt x="233" y="377"/>
                    </a:cubicBezTo>
                    <a:cubicBezTo>
                      <a:pt x="173" y="377"/>
                      <a:pt x="120" y="328"/>
                      <a:pt x="120" y="270"/>
                    </a:cubicBezTo>
                    <a:lnTo>
                      <a:pt x="120" y="174"/>
                    </a:lnTo>
                    <a:close/>
                    <a:moveTo>
                      <a:pt x="233" y="1"/>
                    </a:moveTo>
                    <a:cubicBezTo>
                      <a:pt x="101" y="1"/>
                      <a:pt x="0" y="108"/>
                      <a:pt x="0" y="234"/>
                    </a:cubicBezTo>
                    <a:lnTo>
                      <a:pt x="0" y="341"/>
                    </a:lnTo>
                    <a:lnTo>
                      <a:pt x="107" y="341"/>
                    </a:lnTo>
                    <a:cubicBezTo>
                      <a:pt x="137" y="383"/>
                      <a:pt x="179" y="413"/>
                      <a:pt x="233" y="413"/>
                    </a:cubicBezTo>
                    <a:cubicBezTo>
                      <a:pt x="286" y="413"/>
                      <a:pt x="327" y="383"/>
                      <a:pt x="357" y="341"/>
                    </a:cubicBezTo>
                    <a:lnTo>
                      <a:pt x="465" y="341"/>
                    </a:lnTo>
                    <a:lnTo>
                      <a:pt x="465" y="234"/>
                    </a:lnTo>
                    <a:cubicBezTo>
                      <a:pt x="465" y="108"/>
                      <a:pt x="363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18"/>
              <p:cNvSpPr/>
              <p:nvPr/>
            </p:nvSpPr>
            <p:spPr>
              <a:xfrm>
                <a:off x="3885908" y="958486"/>
                <a:ext cx="84108" cy="62450"/>
              </a:xfrm>
              <a:custGeom>
                <a:rect b="b" l="l" r="r" t="t"/>
                <a:pathLst>
                  <a:path extrusionOk="0" h="346" w="466">
                    <a:moveTo>
                      <a:pt x="234" y="0"/>
                    </a:moveTo>
                    <a:cubicBezTo>
                      <a:pt x="150" y="0"/>
                      <a:pt x="72" y="30"/>
                      <a:pt x="7" y="83"/>
                    </a:cubicBezTo>
                    <a:lnTo>
                      <a:pt x="1" y="90"/>
                    </a:lnTo>
                    <a:lnTo>
                      <a:pt x="1" y="346"/>
                    </a:lnTo>
                    <a:lnTo>
                      <a:pt x="31" y="346"/>
                    </a:lnTo>
                    <a:lnTo>
                      <a:pt x="31" y="101"/>
                    </a:lnTo>
                    <a:cubicBezTo>
                      <a:pt x="91" y="60"/>
                      <a:pt x="163" y="36"/>
                      <a:pt x="234" y="36"/>
                    </a:cubicBezTo>
                    <a:cubicBezTo>
                      <a:pt x="305" y="36"/>
                      <a:pt x="377" y="60"/>
                      <a:pt x="436" y="101"/>
                    </a:cubicBezTo>
                    <a:lnTo>
                      <a:pt x="436" y="346"/>
                    </a:lnTo>
                    <a:lnTo>
                      <a:pt x="466" y="346"/>
                    </a:lnTo>
                    <a:lnTo>
                      <a:pt x="466" y="90"/>
                    </a:lnTo>
                    <a:lnTo>
                      <a:pt x="460" y="83"/>
                    </a:lnTo>
                    <a:cubicBezTo>
                      <a:pt x="394" y="30"/>
                      <a:pt x="317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18"/>
              <p:cNvSpPr/>
              <p:nvPr/>
            </p:nvSpPr>
            <p:spPr>
              <a:xfrm>
                <a:off x="3993661" y="958486"/>
                <a:ext cx="83928" cy="62450"/>
              </a:xfrm>
              <a:custGeom>
                <a:rect b="b" l="l" r="r" t="t"/>
                <a:pathLst>
                  <a:path extrusionOk="0" h="346" w="465">
                    <a:moveTo>
                      <a:pt x="232" y="0"/>
                    </a:moveTo>
                    <a:cubicBezTo>
                      <a:pt x="149" y="0"/>
                      <a:pt x="66" y="30"/>
                      <a:pt x="6" y="83"/>
                    </a:cubicBezTo>
                    <a:lnTo>
                      <a:pt x="0" y="90"/>
                    </a:lnTo>
                    <a:lnTo>
                      <a:pt x="0" y="346"/>
                    </a:lnTo>
                    <a:lnTo>
                      <a:pt x="30" y="346"/>
                    </a:lnTo>
                    <a:lnTo>
                      <a:pt x="30" y="101"/>
                    </a:lnTo>
                    <a:cubicBezTo>
                      <a:pt x="83" y="60"/>
                      <a:pt x="154" y="36"/>
                      <a:pt x="232" y="36"/>
                    </a:cubicBezTo>
                    <a:cubicBezTo>
                      <a:pt x="303" y="36"/>
                      <a:pt x="375" y="60"/>
                      <a:pt x="429" y="101"/>
                    </a:cubicBezTo>
                    <a:lnTo>
                      <a:pt x="429" y="346"/>
                    </a:lnTo>
                    <a:lnTo>
                      <a:pt x="465" y="346"/>
                    </a:lnTo>
                    <a:lnTo>
                      <a:pt x="459" y="90"/>
                    </a:lnTo>
                    <a:lnTo>
                      <a:pt x="452" y="83"/>
                    </a:lnTo>
                    <a:cubicBezTo>
                      <a:pt x="393" y="30"/>
                      <a:pt x="309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18"/>
              <p:cNvSpPr/>
              <p:nvPr/>
            </p:nvSpPr>
            <p:spPr>
              <a:xfrm>
                <a:off x="4099969" y="958486"/>
                <a:ext cx="83928" cy="62450"/>
              </a:xfrm>
              <a:custGeom>
                <a:rect b="b" l="l" r="r" t="t"/>
                <a:pathLst>
                  <a:path extrusionOk="0" h="346" w="465">
                    <a:moveTo>
                      <a:pt x="233" y="0"/>
                    </a:moveTo>
                    <a:cubicBezTo>
                      <a:pt x="149" y="0"/>
                      <a:pt x="71" y="30"/>
                      <a:pt x="6" y="83"/>
                    </a:cubicBezTo>
                    <a:lnTo>
                      <a:pt x="0" y="90"/>
                    </a:lnTo>
                    <a:lnTo>
                      <a:pt x="0" y="346"/>
                    </a:lnTo>
                    <a:lnTo>
                      <a:pt x="30" y="346"/>
                    </a:lnTo>
                    <a:lnTo>
                      <a:pt x="30" y="101"/>
                    </a:lnTo>
                    <a:cubicBezTo>
                      <a:pt x="90" y="60"/>
                      <a:pt x="162" y="36"/>
                      <a:pt x="233" y="36"/>
                    </a:cubicBezTo>
                    <a:cubicBezTo>
                      <a:pt x="304" y="36"/>
                      <a:pt x="376" y="60"/>
                      <a:pt x="435" y="101"/>
                    </a:cubicBezTo>
                    <a:lnTo>
                      <a:pt x="435" y="346"/>
                    </a:lnTo>
                    <a:lnTo>
                      <a:pt x="465" y="346"/>
                    </a:lnTo>
                    <a:lnTo>
                      <a:pt x="465" y="90"/>
                    </a:lnTo>
                    <a:lnTo>
                      <a:pt x="459" y="83"/>
                    </a:lnTo>
                    <a:cubicBezTo>
                      <a:pt x="393" y="30"/>
                      <a:pt x="316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18"/>
              <p:cNvSpPr/>
              <p:nvPr/>
            </p:nvSpPr>
            <p:spPr>
              <a:xfrm>
                <a:off x="4138594" y="1012092"/>
                <a:ext cx="6678" cy="6678"/>
              </a:xfrm>
              <a:custGeom>
                <a:rect b="b" l="l" r="r" t="t"/>
                <a:pathLst>
                  <a:path extrusionOk="0" h="37" w="37">
                    <a:moveTo>
                      <a:pt x="0" y="0"/>
                    </a:moveTo>
                    <a:lnTo>
                      <a:pt x="0" y="36"/>
                    </a:lnTo>
                    <a:lnTo>
                      <a:pt x="36" y="3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18"/>
              <p:cNvSpPr/>
              <p:nvPr/>
            </p:nvSpPr>
            <p:spPr>
              <a:xfrm>
                <a:off x="4138594" y="998194"/>
                <a:ext cx="6678" cy="6498"/>
              </a:xfrm>
              <a:custGeom>
                <a:rect b="b" l="l" r="r" t="t"/>
                <a:pathLst>
                  <a:path extrusionOk="0" h="36" w="37">
                    <a:moveTo>
                      <a:pt x="0" y="0"/>
                    </a:moveTo>
                    <a:lnTo>
                      <a:pt x="0" y="36"/>
                    </a:lnTo>
                    <a:lnTo>
                      <a:pt x="36" y="3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18"/>
              <p:cNvSpPr/>
              <p:nvPr/>
            </p:nvSpPr>
            <p:spPr>
              <a:xfrm>
                <a:off x="4138594" y="984116"/>
                <a:ext cx="6678" cy="6678"/>
              </a:xfrm>
              <a:custGeom>
                <a:rect b="b" l="l" r="r" t="t"/>
                <a:pathLst>
                  <a:path extrusionOk="0" h="37" w="37">
                    <a:moveTo>
                      <a:pt x="0" y="1"/>
                    </a:moveTo>
                    <a:lnTo>
                      <a:pt x="0" y="37"/>
                    </a:lnTo>
                    <a:lnTo>
                      <a:pt x="36" y="37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18"/>
              <p:cNvSpPr/>
              <p:nvPr/>
            </p:nvSpPr>
            <p:spPr>
              <a:xfrm>
                <a:off x="4147438" y="969316"/>
                <a:ext cx="10649" cy="9566"/>
              </a:xfrm>
              <a:custGeom>
                <a:rect b="b" l="l" r="r" t="t"/>
                <a:pathLst>
                  <a:path extrusionOk="0" h="53" w="59">
                    <a:moveTo>
                      <a:pt x="23" y="0"/>
                    </a:moveTo>
                    <a:cubicBezTo>
                      <a:pt x="23" y="11"/>
                      <a:pt x="17" y="23"/>
                      <a:pt x="0" y="23"/>
                    </a:cubicBezTo>
                    <a:lnTo>
                      <a:pt x="0" y="53"/>
                    </a:lnTo>
                    <a:cubicBezTo>
                      <a:pt x="29" y="53"/>
                      <a:pt x="59" y="30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18"/>
              <p:cNvSpPr/>
              <p:nvPr/>
            </p:nvSpPr>
            <p:spPr>
              <a:xfrm>
                <a:off x="4125599" y="969316"/>
                <a:ext cx="11010" cy="9566"/>
              </a:xfrm>
              <a:custGeom>
                <a:rect b="b" l="l" r="r" t="t"/>
                <a:pathLst>
                  <a:path extrusionOk="0" h="53" w="61">
                    <a:moveTo>
                      <a:pt x="1" y="0"/>
                    </a:moveTo>
                    <a:cubicBezTo>
                      <a:pt x="1" y="30"/>
                      <a:pt x="31" y="53"/>
                      <a:pt x="61" y="53"/>
                    </a:cubicBezTo>
                    <a:lnTo>
                      <a:pt x="61" y="23"/>
                    </a:lnTo>
                    <a:cubicBezTo>
                      <a:pt x="42" y="23"/>
                      <a:pt x="37" y="11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18"/>
              <p:cNvSpPr/>
              <p:nvPr/>
            </p:nvSpPr>
            <p:spPr>
              <a:xfrm>
                <a:off x="4027954" y="824021"/>
                <a:ext cx="14078" cy="8844"/>
              </a:xfrm>
              <a:custGeom>
                <a:rect b="b" l="l" r="r" t="t"/>
                <a:pathLst>
                  <a:path extrusionOk="0" h="49" w="78">
                    <a:moveTo>
                      <a:pt x="0" y="0"/>
                    </a:moveTo>
                    <a:lnTo>
                      <a:pt x="0" y="30"/>
                    </a:lnTo>
                    <a:lnTo>
                      <a:pt x="24" y="30"/>
                    </a:lnTo>
                    <a:lnTo>
                      <a:pt x="24" y="49"/>
                    </a:lnTo>
                    <a:lnTo>
                      <a:pt x="55" y="49"/>
                    </a:lnTo>
                    <a:lnTo>
                      <a:pt x="55" y="30"/>
                    </a:lnTo>
                    <a:lnTo>
                      <a:pt x="77" y="3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18"/>
              <p:cNvSpPr/>
              <p:nvPr/>
            </p:nvSpPr>
            <p:spPr>
              <a:xfrm>
                <a:off x="4032285" y="843333"/>
                <a:ext cx="5595" cy="9927"/>
              </a:xfrm>
              <a:custGeom>
                <a:rect b="b" l="l" r="r" t="t"/>
                <a:pathLst>
                  <a:path extrusionOk="0" h="55" w="31">
                    <a:moveTo>
                      <a:pt x="0" y="0"/>
                    </a:moveTo>
                    <a:lnTo>
                      <a:pt x="0" y="55"/>
                    </a:lnTo>
                    <a:lnTo>
                      <a:pt x="31" y="5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18"/>
              <p:cNvSpPr/>
              <p:nvPr/>
            </p:nvSpPr>
            <p:spPr>
              <a:xfrm>
                <a:off x="4032285" y="862646"/>
                <a:ext cx="5595" cy="6678"/>
              </a:xfrm>
              <a:custGeom>
                <a:rect b="b" l="l" r="r" t="t"/>
                <a:pathLst>
                  <a:path extrusionOk="0" h="37" w="31">
                    <a:moveTo>
                      <a:pt x="0" y="1"/>
                    </a:moveTo>
                    <a:lnTo>
                      <a:pt x="0" y="36"/>
                    </a:lnTo>
                    <a:lnTo>
                      <a:pt x="31" y="3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18"/>
              <p:cNvSpPr/>
              <p:nvPr/>
            </p:nvSpPr>
            <p:spPr>
              <a:xfrm>
                <a:off x="4138594" y="862646"/>
                <a:ext cx="6678" cy="6678"/>
              </a:xfrm>
              <a:custGeom>
                <a:rect b="b" l="l" r="r" t="t"/>
                <a:pathLst>
                  <a:path extrusionOk="0" h="37" w="37">
                    <a:moveTo>
                      <a:pt x="0" y="1"/>
                    </a:moveTo>
                    <a:lnTo>
                      <a:pt x="0" y="36"/>
                    </a:lnTo>
                    <a:lnTo>
                      <a:pt x="36" y="36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18"/>
              <p:cNvSpPr/>
              <p:nvPr/>
            </p:nvSpPr>
            <p:spPr>
              <a:xfrm>
                <a:off x="4138594" y="843333"/>
                <a:ext cx="6678" cy="9927"/>
              </a:xfrm>
              <a:custGeom>
                <a:rect b="b" l="l" r="r" t="t"/>
                <a:pathLst>
                  <a:path extrusionOk="0" h="55" w="37">
                    <a:moveTo>
                      <a:pt x="0" y="0"/>
                    </a:moveTo>
                    <a:lnTo>
                      <a:pt x="0" y="55"/>
                    </a:lnTo>
                    <a:lnTo>
                      <a:pt x="36" y="5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18"/>
              <p:cNvSpPr/>
              <p:nvPr/>
            </p:nvSpPr>
            <p:spPr>
              <a:xfrm>
                <a:off x="4135526" y="824021"/>
                <a:ext cx="9746" cy="8844"/>
              </a:xfrm>
              <a:custGeom>
                <a:rect b="b" l="l" r="r" t="t"/>
                <a:pathLst>
                  <a:path extrusionOk="0" h="49" w="54">
                    <a:moveTo>
                      <a:pt x="0" y="0"/>
                    </a:moveTo>
                    <a:lnTo>
                      <a:pt x="0" y="30"/>
                    </a:lnTo>
                    <a:lnTo>
                      <a:pt x="17" y="30"/>
                    </a:lnTo>
                    <a:lnTo>
                      <a:pt x="17" y="49"/>
                    </a:lnTo>
                    <a:lnTo>
                      <a:pt x="53" y="49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18"/>
              <p:cNvSpPr/>
              <p:nvPr/>
            </p:nvSpPr>
            <p:spPr>
              <a:xfrm>
                <a:off x="4001061" y="824021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1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18"/>
              <p:cNvSpPr/>
              <p:nvPr/>
            </p:nvSpPr>
            <p:spPr>
              <a:xfrm>
                <a:off x="4108633" y="824021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1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18"/>
              <p:cNvSpPr/>
              <p:nvPr/>
            </p:nvSpPr>
            <p:spPr>
              <a:xfrm>
                <a:off x="4054666" y="824021"/>
                <a:ext cx="14259" cy="5595"/>
              </a:xfrm>
              <a:custGeom>
                <a:rect b="b" l="l" r="r" t="t"/>
                <a:pathLst>
                  <a:path extrusionOk="0" h="31" w="79">
                    <a:moveTo>
                      <a:pt x="1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18"/>
              <p:cNvSpPr/>
              <p:nvPr/>
            </p:nvSpPr>
            <p:spPr>
              <a:xfrm>
                <a:off x="4081559" y="824021"/>
                <a:ext cx="14439" cy="5595"/>
              </a:xfrm>
              <a:custGeom>
                <a:rect b="b" l="l" r="r" t="t"/>
                <a:pathLst>
                  <a:path extrusionOk="0" h="31" w="80">
                    <a:moveTo>
                      <a:pt x="1" y="0"/>
                    </a:moveTo>
                    <a:lnTo>
                      <a:pt x="1" y="30"/>
                    </a:lnTo>
                    <a:lnTo>
                      <a:pt x="79" y="3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18"/>
              <p:cNvSpPr/>
              <p:nvPr/>
            </p:nvSpPr>
            <p:spPr>
              <a:xfrm>
                <a:off x="3948358" y="824021"/>
                <a:ext cx="13176" cy="5595"/>
              </a:xfrm>
              <a:custGeom>
                <a:rect b="b" l="l" r="r" t="t"/>
                <a:pathLst>
                  <a:path extrusionOk="0" h="31" w="73">
                    <a:moveTo>
                      <a:pt x="1" y="0"/>
                    </a:moveTo>
                    <a:lnTo>
                      <a:pt x="1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18"/>
              <p:cNvSpPr/>
              <p:nvPr/>
            </p:nvSpPr>
            <p:spPr>
              <a:xfrm>
                <a:off x="3975251" y="824021"/>
                <a:ext cx="13176" cy="5595"/>
              </a:xfrm>
              <a:custGeom>
                <a:rect b="b" l="l" r="r" t="t"/>
                <a:pathLst>
                  <a:path extrusionOk="0" h="31" w="73">
                    <a:moveTo>
                      <a:pt x="1" y="0"/>
                    </a:moveTo>
                    <a:lnTo>
                      <a:pt x="1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18"/>
              <p:cNvSpPr/>
              <p:nvPr/>
            </p:nvSpPr>
            <p:spPr>
              <a:xfrm>
                <a:off x="3925796" y="824021"/>
                <a:ext cx="8844" cy="8844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49"/>
                    </a:lnTo>
                    <a:lnTo>
                      <a:pt x="30" y="49"/>
                    </a:lnTo>
                    <a:lnTo>
                      <a:pt x="30" y="30"/>
                    </a:lnTo>
                    <a:lnTo>
                      <a:pt x="49" y="3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8"/>
              <p:cNvSpPr/>
              <p:nvPr/>
            </p:nvSpPr>
            <p:spPr>
              <a:xfrm>
                <a:off x="3925796" y="843333"/>
                <a:ext cx="5595" cy="9927"/>
              </a:xfrm>
              <a:custGeom>
                <a:rect b="b" l="l" r="r" t="t"/>
                <a:pathLst>
                  <a:path extrusionOk="0" h="55" w="31">
                    <a:moveTo>
                      <a:pt x="0" y="0"/>
                    </a:moveTo>
                    <a:lnTo>
                      <a:pt x="0" y="55"/>
                    </a:lnTo>
                    <a:lnTo>
                      <a:pt x="30" y="5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8"/>
              <p:cNvSpPr/>
              <p:nvPr/>
            </p:nvSpPr>
            <p:spPr>
              <a:xfrm>
                <a:off x="3925796" y="862646"/>
                <a:ext cx="5595" cy="6678"/>
              </a:xfrm>
              <a:custGeom>
                <a:rect b="b" l="l" r="r" t="t"/>
                <a:pathLst>
                  <a:path extrusionOk="0" h="37" w="31">
                    <a:moveTo>
                      <a:pt x="0" y="1"/>
                    </a:moveTo>
                    <a:lnTo>
                      <a:pt x="0" y="36"/>
                    </a:lnTo>
                    <a:lnTo>
                      <a:pt x="30" y="3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18"/>
              <p:cNvSpPr/>
              <p:nvPr/>
            </p:nvSpPr>
            <p:spPr>
              <a:xfrm>
                <a:off x="3889337" y="1034833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1" y="0"/>
                    </a:moveTo>
                    <a:lnTo>
                      <a:pt x="1" y="30"/>
                    </a:lnTo>
                    <a:lnTo>
                      <a:pt x="36" y="3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18"/>
              <p:cNvSpPr/>
              <p:nvPr/>
            </p:nvSpPr>
            <p:spPr>
              <a:xfrm>
                <a:off x="4068744" y="1034833"/>
                <a:ext cx="12995" cy="5595"/>
              </a:xfrm>
              <a:custGeom>
                <a:rect b="b" l="l" r="r" t="t"/>
                <a:pathLst>
                  <a:path extrusionOk="0" h="31" w="72">
                    <a:moveTo>
                      <a:pt x="0" y="0"/>
                    </a:moveTo>
                    <a:lnTo>
                      <a:pt x="0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18"/>
              <p:cNvSpPr/>
              <p:nvPr/>
            </p:nvSpPr>
            <p:spPr>
              <a:xfrm>
                <a:off x="4041851" y="1034833"/>
                <a:ext cx="12995" cy="5595"/>
              </a:xfrm>
              <a:custGeom>
                <a:rect b="b" l="l" r="r" t="t"/>
                <a:pathLst>
                  <a:path extrusionOk="0" h="31" w="72">
                    <a:moveTo>
                      <a:pt x="0" y="0"/>
                    </a:moveTo>
                    <a:lnTo>
                      <a:pt x="0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8"/>
              <p:cNvSpPr/>
              <p:nvPr/>
            </p:nvSpPr>
            <p:spPr>
              <a:xfrm>
                <a:off x="4121628" y="1034833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0" y="0"/>
                    </a:moveTo>
                    <a:lnTo>
                      <a:pt x="0" y="30"/>
                    </a:lnTo>
                    <a:lnTo>
                      <a:pt x="77" y="3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8"/>
              <p:cNvSpPr/>
              <p:nvPr/>
            </p:nvSpPr>
            <p:spPr>
              <a:xfrm>
                <a:off x="4014958" y="1034833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1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18"/>
              <p:cNvSpPr/>
              <p:nvPr/>
            </p:nvSpPr>
            <p:spPr>
              <a:xfrm>
                <a:off x="4095818" y="1034833"/>
                <a:ext cx="12995" cy="5595"/>
              </a:xfrm>
              <a:custGeom>
                <a:rect b="b" l="l" r="r" t="t"/>
                <a:pathLst>
                  <a:path extrusionOk="0" h="31" w="72">
                    <a:moveTo>
                      <a:pt x="0" y="0"/>
                    </a:moveTo>
                    <a:lnTo>
                      <a:pt x="0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18"/>
              <p:cNvSpPr/>
              <p:nvPr/>
            </p:nvSpPr>
            <p:spPr>
              <a:xfrm>
                <a:off x="4148340" y="1034833"/>
                <a:ext cx="13176" cy="5595"/>
              </a:xfrm>
              <a:custGeom>
                <a:rect b="b" l="l" r="r" t="t"/>
                <a:pathLst>
                  <a:path extrusionOk="0" h="31" w="73">
                    <a:moveTo>
                      <a:pt x="1" y="0"/>
                    </a:moveTo>
                    <a:lnTo>
                      <a:pt x="1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8"/>
              <p:cNvSpPr/>
              <p:nvPr/>
            </p:nvSpPr>
            <p:spPr>
              <a:xfrm>
                <a:off x="3935543" y="1034833"/>
                <a:ext cx="12995" cy="5595"/>
              </a:xfrm>
              <a:custGeom>
                <a:rect b="b" l="l" r="r" t="t"/>
                <a:pathLst>
                  <a:path extrusionOk="0" h="31" w="72">
                    <a:moveTo>
                      <a:pt x="0" y="0"/>
                    </a:moveTo>
                    <a:lnTo>
                      <a:pt x="0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8"/>
              <p:cNvSpPr/>
              <p:nvPr/>
            </p:nvSpPr>
            <p:spPr>
              <a:xfrm>
                <a:off x="3908650" y="1034833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1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8"/>
              <p:cNvSpPr/>
              <p:nvPr/>
            </p:nvSpPr>
            <p:spPr>
              <a:xfrm>
                <a:off x="3988246" y="1034833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0" y="0"/>
                    </a:moveTo>
                    <a:lnTo>
                      <a:pt x="0" y="30"/>
                    </a:lnTo>
                    <a:lnTo>
                      <a:pt x="77" y="3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8"/>
              <p:cNvSpPr/>
              <p:nvPr/>
            </p:nvSpPr>
            <p:spPr>
              <a:xfrm>
                <a:off x="3962436" y="1034833"/>
                <a:ext cx="12995" cy="5595"/>
              </a:xfrm>
              <a:custGeom>
                <a:rect b="b" l="l" r="r" t="t"/>
                <a:pathLst>
                  <a:path extrusionOk="0" h="31" w="72">
                    <a:moveTo>
                      <a:pt x="0" y="0"/>
                    </a:moveTo>
                    <a:lnTo>
                      <a:pt x="0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8"/>
              <p:cNvSpPr/>
              <p:nvPr/>
            </p:nvSpPr>
            <p:spPr>
              <a:xfrm>
                <a:off x="4175233" y="1034833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0" y="0"/>
                    </a:moveTo>
                    <a:lnTo>
                      <a:pt x="0" y="30"/>
                    </a:lnTo>
                    <a:lnTo>
                      <a:pt x="36" y="3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5" name="Google Shape;1425;p18"/>
            <p:cNvGrpSpPr/>
            <p:nvPr/>
          </p:nvGrpSpPr>
          <p:grpSpPr>
            <a:xfrm>
              <a:off x="7024757" y="93685"/>
              <a:ext cx="290026" cy="342079"/>
              <a:chOff x="-3729978" y="911783"/>
              <a:chExt cx="121650" cy="143490"/>
            </a:xfrm>
          </p:grpSpPr>
          <p:sp>
            <p:nvSpPr>
              <p:cNvPr id="1426" name="Google Shape;1426;p18"/>
              <p:cNvSpPr/>
              <p:nvPr/>
            </p:nvSpPr>
            <p:spPr>
              <a:xfrm>
                <a:off x="-3710666" y="930193"/>
                <a:ext cx="54869" cy="55049"/>
              </a:xfrm>
              <a:custGeom>
                <a:rect b="b" l="l" r="r" t="t"/>
                <a:pathLst>
                  <a:path extrusionOk="0" h="305" w="304">
                    <a:moveTo>
                      <a:pt x="149" y="72"/>
                    </a:moveTo>
                    <a:cubicBezTo>
                      <a:pt x="196" y="72"/>
                      <a:pt x="232" y="108"/>
                      <a:pt x="232" y="149"/>
                    </a:cubicBezTo>
                    <a:cubicBezTo>
                      <a:pt x="232" y="198"/>
                      <a:pt x="196" y="233"/>
                      <a:pt x="149" y="233"/>
                    </a:cubicBezTo>
                    <a:cubicBezTo>
                      <a:pt x="108" y="233"/>
                      <a:pt x="72" y="198"/>
                      <a:pt x="72" y="149"/>
                    </a:cubicBezTo>
                    <a:cubicBezTo>
                      <a:pt x="72" y="108"/>
                      <a:pt x="108" y="72"/>
                      <a:pt x="149" y="72"/>
                    </a:cubicBezTo>
                    <a:close/>
                    <a:moveTo>
                      <a:pt x="138" y="0"/>
                    </a:moveTo>
                    <a:lnTo>
                      <a:pt x="138" y="42"/>
                    </a:lnTo>
                    <a:cubicBezTo>
                      <a:pt x="119" y="49"/>
                      <a:pt x="102" y="55"/>
                      <a:pt x="84" y="66"/>
                    </a:cubicBezTo>
                    <a:lnTo>
                      <a:pt x="54" y="30"/>
                    </a:lnTo>
                    <a:lnTo>
                      <a:pt x="36" y="55"/>
                    </a:lnTo>
                    <a:lnTo>
                      <a:pt x="66" y="85"/>
                    </a:lnTo>
                    <a:cubicBezTo>
                      <a:pt x="54" y="102"/>
                      <a:pt x="48" y="120"/>
                      <a:pt x="42" y="138"/>
                    </a:cubicBezTo>
                    <a:lnTo>
                      <a:pt x="1" y="138"/>
                    </a:lnTo>
                    <a:lnTo>
                      <a:pt x="1" y="168"/>
                    </a:lnTo>
                    <a:lnTo>
                      <a:pt x="42" y="168"/>
                    </a:lnTo>
                    <a:cubicBezTo>
                      <a:pt x="48" y="185"/>
                      <a:pt x="54" y="203"/>
                      <a:pt x="66" y="215"/>
                    </a:cubicBezTo>
                    <a:lnTo>
                      <a:pt x="36" y="251"/>
                    </a:lnTo>
                    <a:lnTo>
                      <a:pt x="54" y="269"/>
                    </a:lnTo>
                    <a:lnTo>
                      <a:pt x="84" y="239"/>
                    </a:lnTo>
                    <a:cubicBezTo>
                      <a:pt x="102" y="251"/>
                      <a:pt x="119" y="256"/>
                      <a:pt x="138" y="263"/>
                    </a:cubicBezTo>
                    <a:lnTo>
                      <a:pt x="138" y="305"/>
                    </a:lnTo>
                    <a:lnTo>
                      <a:pt x="166" y="305"/>
                    </a:lnTo>
                    <a:lnTo>
                      <a:pt x="166" y="263"/>
                    </a:lnTo>
                    <a:cubicBezTo>
                      <a:pt x="185" y="256"/>
                      <a:pt x="202" y="251"/>
                      <a:pt x="215" y="239"/>
                    </a:cubicBezTo>
                    <a:lnTo>
                      <a:pt x="251" y="269"/>
                    </a:lnTo>
                    <a:lnTo>
                      <a:pt x="268" y="251"/>
                    </a:lnTo>
                    <a:lnTo>
                      <a:pt x="238" y="215"/>
                    </a:lnTo>
                    <a:cubicBezTo>
                      <a:pt x="251" y="203"/>
                      <a:pt x="257" y="185"/>
                      <a:pt x="262" y="168"/>
                    </a:cubicBezTo>
                    <a:lnTo>
                      <a:pt x="304" y="168"/>
                    </a:lnTo>
                    <a:lnTo>
                      <a:pt x="304" y="138"/>
                    </a:lnTo>
                    <a:lnTo>
                      <a:pt x="262" y="138"/>
                    </a:lnTo>
                    <a:cubicBezTo>
                      <a:pt x="257" y="120"/>
                      <a:pt x="251" y="102"/>
                      <a:pt x="238" y="85"/>
                    </a:cubicBezTo>
                    <a:lnTo>
                      <a:pt x="268" y="55"/>
                    </a:lnTo>
                    <a:lnTo>
                      <a:pt x="251" y="30"/>
                    </a:lnTo>
                    <a:lnTo>
                      <a:pt x="215" y="66"/>
                    </a:lnTo>
                    <a:cubicBezTo>
                      <a:pt x="202" y="55"/>
                      <a:pt x="185" y="49"/>
                      <a:pt x="166" y="42"/>
                    </a:cubicBez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18"/>
              <p:cNvSpPr/>
              <p:nvPr/>
            </p:nvSpPr>
            <p:spPr>
              <a:xfrm>
                <a:off x="-3675290" y="975316"/>
                <a:ext cx="33391" cy="33391"/>
              </a:xfrm>
              <a:custGeom>
                <a:rect b="b" l="l" r="r" t="t"/>
                <a:pathLst>
                  <a:path extrusionOk="0" h="185" w="185">
                    <a:moveTo>
                      <a:pt x="91" y="49"/>
                    </a:moveTo>
                    <a:cubicBezTo>
                      <a:pt x="113" y="49"/>
                      <a:pt x="132" y="66"/>
                      <a:pt x="132" y="91"/>
                    </a:cubicBezTo>
                    <a:cubicBezTo>
                      <a:pt x="132" y="113"/>
                      <a:pt x="113" y="132"/>
                      <a:pt x="91" y="132"/>
                    </a:cubicBezTo>
                    <a:cubicBezTo>
                      <a:pt x="72" y="132"/>
                      <a:pt x="49" y="113"/>
                      <a:pt x="49" y="91"/>
                    </a:cubicBezTo>
                    <a:cubicBezTo>
                      <a:pt x="49" y="66"/>
                      <a:pt x="72" y="49"/>
                      <a:pt x="91" y="49"/>
                    </a:cubicBezTo>
                    <a:close/>
                    <a:moveTo>
                      <a:pt x="78" y="1"/>
                    </a:moveTo>
                    <a:lnTo>
                      <a:pt x="78" y="19"/>
                    </a:lnTo>
                    <a:cubicBezTo>
                      <a:pt x="66" y="25"/>
                      <a:pt x="61" y="25"/>
                      <a:pt x="55" y="31"/>
                    </a:cubicBezTo>
                    <a:lnTo>
                      <a:pt x="36" y="13"/>
                    </a:lnTo>
                    <a:lnTo>
                      <a:pt x="19" y="36"/>
                    </a:lnTo>
                    <a:lnTo>
                      <a:pt x="31" y="55"/>
                    </a:lnTo>
                    <a:cubicBezTo>
                      <a:pt x="25" y="61"/>
                      <a:pt x="25" y="66"/>
                      <a:pt x="19" y="78"/>
                    </a:cubicBezTo>
                    <a:lnTo>
                      <a:pt x="0" y="78"/>
                    </a:lnTo>
                    <a:lnTo>
                      <a:pt x="0" y="108"/>
                    </a:lnTo>
                    <a:lnTo>
                      <a:pt x="19" y="108"/>
                    </a:lnTo>
                    <a:cubicBezTo>
                      <a:pt x="25" y="113"/>
                      <a:pt x="25" y="126"/>
                      <a:pt x="31" y="132"/>
                    </a:cubicBezTo>
                    <a:lnTo>
                      <a:pt x="19" y="143"/>
                    </a:lnTo>
                    <a:lnTo>
                      <a:pt x="36" y="168"/>
                    </a:lnTo>
                    <a:lnTo>
                      <a:pt x="55" y="149"/>
                    </a:lnTo>
                    <a:cubicBezTo>
                      <a:pt x="61" y="156"/>
                      <a:pt x="66" y="162"/>
                      <a:pt x="78" y="162"/>
                    </a:cubicBezTo>
                    <a:lnTo>
                      <a:pt x="78" y="185"/>
                    </a:lnTo>
                    <a:lnTo>
                      <a:pt x="108" y="185"/>
                    </a:lnTo>
                    <a:lnTo>
                      <a:pt x="108" y="162"/>
                    </a:lnTo>
                    <a:cubicBezTo>
                      <a:pt x="113" y="162"/>
                      <a:pt x="126" y="156"/>
                      <a:pt x="132" y="149"/>
                    </a:cubicBezTo>
                    <a:lnTo>
                      <a:pt x="143" y="168"/>
                    </a:lnTo>
                    <a:lnTo>
                      <a:pt x="168" y="143"/>
                    </a:lnTo>
                    <a:lnTo>
                      <a:pt x="156" y="132"/>
                    </a:lnTo>
                    <a:cubicBezTo>
                      <a:pt x="156" y="126"/>
                      <a:pt x="162" y="113"/>
                      <a:pt x="162" y="108"/>
                    </a:cubicBezTo>
                    <a:lnTo>
                      <a:pt x="185" y="108"/>
                    </a:lnTo>
                    <a:lnTo>
                      <a:pt x="185" y="78"/>
                    </a:lnTo>
                    <a:lnTo>
                      <a:pt x="162" y="78"/>
                    </a:lnTo>
                    <a:cubicBezTo>
                      <a:pt x="162" y="66"/>
                      <a:pt x="156" y="61"/>
                      <a:pt x="156" y="55"/>
                    </a:cubicBezTo>
                    <a:lnTo>
                      <a:pt x="168" y="36"/>
                    </a:lnTo>
                    <a:lnTo>
                      <a:pt x="143" y="13"/>
                    </a:lnTo>
                    <a:lnTo>
                      <a:pt x="132" y="31"/>
                    </a:lnTo>
                    <a:cubicBezTo>
                      <a:pt x="126" y="25"/>
                      <a:pt x="113" y="25"/>
                      <a:pt x="108" y="19"/>
                    </a:cubicBez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18"/>
              <p:cNvSpPr/>
              <p:nvPr/>
            </p:nvSpPr>
            <p:spPr>
              <a:xfrm>
                <a:off x="-3729978" y="911783"/>
                <a:ext cx="121650" cy="143490"/>
              </a:xfrm>
              <a:custGeom>
                <a:rect b="b" l="l" r="r" t="t"/>
                <a:pathLst>
                  <a:path extrusionOk="0" h="795" w="674">
                    <a:moveTo>
                      <a:pt x="303" y="1"/>
                    </a:moveTo>
                    <a:cubicBezTo>
                      <a:pt x="138" y="1"/>
                      <a:pt x="0" y="138"/>
                      <a:pt x="0" y="305"/>
                    </a:cubicBezTo>
                    <a:cubicBezTo>
                      <a:pt x="0" y="424"/>
                      <a:pt x="66" y="525"/>
                      <a:pt x="173" y="580"/>
                    </a:cubicBezTo>
                    <a:lnTo>
                      <a:pt x="173" y="764"/>
                    </a:lnTo>
                    <a:lnTo>
                      <a:pt x="18" y="764"/>
                    </a:lnTo>
                    <a:lnTo>
                      <a:pt x="18" y="794"/>
                    </a:lnTo>
                    <a:lnTo>
                      <a:pt x="202" y="794"/>
                    </a:lnTo>
                    <a:lnTo>
                      <a:pt x="202" y="561"/>
                    </a:lnTo>
                    <a:lnTo>
                      <a:pt x="191" y="555"/>
                    </a:lnTo>
                    <a:cubicBezTo>
                      <a:pt x="95" y="514"/>
                      <a:pt x="30" y="413"/>
                      <a:pt x="30" y="305"/>
                    </a:cubicBezTo>
                    <a:cubicBezTo>
                      <a:pt x="30" y="157"/>
                      <a:pt x="155" y="31"/>
                      <a:pt x="303" y="31"/>
                    </a:cubicBezTo>
                    <a:cubicBezTo>
                      <a:pt x="459" y="31"/>
                      <a:pt x="578" y="157"/>
                      <a:pt x="578" y="305"/>
                    </a:cubicBezTo>
                    <a:lnTo>
                      <a:pt x="631" y="490"/>
                    </a:lnTo>
                    <a:lnTo>
                      <a:pt x="578" y="490"/>
                    </a:lnTo>
                    <a:lnTo>
                      <a:pt x="578" y="608"/>
                    </a:lnTo>
                    <a:lnTo>
                      <a:pt x="446" y="608"/>
                    </a:lnTo>
                    <a:lnTo>
                      <a:pt x="446" y="794"/>
                    </a:lnTo>
                    <a:lnTo>
                      <a:pt x="655" y="794"/>
                    </a:lnTo>
                    <a:lnTo>
                      <a:pt x="655" y="764"/>
                    </a:lnTo>
                    <a:lnTo>
                      <a:pt x="476" y="764"/>
                    </a:lnTo>
                    <a:lnTo>
                      <a:pt x="476" y="638"/>
                    </a:lnTo>
                    <a:lnTo>
                      <a:pt x="614" y="638"/>
                    </a:lnTo>
                    <a:lnTo>
                      <a:pt x="614" y="520"/>
                    </a:lnTo>
                    <a:lnTo>
                      <a:pt x="674" y="520"/>
                    </a:lnTo>
                    <a:lnTo>
                      <a:pt x="614" y="305"/>
                    </a:lnTo>
                    <a:cubicBezTo>
                      <a:pt x="608" y="138"/>
                      <a:pt x="476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9" name="Google Shape;1429;p18"/>
            <p:cNvGrpSpPr/>
            <p:nvPr/>
          </p:nvGrpSpPr>
          <p:grpSpPr>
            <a:xfrm>
              <a:off x="1827594" y="4646825"/>
              <a:ext cx="369169" cy="369178"/>
              <a:chOff x="9824300" y="3830138"/>
              <a:chExt cx="369169" cy="369178"/>
            </a:xfrm>
          </p:grpSpPr>
          <p:sp>
            <p:nvSpPr>
              <p:cNvPr id="1430" name="Google Shape;1430;p18"/>
              <p:cNvSpPr/>
              <p:nvPr/>
            </p:nvSpPr>
            <p:spPr>
              <a:xfrm>
                <a:off x="9824300" y="3830138"/>
                <a:ext cx="369169" cy="369178"/>
              </a:xfrm>
              <a:custGeom>
                <a:rect b="b" l="l" r="r" t="t"/>
                <a:pathLst>
                  <a:path extrusionOk="0" h="1199" w="1199">
                    <a:moveTo>
                      <a:pt x="597" y="37"/>
                    </a:moveTo>
                    <a:cubicBezTo>
                      <a:pt x="602" y="48"/>
                      <a:pt x="608" y="55"/>
                      <a:pt x="614" y="67"/>
                    </a:cubicBezTo>
                    <a:cubicBezTo>
                      <a:pt x="620" y="78"/>
                      <a:pt x="620" y="91"/>
                      <a:pt x="627" y="97"/>
                    </a:cubicBezTo>
                    <a:cubicBezTo>
                      <a:pt x="627" y="102"/>
                      <a:pt x="632" y="108"/>
                      <a:pt x="632" y="108"/>
                    </a:cubicBezTo>
                    <a:cubicBezTo>
                      <a:pt x="632" y="114"/>
                      <a:pt x="638" y="120"/>
                      <a:pt x="644" y="120"/>
                    </a:cubicBezTo>
                    <a:lnTo>
                      <a:pt x="662" y="127"/>
                    </a:lnTo>
                    <a:lnTo>
                      <a:pt x="685" y="127"/>
                    </a:lnTo>
                    <a:cubicBezTo>
                      <a:pt x="685" y="127"/>
                      <a:pt x="691" y="127"/>
                      <a:pt x="691" y="132"/>
                    </a:cubicBezTo>
                    <a:lnTo>
                      <a:pt x="698" y="132"/>
                    </a:lnTo>
                    <a:cubicBezTo>
                      <a:pt x="704" y="132"/>
                      <a:pt x="710" y="132"/>
                      <a:pt x="715" y="127"/>
                    </a:cubicBezTo>
                    <a:lnTo>
                      <a:pt x="727" y="114"/>
                    </a:lnTo>
                    <a:cubicBezTo>
                      <a:pt x="734" y="108"/>
                      <a:pt x="740" y="97"/>
                      <a:pt x="745" y="91"/>
                    </a:cubicBezTo>
                    <a:cubicBezTo>
                      <a:pt x="751" y="78"/>
                      <a:pt x="762" y="72"/>
                      <a:pt x="770" y="67"/>
                    </a:cubicBezTo>
                    <a:lnTo>
                      <a:pt x="770" y="61"/>
                    </a:lnTo>
                    <a:lnTo>
                      <a:pt x="775" y="61"/>
                    </a:lnTo>
                    <a:cubicBezTo>
                      <a:pt x="781" y="67"/>
                      <a:pt x="781" y="67"/>
                      <a:pt x="787" y="67"/>
                    </a:cubicBezTo>
                    <a:lnTo>
                      <a:pt x="798" y="72"/>
                    </a:lnTo>
                    <a:cubicBezTo>
                      <a:pt x="805" y="72"/>
                      <a:pt x="817" y="78"/>
                      <a:pt x="823" y="78"/>
                    </a:cubicBezTo>
                    <a:lnTo>
                      <a:pt x="828" y="84"/>
                    </a:lnTo>
                    <a:lnTo>
                      <a:pt x="828" y="120"/>
                    </a:lnTo>
                    <a:lnTo>
                      <a:pt x="828" y="150"/>
                    </a:lnTo>
                    <a:lnTo>
                      <a:pt x="823" y="168"/>
                    </a:lnTo>
                    <a:cubicBezTo>
                      <a:pt x="823" y="174"/>
                      <a:pt x="828" y="180"/>
                      <a:pt x="834" y="185"/>
                    </a:cubicBezTo>
                    <a:cubicBezTo>
                      <a:pt x="834" y="185"/>
                      <a:pt x="841" y="185"/>
                      <a:pt x="847" y="191"/>
                    </a:cubicBezTo>
                    <a:lnTo>
                      <a:pt x="858" y="198"/>
                    </a:lnTo>
                    <a:lnTo>
                      <a:pt x="883" y="210"/>
                    </a:lnTo>
                    <a:cubicBezTo>
                      <a:pt x="888" y="215"/>
                      <a:pt x="894" y="215"/>
                      <a:pt x="900" y="215"/>
                    </a:cubicBezTo>
                    <a:cubicBezTo>
                      <a:pt x="900" y="215"/>
                      <a:pt x="918" y="204"/>
                      <a:pt x="941" y="191"/>
                    </a:cubicBezTo>
                    <a:cubicBezTo>
                      <a:pt x="954" y="185"/>
                      <a:pt x="960" y="185"/>
                      <a:pt x="971" y="180"/>
                    </a:cubicBezTo>
                    <a:lnTo>
                      <a:pt x="977" y="180"/>
                    </a:lnTo>
                    <a:lnTo>
                      <a:pt x="1013" y="221"/>
                    </a:lnTo>
                    <a:lnTo>
                      <a:pt x="1013" y="227"/>
                    </a:lnTo>
                    <a:cubicBezTo>
                      <a:pt x="1013" y="234"/>
                      <a:pt x="1007" y="245"/>
                      <a:pt x="1001" y="257"/>
                    </a:cubicBezTo>
                    <a:cubicBezTo>
                      <a:pt x="995" y="275"/>
                      <a:pt x="984" y="298"/>
                      <a:pt x="984" y="298"/>
                    </a:cubicBezTo>
                    <a:cubicBezTo>
                      <a:pt x="977" y="305"/>
                      <a:pt x="977" y="311"/>
                      <a:pt x="984" y="317"/>
                    </a:cubicBezTo>
                    <a:lnTo>
                      <a:pt x="995" y="334"/>
                    </a:lnTo>
                    <a:lnTo>
                      <a:pt x="1007" y="347"/>
                    </a:lnTo>
                    <a:cubicBezTo>
                      <a:pt x="1007" y="353"/>
                      <a:pt x="1013" y="358"/>
                      <a:pt x="1013" y="358"/>
                    </a:cubicBezTo>
                    <a:cubicBezTo>
                      <a:pt x="1013" y="364"/>
                      <a:pt x="1020" y="370"/>
                      <a:pt x="1031" y="370"/>
                    </a:cubicBezTo>
                    <a:lnTo>
                      <a:pt x="1114" y="370"/>
                    </a:lnTo>
                    <a:lnTo>
                      <a:pt x="1114" y="377"/>
                    </a:lnTo>
                    <a:cubicBezTo>
                      <a:pt x="1114" y="383"/>
                      <a:pt x="1120" y="388"/>
                      <a:pt x="1127" y="394"/>
                    </a:cubicBezTo>
                    <a:lnTo>
                      <a:pt x="1127" y="413"/>
                    </a:lnTo>
                    <a:cubicBezTo>
                      <a:pt x="1133" y="413"/>
                      <a:pt x="1133" y="413"/>
                      <a:pt x="1133" y="418"/>
                    </a:cubicBezTo>
                    <a:lnTo>
                      <a:pt x="1133" y="424"/>
                    </a:lnTo>
                    <a:lnTo>
                      <a:pt x="1108" y="448"/>
                    </a:lnTo>
                    <a:lnTo>
                      <a:pt x="1084" y="471"/>
                    </a:lnTo>
                    <a:lnTo>
                      <a:pt x="1073" y="477"/>
                    </a:lnTo>
                    <a:cubicBezTo>
                      <a:pt x="1067" y="484"/>
                      <a:pt x="1061" y="490"/>
                      <a:pt x="1067" y="495"/>
                    </a:cubicBezTo>
                    <a:lnTo>
                      <a:pt x="1067" y="501"/>
                    </a:lnTo>
                    <a:lnTo>
                      <a:pt x="1067" y="507"/>
                    </a:lnTo>
                    <a:lnTo>
                      <a:pt x="1067" y="526"/>
                    </a:lnTo>
                    <a:cubicBezTo>
                      <a:pt x="1067" y="526"/>
                      <a:pt x="1073" y="531"/>
                      <a:pt x="1073" y="537"/>
                    </a:cubicBezTo>
                    <a:lnTo>
                      <a:pt x="1073" y="548"/>
                    </a:lnTo>
                    <a:cubicBezTo>
                      <a:pt x="1073" y="556"/>
                      <a:pt x="1078" y="561"/>
                      <a:pt x="1084" y="567"/>
                    </a:cubicBezTo>
                    <a:lnTo>
                      <a:pt x="1097" y="567"/>
                    </a:lnTo>
                    <a:cubicBezTo>
                      <a:pt x="1108" y="573"/>
                      <a:pt x="1114" y="578"/>
                      <a:pt x="1127" y="584"/>
                    </a:cubicBezTo>
                    <a:cubicBezTo>
                      <a:pt x="1138" y="584"/>
                      <a:pt x="1150" y="591"/>
                      <a:pt x="1156" y="597"/>
                    </a:cubicBezTo>
                    <a:lnTo>
                      <a:pt x="1163" y="597"/>
                    </a:lnTo>
                    <a:lnTo>
                      <a:pt x="1163" y="608"/>
                    </a:lnTo>
                    <a:lnTo>
                      <a:pt x="1163" y="627"/>
                    </a:lnTo>
                    <a:lnTo>
                      <a:pt x="1163" y="638"/>
                    </a:lnTo>
                    <a:cubicBezTo>
                      <a:pt x="1156" y="644"/>
                      <a:pt x="1156" y="650"/>
                      <a:pt x="1156" y="656"/>
                    </a:cubicBezTo>
                    <a:cubicBezTo>
                      <a:pt x="1150" y="663"/>
                      <a:pt x="1138" y="663"/>
                      <a:pt x="1120" y="668"/>
                    </a:cubicBezTo>
                    <a:cubicBezTo>
                      <a:pt x="1114" y="674"/>
                      <a:pt x="1103" y="674"/>
                      <a:pt x="1091" y="680"/>
                    </a:cubicBezTo>
                    <a:lnTo>
                      <a:pt x="1078" y="680"/>
                    </a:lnTo>
                    <a:cubicBezTo>
                      <a:pt x="1073" y="686"/>
                      <a:pt x="1067" y="686"/>
                      <a:pt x="1067" y="698"/>
                    </a:cubicBezTo>
                    <a:lnTo>
                      <a:pt x="1061" y="710"/>
                    </a:lnTo>
                    <a:lnTo>
                      <a:pt x="1061" y="716"/>
                    </a:lnTo>
                    <a:lnTo>
                      <a:pt x="1061" y="721"/>
                    </a:lnTo>
                    <a:lnTo>
                      <a:pt x="1048" y="746"/>
                    </a:lnTo>
                    <a:cubicBezTo>
                      <a:pt x="1048" y="751"/>
                      <a:pt x="1048" y="763"/>
                      <a:pt x="1056" y="763"/>
                    </a:cubicBezTo>
                    <a:lnTo>
                      <a:pt x="1091" y="799"/>
                    </a:lnTo>
                    <a:cubicBezTo>
                      <a:pt x="1097" y="806"/>
                      <a:pt x="1103" y="817"/>
                      <a:pt x="1108" y="823"/>
                    </a:cubicBezTo>
                    <a:lnTo>
                      <a:pt x="1114" y="829"/>
                    </a:lnTo>
                    <a:lnTo>
                      <a:pt x="1108" y="829"/>
                    </a:lnTo>
                    <a:cubicBezTo>
                      <a:pt x="1108" y="834"/>
                      <a:pt x="1108" y="841"/>
                      <a:pt x="1103" y="847"/>
                    </a:cubicBezTo>
                    <a:lnTo>
                      <a:pt x="1097" y="853"/>
                    </a:lnTo>
                    <a:cubicBezTo>
                      <a:pt x="1097" y="859"/>
                      <a:pt x="1091" y="864"/>
                      <a:pt x="1091" y="870"/>
                    </a:cubicBezTo>
                    <a:lnTo>
                      <a:pt x="1084" y="877"/>
                    </a:lnTo>
                    <a:lnTo>
                      <a:pt x="1084" y="883"/>
                    </a:lnTo>
                    <a:cubicBezTo>
                      <a:pt x="1078" y="877"/>
                      <a:pt x="1061" y="877"/>
                      <a:pt x="1048" y="877"/>
                    </a:cubicBezTo>
                    <a:cubicBezTo>
                      <a:pt x="1025" y="877"/>
                      <a:pt x="1001" y="870"/>
                      <a:pt x="1001" y="870"/>
                    </a:cubicBezTo>
                    <a:cubicBezTo>
                      <a:pt x="995" y="870"/>
                      <a:pt x="990" y="870"/>
                      <a:pt x="984" y="877"/>
                    </a:cubicBezTo>
                    <a:lnTo>
                      <a:pt x="965" y="900"/>
                    </a:lnTo>
                    <a:lnTo>
                      <a:pt x="954" y="919"/>
                    </a:lnTo>
                    <a:cubicBezTo>
                      <a:pt x="948" y="924"/>
                      <a:pt x="948" y="930"/>
                      <a:pt x="948" y="936"/>
                    </a:cubicBezTo>
                    <a:cubicBezTo>
                      <a:pt x="948" y="936"/>
                      <a:pt x="954" y="960"/>
                      <a:pt x="965" y="984"/>
                    </a:cubicBezTo>
                    <a:cubicBezTo>
                      <a:pt x="965" y="996"/>
                      <a:pt x="971" y="1002"/>
                      <a:pt x="971" y="1013"/>
                    </a:cubicBezTo>
                    <a:lnTo>
                      <a:pt x="971" y="1020"/>
                    </a:lnTo>
                    <a:lnTo>
                      <a:pt x="965" y="1026"/>
                    </a:lnTo>
                    <a:cubicBezTo>
                      <a:pt x="960" y="1026"/>
                      <a:pt x="960" y="1032"/>
                      <a:pt x="954" y="1037"/>
                    </a:cubicBezTo>
                    <a:lnTo>
                      <a:pt x="930" y="1056"/>
                    </a:lnTo>
                    <a:lnTo>
                      <a:pt x="924" y="1049"/>
                    </a:lnTo>
                    <a:cubicBezTo>
                      <a:pt x="918" y="1049"/>
                      <a:pt x="905" y="1043"/>
                      <a:pt x="894" y="1037"/>
                    </a:cubicBezTo>
                    <a:cubicBezTo>
                      <a:pt x="888" y="1032"/>
                      <a:pt x="877" y="1026"/>
                      <a:pt x="870" y="1020"/>
                    </a:cubicBezTo>
                    <a:cubicBezTo>
                      <a:pt x="864" y="1013"/>
                      <a:pt x="858" y="1013"/>
                      <a:pt x="858" y="1013"/>
                    </a:cubicBezTo>
                    <a:cubicBezTo>
                      <a:pt x="855" y="1010"/>
                      <a:pt x="853" y="1009"/>
                      <a:pt x="850" y="1009"/>
                    </a:cubicBezTo>
                    <a:cubicBezTo>
                      <a:pt x="847" y="1009"/>
                      <a:pt x="844" y="1010"/>
                      <a:pt x="841" y="1013"/>
                    </a:cubicBezTo>
                    <a:lnTo>
                      <a:pt x="823" y="1020"/>
                    </a:lnTo>
                    <a:lnTo>
                      <a:pt x="817" y="1026"/>
                    </a:lnTo>
                    <a:lnTo>
                      <a:pt x="798" y="1032"/>
                    </a:lnTo>
                    <a:lnTo>
                      <a:pt x="792" y="1032"/>
                    </a:lnTo>
                    <a:lnTo>
                      <a:pt x="792" y="1037"/>
                    </a:lnTo>
                    <a:cubicBezTo>
                      <a:pt x="781" y="1037"/>
                      <a:pt x="781" y="1043"/>
                      <a:pt x="781" y="1049"/>
                    </a:cubicBezTo>
                    <a:lnTo>
                      <a:pt x="781" y="1067"/>
                    </a:lnTo>
                    <a:cubicBezTo>
                      <a:pt x="781" y="1073"/>
                      <a:pt x="775" y="1084"/>
                      <a:pt x="775" y="1097"/>
                    </a:cubicBezTo>
                    <a:cubicBezTo>
                      <a:pt x="775" y="1109"/>
                      <a:pt x="775" y="1120"/>
                      <a:pt x="770" y="1133"/>
                    </a:cubicBezTo>
                    <a:lnTo>
                      <a:pt x="745" y="1144"/>
                    </a:lnTo>
                    <a:cubicBezTo>
                      <a:pt x="734" y="1144"/>
                      <a:pt x="721" y="1144"/>
                      <a:pt x="715" y="1150"/>
                    </a:cubicBezTo>
                    <a:cubicBezTo>
                      <a:pt x="710" y="1144"/>
                      <a:pt x="698" y="1133"/>
                      <a:pt x="691" y="1120"/>
                    </a:cubicBezTo>
                    <a:cubicBezTo>
                      <a:pt x="685" y="1109"/>
                      <a:pt x="680" y="1103"/>
                      <a:pt x="674" y="1092"/>
                    </a:cubicBezTo>
                    <a:lnTo>
                      <a:pt x="668" y="1079"/>
                    </a:lnTo>
                    <a:cubicBezTo>
                      <a:pt x="662" y="1073"/>
                      <a:pt x="655" y="1073"/>
                      <a:pt x="650" y="1073"/>
                    </a:cubicBezTo>
                    <a:lnTo>
                      <a:pt x="597" y="1073"/>
                    </a:lnTo>
                    <a:cubicBezTo>
                      <a:pt x="591" y="1073"/>
                      <a:pt x="584" y="1079"/>
                      <a:pt x="578" y="1084"/>
                    </a:cubicBezTo>
                    <a:cubicBezTo>
                      <a:pt x="578" y="1084"/>
                      <a:pt x="567" y="1109"/>
                      <a:pt x="555" y="1127"/>
                    </a:cubicBezTo>
                    <a:cubicBezTo>
                      <a:pt x="548" y="1139"/>
                      <a:pt x="542" y="1150"/>
                      <a:pt x="537" y="1156"/>
                    </a:cubicBezTo>
                    <a:lnTo>
                      <a:pt x="507" y="1156"/>
                    </a:lnTo>
                    <a:lnTo>
                      <a:pt x="501" y="1150"/>
                    </a:lnTo>
                    <a:lnTo>
                      <a:pt x="477" y="1150"/>
                    </a:lnTo>
                    <a:lnTo>
                      <a:pt x="477" y="1144"/>
                    </a:lnTo>
                    <a:cubicBezTo>
                      <a:pt x="477" y="1139"/>
                      <a:pt x="471" y="1127"/>
                      <a:pt x="471" y="1114"/>
                    </a:cubicBezTo>
                    <a:cubicBezTo>
                      <a:pt x="471" y="1103"/>
                      <a:pt x="465" y="1092"/>
                      <a:pt x="465" y="1084"/>
                    </a:cubicBezTo>
                    <a:lnTo>
                      <a:pt x="465" y="1067"/>
                    </a:lnTo>
                    <a:cubicBezTo>
                      <a:pt x="459" y="1062"/>
                      <a:pt x="459" y="1056"/>
                      <a:pt x="454" y="1056"/>
                    </a:cubicBezTo>
                    <a:lnTo>
                      <a:pt x="424" y="1043"/>
                    </a:lnTo>
                    <a:cubicBezTo>
                      <a:pt x="418" y="1043"/>
                      <a:pt x="418" y="1043"/>
                      <a:pt x="412" y="1037"/>
                    </a:cubicBezTo>
                    <a:lnTo>
                      <a:pt x="399" y="1032"/>
                    </a:lnTo>
                    <a:cubicBezTo>
                      <a:pt x="394" y="1032"/>
                      <a:pt x="388" y="1032"/>
                      <a:pt x="382" y="1037"/>
                    </a:cubicBezTo>
                    <a:lnTo>
                      <a:pt x="369" y="1043"/>
                    </a:lnTo>
                    <a:lnTo>
                      <a:pt x="347" y="1067"/>
                    </a:lnTo>
                    <a:cubicBezTo>
                      <a:pt x="334" y="1073"/>
                      <a:pt x="328" y="1079"/>
                      <a:pt x="316" y="1084"/>
                    </a:cubicBezTo>
                    <a:lnTo>
                      <a:pt x="311" y="1084"/>
                    </a:lnTo>
                    <a:cubicBezTo>
                      <a:pt x="311" y="1084"/>
                      <a:pt x="305" y="1079"/>
                      <a:pt x="298" y="1073"/>
                    </a:cubicBezTo>
                    <a:lnTo>
                      <a:pt x="292" y="1073"/>
                    </a:lnTo>
                    <a:cubicBezTo>
                      <a:pt x="286" y="1067"/>
                      <a:pt x="281" y="1062"/>
                      <a:pt x="275" y="1062"/>
                    </a:cubicBezTo>
                    <a:lnTo>
                      <a:pt x="269" y="1056"/>
                    </a:lnTo>
                    <a:lnTo>
                      <a:pt x="269" y="1049"/>
                    </a:lnTo>
                    <a:cubicBezTo>
                      <a:pt x="269" y="1043"/>
                      <a:pt x="269" y="1032"/>
                      <a:pt x="275" y="1020"/>
                    </a:cubicBezTo>
                    <a:cubicBezTo>
                      <a:pt x="275" y="996"/>
                      <a:pt x="286" y="971"/>
                      <a:pt x="286" y="971"/>
                    </a:cubicBezTo>
                    <a:cubicBezTo>
                      <a:pt x="286" y="966"/>
                      <a:pt x="281" y="960"/>
                      <a:pt x="281" y="954"/>
                    </a:cubicBezTo>
                    <a:lnTo>
                      <a:pt x="256" y="936"/>
                    </a:lnTo>
                    <a:lnTo>
                      <a:pt x="245" y="919"/>
                    </a:lnTo>
                    <a:lnTo>
                      <a:pt x="239" y="919"/>
                    </a:lnTo>
                    <a:cubicBezTo>
                      <a:pt x="239" y="915"/>
                      <a:pt x="233" y="910"/>
                      <a:pt x="227" y="910"/>
                    </a:cubicBezTo>
                    <a:cubicBezTo>
                      <a:pt x="225" y="910"/>
                      <a:pt x="222" y="911"/>
                      <a:pt x="221" y="913"/>
                    </a:cubicBezTo>
                    <a:cubicBezTo>
                      <a:pt x="221" y="913"/>
                      <a:pt x="198" y="919"/>
                      <a:pt x="179" y="924"/>
                    </a:cubicBezTo>
                    <a:cubicBezTo>
                      <a:pt x="168" y="924"/>
                      <a:pt x="155" y="924"/>
                      <a:pt x="144" y="930"/>
                    </a:cubicBezTo>
                    <a:lnTo>
                      <a:pt x="138" y="930"/>
                    </a:lnTo>
                    <a:lnTo>
                      <a:pt x="138" y="919"/>
                    </a:lnTo>
                    <a:cubicBezTo>
                      <a:pt x="132" y="919"/>
                      <a:pt x="126" y="913"/>
                      <a:pt x="126" y="906"/>
                    </a:cubicBezTo>
                    <a:lnTo>
                      <a:pt x="119" y="894"/>
                    </a:lnTo>
                    <a:cubicBezTo>
                      <a:pt x="114" y="889"/>
                      <a:pt x="114" y="889"/>
                      <a:pt x="108" y="883"/>
                    </a:cubicBezTo>
                    <a:lnTo>
                      <a:pt x="114" y="877"/>
                    </a:lnTo>
                    <a:cubicBezTo>
                      <a:pt x="114" y="870"/>
                      <a:pt x="119" y="859"/>
                      <a:pt x="132" y="847"/>
                    </a:cubicBezTo>
                    <a:cubicBezTo>
                      <a:pt x="138" y="841"/>
                      <a:pt x="144" y="829"/>
                      <a:pt x="149" y="823"/>
                    </a:cubicBezTo>
                    <a:lnTo>
                      <a:pt x="155" y="811"/>
                    </a:lnTo>
                    <a:cubicBezTo>
                      <a:pt x="162" y="806"/>
                      <a:pt x="162" y="799"/>
                      <a:pt x="162" y="793"/>
                    </a:cubicBezTo>
                    <a:lnTo>
                      <a:pt x="155" y="781"/>
                    </a:lnTo>
                    <a:cubicBezTo>
                      <a:pt x="155" y="781"/>
                      <a:pt x="155" y="776"/>
                      <a:pt x="149" y="776"/>
                    </a:cubicBezTo>
                    <a:lnTo>
                      <a:pt x="149" y="770"/>
                    </a:lnTo>
                    <a:lnTo>
                      <a:pt x="144" y="746"/>
                    </a:lnTo>
                    <a:cubicBezTo>
                      <a:pt x="138" y="740"/>
                      <a:pt x="132" y="734"/>
                      <a:pt x="126" y="734"/>
                    </a:cubicBezTo>
                    <a:lnTo>
                      <a:pt x="114" y="727"/>
                    </a:lnTo>
                    <a:cubicBezTo>
                      <a:pt x="102" y="727"/>
                      <a:pt x="91" y="727"/>
                      <a:pt x="83" y="721"/>
                    </a:cubicBezTo>
                    <a:cubicBezTo>
                      <a:pt x="72" y="721"/>
                      <a:pt x="61" y="716"/>
                      <a:pt x="48" y="716"/>
                    </a:cubicBezTo>
                    <a:lnTo>
                      <a:pt x="42" y="710"/>
                    </a:lnTo>
                    <a:lnTo>
                      <a:pt x="42" y="691"/>
                    </a:lnTo>
                    <a:lnTo>
                      <a:pt x="42" y="686"/>
                    </a:lnTo>
                    <a:cubicBezTo>
                      <a:pt x="36" y="680"/>
                      <a:pt x="36" y="674"/>
                      <a:pt x="36" y="674"/>
                    </a:cubicBezTo>
                    <a:lnTo>
                      <a:pt x="36" y="656"/>
                    </a:lnTo>
                    <a:cubicBezTo>
                      <a:pt x="42" y="650"/>
                      <a:pt x="55" y="644"/>
                      <a:pt x="66" y="638"/>
                    </a:cubicBezTo>
                    <a:cubicBezTo>
                      <a:pt x="91" y="627"/>
                      <a:pt x="108" y="614"/>
                      <a:pt x="108" y="614"/>
                    </a:cubicBezTo>
                    <a:cubicBezTo>
                      <a:pt x="114" y="614"/>
                      <a:pt x="119" y="608"/>
                      <a:pt x="119" y="597"/>
                    </a:cubicBezTo>
                    <a:lnTo>
                      <a:pt x="119" y="573"/>
                    </a:lnTo>
                    <a:lnTo>
                      <a:pt x="119" y="561"/>
                    </a:lnTo>
                    <a:lnTo>
                      <a:pt x="119" y="548"/>
                    </a:lnTo>
                    <a:cubicBezTo>
                      <a:pt x="119" y="537"/>
                      <a:pt x="119" y="531"/>
                      <a:pt x="114" y="531"/>
                    </a:cubicBezTo>
                    <a:lnTo>
                      <a:pt x="102" y="520"/>
                    </a:lnTo>
                    <a:cubicBezTo>
                      <a:pt x="96" y="520"/>
                      <a:pt x="83" y="507"/>
                      <a:pt x="72" y="501"/>
                    </a:cubicBezTo>
                    <a:lnTo>
                      <a:pt x="48" y="477"/>
                    </a:lnTo>
                    <a:cubicBezTo>
                      <a:pt x="48" y="471"/>
                      <a:pt x="48" y="460"/>
                      <a:pt x="55" y="454"/>
                    </a:cubicBezTo>
                    <a:lnTo>
                      <a:pt x="61" y="424"/>
                    </a:lnTo>
                    <a:lnTo>
                      <a:pt x="66" y="424"/>
                    </a:lnTo>
                    <a:cubicBezTo>
                      <a:pt x="72" y="424"/>
                      <a:pt x="83" y="418"/>
                      <a:pt x="96" y="418"/>
                    </a:cubicBezTo>
                    <a:lnTo>
                      <a:pt x="144" y="418"/>
                    </a:lnTo>
                    <a:cubicBezTo>
                      <a:pt x="149" y="418"/>
                      <a:pt x="155" y="413"/>
                      <a:pt x="162" y="405"/>
                    </a:cubicBezTo>
                    <a:lnTo>
                      <a:pt x="162" y="400"/>
                    </a:lnTo>
                    <a:cubicBezTo>
                      <a:pt x="162" y="400"/>
                      <a:pt x="162" y="394"/>
                      <a:pt x="168" y="394"/>
                    </a:cubicBezTo>
                    <a:lnTo>
                      <a:pt x="174" y="383"/>
                    </a:lnTo>
                    <a:cubicBezTo>
                      <a:pt x="174" y="383"/>
                      <a:pt x="174" y="377"/>
                      <a:pt x="179" y="370"/>
                    </a:cubicBezTo>
                    <a:lnTo>
                      <a:pt x="185" y="358"/>
                    </a:lnTo>
                    <a:lnTo>
                      <a:pt x="185" y="341"/>
                    </a:lnTo>
                    <a:cubicBezTo>
                      <a:pt x="185" y="341"/>
                      <a:pt x="179" y="334"/>
                      <a:pt x="174" y="328"/>
                    </a:cubicBezTo>
                    <a:cubicBezTo>
                      <a:pt x="174" y="317"/>
                      <a:pt x="162" y="311"/>
                      <a:pt x="155" y="298"/>
                    </a:cubicBezTo>
                    <a:cubicBezTo>
                      <a:pt x="149" y="287"/>
                      <a:pt x="149" y="281"/>
                      <a:pt x="144" y="270"/>
                    </a:cubicBezTo>
                    <a:lnTo>
                      <a:pt x="144" y="262"/>
                    </a:lnTo>
                    <a:lnTo>
                      <a:pt x="162" y="245"/>
                    </a:lnTo>
                    <a:cubicBezTo>
                      <a:pt x="162" y="240"/>
                      <a:pt x="168" y="234"/>
                      <a:pt x="174" y="227"/>
                    </a:cubicBezTo>
                    <a:lnTo>
                      <a:pt x="179" y="221"/>
                    </a:lnTo>
                    <a:lnTo>
                      <a:pt x="185" y="221"/>
                    </a:lnTo>
                    <a:cubicBezTo>
                      <a:pt x="191" y="221"/>
                      <a:pt x="204" y="227"/>
                      <a:pt x="215" y="234"/>
                    </a:cubicBezTo>
                    <a:cubicBezTo>
                      <a:pt x="234" y="240"/>
                      <a:pt x="256" y="245"/>
                      <a:pt x="256" y="245"/>
                    </a:cubicBezTo>
                    <a:cubicBezTo>
                      <a:pt x="259" y="248"/>
                      <a:pt x="263" y="250"/>
                      <a:pt x="266" y="250"/>
                    </a:cubicBezTo>
                    <a:cubicBezTo>
                      <a:pt x="269" y="250"/>
                      <a:pt x="272" y="248"/>
                      <a:pt x="275" y="245"/>
                    </a:cubicBezTo>
                    <a:lnTo>
                      <a:pt x="298" y="227"/>
                    </a:lnTo>
                    <a:lnTo>
                      <a:pt x="316" y="210"/>
                    </a:lnTo>
                    <a:cubicBezTo>
                      <a:pt x="322" y="204"/>
                      <a:pt x="328" y="198"/>
                      <a:pt x="322" y="191"/>
                    </a:cubicBezTo>
                    <a:cubicBezTo>
                      <a:pt x="322" y="191"/>
                      <a:pt x="322" y="168"/>
                      <a:pt x="316" y="144"/>
                    </a:cubicBezTo>
                    <a:lnTo>
                      <a:pt x="316" y="108"/>
                    </a:lnTo>
                    <a:lnTo>
                      <a:pt x="322" y="102"/>
                    </a:lnTo>
                    <a:cubicBezTo>
                      <a:pt x="328" y="102"/>
                      <a:pt x="334" y="97"/>
                      <a:pt x="341" y="97"/>
                    </a:cubicBezTo>
                    <a:lnTo>
                      <a:pt x="352" y="91"/>
                    </a:lnTo>
                    <a:cubicBezTo>
                      <a:pt x="358" y="91"/>
                      <a:pt x="358" y="84"/>
                      <a:pt x="364" y="84"/>
                    </a:cubicBezTo>
                    <a:lnTo>
                      <a:pt x="369" y="84"/>
                    </a:lnTo>
                    <a:cubicBezTo>
                      <a:pt x="377" y="91"/>
                      <a:pt x="388" y="97"/>
                      <a:pt x="394" y="108"/>
                    </a:cubicBezTo>
                    <a:cubicBezTo>
                      <a:pt x="412" y="120"/>
                      <a:pt x="429" y="138"/>
                      <a:pt x="429" y="138"/>
                    </a:cubicBezTo>
                    <a:cubicBezTo>
                      <a:pt x="435" y="144"/>
                      <a:pt x="441" y="144"/>
                      <a:pt x="448" y="144"/>
                    </a:cubicBezTo>
                    <a:lnTo>
                      <a:pt x="471" y="138"/>
                    </a:lnTo>
                    <a:lnTo>
                      <a:pt x="477" y="132"/>
                    </a:lnTo>
                    <a:lnTo>
                      <a:pt x="501" y="132"/>
                    </a:lnTo>
                    <a:cubicBezTo>
                      <a:pt x="507" y="127"/>
                      <a:pt x="512" y="127"/>
                      <a:pt x="512" y="114"/>
                    </a:cubicBezTo>
                    <a:lnTo>
                      <a:pt x="519" y="102"/>
                    </a:lnTo>
                    <a:cubicBezTo>
                      <a:pt x="519" y="97"/>
                      <a:pt x="525" y="84"/>
                      <a:pt x="525" y="72"/>
                    </a:cubicBezTo>
                    <a:cubicBezTo>
                      <a:pt x="531" y="61"/>
                      <a:pt x="537" y="42"/>
                      <a:pt x="537" y="37"/>
                    </a:cubicBezTo>
                    <a:close/>
                    <a:moveTo>
                      <a:pt x="525" y="1"/>
                    </a:moveTo>
                    <a:cubicBezTo>
                      <a:pt x="519" y="1"/>
                      <a:pt x="512" y="7"/>
                      <a:pt x="507" y="12"/>
                    </a:cubicBezTo>
                    <a:cubicBezTo>
                      <a:pt x="507" y="12"/>
                      <a:pt x="501" y="37"/>
                      <a:pt x="489" y="61"/>
                    </a:cubicBezTo>
                    <a:cubicBezTo>
                      <a:pt x="489" y="72"/>
                      <a:pt x="484" y="84"/>
                      <a:pt x="484" y="97"/>
                    </a:cubicBezTo>
                    <a:lnTo>
                      <a:pt x="477" y="97"/>
                    </a:lnTo>
                    <a:cubicBezTo>
                      <a:pt x="477" y="97"/>
                      <a:pt x="471" y="97"/>
                      <a:pt x="465" y="102"/>
                    </a:cubicBezTo>
                    <a:lnTo>
                      <a:pt x="448" y="108"/>
                    </a:lnTo>
                    <a:lnTo>
                      <a:pt x="418" y="78"/>
                    </a:lnTo>
                    <a:lnTo>
                      <a:pt x="394" y="55"/>
                    </a:lnTo>
                    <a:lnTo>
                      <a:pt x="382" y="48"/>
                    </a:lnTo>
                    <a:cubicBezTo>
                      <a:pt x="377" y="42"/>
                      <a:pt x="369" y="42"/>
                      <a:pt x="364" y="42"/>
                    </a:cubicBezTo>
                    <a:lnTo>
                      <a:pt x="352" y="48"/>
                    </a:lnTo>
                    <a:cubicBezTo>
                      <a:pt x="347" y="55"/>
                      <a:pt x="341" y="55"/>
                      <a:pt x="334" y="61"/>
                    </a:cubicBezTo>
                    <a:lnTo>
                      <a:pt x="322" y="61"/>
                    </a:lnTo>
                    <a:cubicBezTo>
                      <a:pt x="316" y="67"/>
                      <a:pt x="311" y="72"/>
                      <a:pt x="305" y="72"/>
                    </a:cubicBezTo>
                    <a:lnTo>
                      <a:pt x="298" y="78"/>
                    </a:lnTo>
                    <a:cubicBezTo>
                      <a:pt x="292" y="78"/>
                      <a:pt x="286" y="84"/>
                      <a:pt x="286" y="84"/>
                    </a:cubicBezTo>
                    <a:cubicBezTo>
                      <a:pt x="281" y="91"/>
                      <a:pt x="281" y="97"/>
                      <a:pt x="281" y="102"/>
                    </a:cubicBezTo>
                    <a:lnTo>
                      <a:pt x="281" y="150"/>
                    </a:lnTo>
                    <a:cubicBezTo>
                      <a:pt x="286" y="162"/>
                      <a:pt x="286" y="180"/>
                      <a:pt x="286" y="185"/>
                    </a:cubicBezTo>
                    <a:lnTo>
                      <a:pt x="275" y="198"/>
                    </a:lnTo>
                    <a:lnTo>
                      <a:pt x="269" y="204"/>
                    </a:lnTo>
                    <a:lnTo>
                      <a:pt x="262" y="210"/>
                    </a:lnTo>
                    <a:cubicBezTo>
                      <a:pt x="251" y="210"/>
                      <a:pt x="239" y="204"/>
                      <a:pt x="226" y="198"/>
                    </a:cubicBezTo>
                    <a:cubicBezTo>
                      <a:pt x="215" y="191"/>
                      <a:pt x="204" y="191"/>
                      <a:pt x="191" y="185"/>
                    </a:cubicBezTo>
                    <a:lnTo>
                      <a:pt x="174" y="185"/>
                    </a:lnTo>
                    <a:cubicBezTo>
                      <a:pt x="172" y="183"/>
                      <a:pt x="170" y="183"/>
                      <a:pt x="168" y="183"/>
                    </a:cubicBezTo>
                    <a:cubicBezTo>
                      <a:pt x="165" y="183"/>
                      <a:pt x="162" y="185"/>
                      <a:pt x="162" y="185"/>
                    </a:cubicBezTo>
                    <a:lnTo>
                      <a:pt x="155" y="191"/>
                    </a:lnTo>
                    <a:lnTo>
                      <a:pt x="149" y="198"/>
                    </a:lnTo>
                    <a:lnTo>
                      <a:pt x="144" y="204"/>
                    </a:lnTo>
                    <a:cubicBezTo>
                      <a:pt x="144" y="210"/>
                      <a:pt x="138" y="215"/>
                      <a:pt x="132" y="221"/>
                    </a:cubicBezTo>
                    <a:lnTo>
                      <a:pt x="114" y="240"/>
                    </a:lnTo>
                    <a:lnTo>
                      <a:pt x="108" y="257"/>
                    </a:lnTo>
                    <a:cubicBezTo>
                      <a:pt x="102" y="257"/>
                      <a:pt x="102" y="270"/>
                      <a:pt x="102" y="275"/>
                    </a:cubicBezTo>
                    <a:lnTo>
                      <a:pt x="114" y="287"/>
                    </a:lnTo>
                    <a:cubicBezTo>
                      <a:pt x="114" y="293"/>
                      <a:pt x="119" y="305"/>
                      <a:pt x="126" y="317"/>
                    </a:cubicBezTo>
                    <a:cubicBezTo>
                      <a:pt x="132" y="328"/>
                      <a:pt x="138" y="341"/>
                      <a:pt x="144" y="347"/>
                    </a:cubicBezTo>
                    <a:lnTo>
                      <a:pt x="149" y="347"/>
                    </a:lnTo>
                    <a:lnTo>
                      <a:pt x="144" y="353"/>
                    </a:lnTo>
                    <a:cubicBezTo>
                      <a:pt x="144" y="358"/>
                      <a:pt x="138" y="364"/>
                      <a:pt x="138" y="364"/>
                    </a:cubicBezTo>
                    <a:lnTo>
                      <a:pt x="132" y="377"/>
                    </a:lnTo>
                    <a:lnTo>
                      <a:pt x="132" y="383"/>
                    </a:lnTo>
                    <a:lnTo>
                      <a:pt x="96" y="383"/>
                    </a:lnTo>
                    <a:cubicBezTo>
                      <a:pt x="83" y="383"/>
                      <a:pt x="66" y="388"/>
                      <a:pt x="61" y="388"/>
                    </a:cubicBezTo>
                    <a:lnTo>
                      <a:pt x="42" y="388"/>
                    </a:lnTo>
                    <a:cubicBezTo>
                      <a:pt x="36" y="394"/>
                      <a:pt x="31" y="394"/>
                      <a:pt x="31" y="400"/>
                    </a:cubicBezTo>
                    <a:lnTo>
                      <a:pt x="19" y="441"/>
                    </a:lnTo>
                    <a:cubicBezTo>
                      <a:pt x="12" y="454"/>
                      <a:pt x="12" y="465"/>
                      <a:pt x="12" y="471"/>
                    </a:cubicBezTo>
                    <a:lnTo>
                      <a:pt x="6" y="484"/>
                    </a:lnTo>
                    <a:cubicBezTo>
                      <a:pt x="6" y="490"/>
                      <a:pt x="6" y="495"/>
                      <a:pt x="12" y="501"/>
                    </a:cubicBezTo>
                    <a:cubicBezTo>
                      <a:pt x="12" y="501"/>
                      <a:pt x="36" y="520"/>
                      <a:pt x="55" y="531"/>
                    </a:cubicBezTo>
                    <a:cubicBezTo>
                      <a:pt x="66" y="537"/>
                      <a:pt x="72" y="548"/>
                      <a:pt x="83" y="548"/>
                    </a:cubicBezTo>
                    <a:lnTo>
                      <a:pt x="83" y="556"/>
                    </a:lnTo>
                    <a:lnTo>
                      <a:pt x="83" y="573"/>
                    </a:lnTo>
                    <a:lnTo>
                      <a:pt x="83" y="591"/>
                    </a:lnTo>
                    <a:cubicBezTo>
                      <a:pt x="72" y="591"/>
                      <a:pt x="61" y="597"/>
                      <a:pt x="48" y="608"/>
                    </a:cubicBezTo>
                    <a:cubicBezTo>
                      <a:pt x="31" y="620"/>
                      <a:pt x="6" y="633"/>
                      <a:pt x="6" y="633"/>
                    </a:cubicBezTo>
                    <a:cubicBezTo>
                      <a:pt x="1" y="638"/>
                      <a:pt x="1" y="644"/>
                      <a:pt x="1" y="650"/>
                    </a:cubicBezTo>
                    <a:lnTo>
                      <a:pt x="1" y="663"/>
                    </a:lnTo>
                    <a:lnTo>
                      <a:pt x="1" y="674"/>
                    </a:lnTo>
                    <a:cubicBezTo>
                      <a:pt x="1" y="680"/>
                      <a:pt x="6" y="686"/>
                      <a:pt x="6" y="691"/>
                    </a:cubicBezTo>
                    <a:lnTo>
                      <a:pt x="6" y="698"/>
                    </a:lnTo>
                    <a:cubicBezTo>
                      <a:pt x="6" y="710"/>
                      <a:pt x="6" y="716"/>
                      <a:pt x="12" y="721"/>
                    </a:cubicBezTo>
                    <a:lnTo>
                      <a:pt x="12" y="734"/>
                    </a:lnTo>
                    <a:cubicBezTo>
                      <a:pt x="12" y="740"/>
                      <a:pt x="19" y="746"/>
                      <a:pt x="25" y="746"/>
                    </a:cubicBezTo>
                    <a:lnTo>
                      <a:pt x="42" y="751"/>
                    </a:lnTo>
                    <a:cubicBezTo>
                      <a:pt x="48" y="751"/>
                      <a:pt x="61" y="757"/>
                      <a:pt x="72" y="757"/>
                    </a:cubicBezTo>
                    <a:cubicBezTo>
                      <a:pt x="83" y="763"/>
                      <a:pt x="96" y="763"/>
                      <a:pt x="108" y="763"/>
                    </a:cubicBezTo>
                    <a:lnTo>
                      <a:pt x="114" y="763"/>
                    </a:lnTo>
                    <a:lnTo>
                      <a:pt x="119" y="781"/>
                    </a:lnTo>
                    <a:lnTo>
                      <a:pt x="119" y="787"/>
                    </a:lnTo>
                    <a:lnTo>
                      <a:pt x="119" y="793"/>
                    </a:lnTo>
                    <a:lnTo>
                      <a:pt x="126" y="799"/>
                    </a:lnTo>
                    <a:lnTo>
                      <a:pt x="119" y="799"/>
                    </a:lnTo>
                    <a:cubicBezTo>
                      <a:pt x="114" y="811"/>
                      <a:pt x="108" y="817"/>
                      <a:pt x="102" y="829"/>
                    </a:cubicBezTo>
                    <a:cubicBezTo>
                      <a:pt x="96" y="841"/>
                      <a:pt x="83" y="847"/>
                      <a:pt x="78" y="859"/>
                    </a:cubicBezTo>
                    <a:lnTo>
                      <a:pt x="72" y="870"/>
                    </a:lnTo>
                    <a:cubicBezTo>
                      <a:pt x="72" y="877"/>
                      <a:pt x="66" y="883"/>
                      <a:pt x="72" y="889"/>
                    </a:cubicBezTo>
                    <a:lnTo>
                      <a:pt x="78" y="900"/>
                    </a:lnTo>
                    <a:cubicBezTo>
                      <a:pt x="83" y="906"/>
                      <a:pt x="83" y="913"/>
                      <a:pt x="91" y="919"/>
                    </a:cubicBezTo>
                    <a:lnTo>
                      <a:pt x="96" y="924"/>
                    </a:lnTo>
                    <a:cubicBezTo>
                      <a:pt x="96" y="930"/>
                      <a:pt x="102" y="936"/>
                      <a:pt x="108" y="941"/>
                    </a:cubicBezTo>
                    <a:lnTo>
                      <a:pt x="108" y="949"/>
                    </a:lnTo>
                    <a:lnTo>
                      <a:pt x="114" y="954"/>
                    </a:lnTo>
                    <a:lnTo>
                      <a:pt x="119" y="960"/>
                    </a:lnTo>
                    <a:cubicBezTo>
                      <a:pt x="119" y="966"/>
                      <a:pt x="132" y="966"/>
                      <a:pt x="138" y="966"/>
                    </a:cubicBezTo>
                    <a:lnTo>
                      <a:pt x="149" y="966"/>
                    </a:lnTo>
                    <a:cubicBezTo>
                      <a:pt x="162" y="960"/>
                      <a:pt x="174" y="960"/>
                      <a:pt x="185" y="960"/>
                    </a:cubicBezTo>
                    <a:cubicBezTo>
                      <a:pt x="198" y="954"/>
                      <a:pt x="215" y="949"/>
                      <a:pt x="221" y="949"/>
                    </a:cubicBezTo>
                    <a:lnTo>
                      <a:pt x="234" y="960"/>
                    </a:lnTo>
                    <a:lnTo>
                      <a:pt x="245" y="971"/>
                    </a:lnTo>
                    <a:cubicBezTo>
                      <a:pt x="245" y="984"/>
                      <a:pt x="239" y="996"/>
                      <a:pt x="239" y="1007"/>
                    </a:cubicBezTo>
                    <a:cubicBezTo>
                      <a:pt x="234" y="1026"/>
                      <a:pt x="234" y="1037"/>
                      <a:pt x="234" y="1043"/>
                    </a:cubicBezTo>
                    <a:lnTo>
                      <a:pt x="226" y="1062"/>
                    </a:lnTo>
                    <a:cubicBezTo>
                      <a:pt x="226" y="1067"/>
                      <a:pt x="234" y="1073"/>
                      <a:pt x="234" y="1079"/>
                    </a:cubicBezTo>
                    <a:lnTo>
                      <a:pt x="239" y="1079"/>
                    </a:lnTo>
                    <a:lnTo>
                      <a:pt x="245" y="1084"/>
                    </a:lnTo>
                    <a:lnTo>
                      <a:pt x="251" y="1092"/>
                    </a:lnTo>
                    <a:cubicBezTo>
                      <a:pt x="256" y="1092"/>
                      <a:pt x="262" y="1097"/>
                      <a:pt x="269" y="1103"/>
                    </a:cubicBezTo>
                    <a:lnTo>
                      <a:pt x="281" y="1109"/>
                    </a:lnTo>
                    <a:cubicBezTo>
                      <a:pt x="286" y="1109"/>
                      <a:pt x="292" y="1114"/>
                      <a:pt x="292" y="1114"/>
                    </a:cubicBezTo>
                    <a:lnTo>
                      <a:pt x="305" y="1120"/>
                    </a:lnTo>
                    <a:cubicBezTo>
                      <a:pt x="311" y="1127"/>
                      <a:pt x="311" y="1127"/>
                      <a:pt x="316" y="1127"/>
                    </a:cubicBezTo>
                    <a:cubicBezTo>
                      <a:pt x="316" y="1127"/>
                      <a:pt x="322" y="1127"/>
                      <a:pt x="322" y="1120"/>
                    </a:cubicBezTo>
                    <a:lnTo>
                      <a:pt x="341" y="1114"/>
                    </a:lnTo>
                    <a:cubicBezTo>
                      <a:pt x="347" y="1109"/>
                      <a:pt x="358" y="1103"/>
                      <a:pt x="364" y="1097"/>
                    </a:cubicBezTo>
                    <a:cubicBezTo>
                      <a:pt x="377" y="1084"/>
                      <a:pt x="388" y="1079"/>
                      <a:pt x="394" y="1073"/>
                    </a:cubicBezTo>
                    <a:lnTo>
                      <a:pt x="412" y="1073"/>
                    </a:lnTo>
                    <a:lnTo>
                      <a:pt x="412" y="1079"/>
                    </a:lnTo>
                    <a:lnTo>
                      <a:pt x="429" y="1084"/>
                    </a:lnTo>
                    <a:cubicBezTo>
                      <a:pt x="429" y="1097"/>
                      <a:pt x="435" y="1109"/>
                      <a:pt x="435" y="1120"/>
                    </a:cubicBezTo>
                    <a:cubicBezTo>
                      <a:pt x="441" y="1133"/>
                      <a:pt x="441" y="1144"/>
                      <a:pt x="448" y="1156"/>
                    </a:cubicBezTo>
                    <a:lnTo>
                      <a:pt x="448" y="1169"/>
                    </a:lnTo>
                    <a:cubicBezTo>
                      <a:pt x="454" y="1174"/>
                      <a:pt x="454" y="1180"/>
                      <a:pt x="459" y="1180"/>
                    </a:cubicBezTo>
                    <a:lnTo>
                      <a:pt x="471" y="1186"/>
                    </a:lnTo>
                    <a:lnTo>
                      <a:pt x="495" y="1186"/>
                    </a:lnTo>
                    <a:lnTo>
                      <a:pt x="501" y="1192"/>
                    </a:lnTo>
                    <a:lnTo>
                      <a:pt x="531" y="1192"/>
                    </a:lnTo>
                    <a:cubicBezTo>
                      <a:pt x="542" y="1192"/>
                      <a:pt x="548" y="1199"/>
                      <a:pt x="548" y="1199"/>
                    </a:cubicBezTo>
                    <a:cubicBezTo>
                      <a:pt x="555" y="1199"/>
                      <a:pt x="561" y="1192"/>
                      <a:pt x="561" y="1186"/>
                    </a:cubicBezTo>
                    <a:cubicBezTo>
                      <a:pt x="561" y="1186"/>
                      <a:pt x="578" y="1169"/>
                      <a:pt x="591" y="1144"/>
                    </a:cubicBezTo>
                    <a:cubicBezTo>
                      <a:pt x="597" y="1133"/>
                      <a:pt x="602" y="1120"/>
                      <a:pt x="608" y="1109"/>
                    </a:cubicBezTo>
                    <a:lnTo>
                      <a:pt x="644" y="1109"/>
                    </a:lnTo>
                    <a:lnTo>
                      <a:pt x="644" y="1114"/>
                    </a:lnTo>
                    <a:cubicBezTo>
                      <a:pt x="650" y="1120"/>
                      <a:pt x="655" y="1133"/>
                      <a:pt x="662" y="1139"/>
                    </a:cubicBezTo>
                    <a:cubicBezTo>
                      <a:pt x="680" y="1163"/>
                      <a:pt x="691" y="1180"/>
                      <a:pt x="691" y="1180"/>
                    </a:cubicBezTo>
                    <a:cubicBezTo>
                      <a:pt x="698" y="1186"/>
                      <a:pt x="704" y="1186"/>
                      <a:pt x="710" y="1186"/>
                    </a:cubicBezTo>
                    <a:lnTo>
                      <a:pt x="721" y="1186"/>
                    </a:lnTo>
                    <a:cubicBezTo>
                      <a:pt x="734" y="1180"/>
                      <a:pt x="740" y="1180"/>
                      <a:pt x="751" y="1174"/>
                    </a:cubicBezTo>
                    <a:lnTo>
                      <a:pt x="792" y="1163"/>
                    </a:lnTo>
                    <a:cubicBezTo>
                      <a:pt x="798" y="1163"/>
                      <a:pt x="805" y="1156"/>
                      <a:pt x="805" y="1150"/>
                    </a:cubicBezTo>
                    <a:lnTo>
                      <a:pt x="805" y="1133"/>
                    </a:lnTo>
                    <a:cubicBezTo>
                      <a:pt x="811" y="1127"/>
                      <a:pt x="811" y="1114"/>
                      <a:pt x="811" y="1103"/>
                    </a:cubicBezTo>
                    <a:cubicBezTo>
                      <a:pt x="811" y="1092"/>
                      <a:pt x="817" y="1079"/>
                      <a:pt x="817" y="1067"/>
                    </a:cubicBezTo>
                    <a:lnTo>
                      <a:pt x="817" y="1062"/>
                    </a:lnTo>
                    <a:lnTo>
                      <a:pt x="828" y="1056"/>
                    </a:lnTo>
                    <a:cubicBezTo>
                      <a:pt x="828" y="1056"/>
                      <a:pt x="834" y="1056"/>
                      <a:pt x="841" y="1049"/>
                    </a:cubicBezTo>
                    <a:lnTo>
                      <a:pt x="847" y="1049"/>
                    </a:lnTo>
                    <a:cubicBezTo>
                      <a:pt x="858" y="1056"/>
                      <a:pt x="870" y="1062"/>
                      <a:pt x="877" y="1067"/>
                    </a:cubicBezTo>
                    <a:cubicBezTo>
                      <a:pt x="888" y="1073"/>
                      <a:pt x="900" y="1079"/>
                      <a:pt x="905" y="1084"/>
                    </a:cubicBezTo>
                    <a:lnTo>
                      <a:pt x="924" y="1092"/>
                    </a:lnTo>
                    <a:lnTo>
                      <a:pt x="941" y="1092"/>
                    </a:lnTo>
                    <a:lnTo>
                      <a:pt x="977" y="1062"/>
                    </a:lnTo>
                    <a:lnTo>
                      <a:pt x="990" y="1049"/>
                    </a:lnTo>
                    <a:lnTo>
                      <a:pt x="995" y="1043"/>
                    </a:lnTo>
                    <a:cubicBezTo>
                      <a:pt x="1001" y="1043"/>
                      <a:pt x="1001" y="1043"/>
                      <a:pt x="1001" y="1037"/>
                    </a:cubicBezTo>
                    <a:lnTo>
                      <a:pt x="1007" y="1037"/>
                    </a:lnTo>
                    <a:cubicBezTo>
                      <a:pt x="1013" y="1032"/>
                      <a:pt x="1013" y="1026"/>
                      <a:pt x="1013" y="1020"/>
                    </a:cubicBezTo>
                    <a:lnTo>
                      <a:pt x="1007" y="1002"/>
                    </a:lnTo>
                    <a:cubicBezTo>
                      <a:pt x="1007" y="996"/>
                      <a:pt x="1001" y="984"/>
                      <a:pt x="995" y="971"/>
                    </a:cubicBezTo>
                    <a:cubicBezTo>
                      <a:pt x="995" y="954"/>
                      <a:pt x="990" y="941"/>
                      <a:pt x="984" y="936"/>
                    </a:cubicBezTo>
                    <a:lnTo>
                      <a:pt x="995" y="924"/>
                    </a:lnTo>
                    <a:lnTo>
                      <a:pt x="995" y="919"/>
                    </a:lnTo>
                    <a:lnTo>
                      <a:pt x="1007" y="906"/>
                    </a:lnTo>
                    <a:cubicBezTo>
                      <a:pt x="1020" y="906"/>
                      <a:pt x="1031" y="913"/>
                      <a:pt x="1043" y="913"/>
                    </a:cubicBezTo>
                    <a:cubicBezTo>
                      <a:pt x="1067" y="913"/>
                      <a:pt x="1097" y="919"/>
                      <a:pt x="1097" y="919"/>
                    </a:cubicBezTo>
                    <a:cubicBezTo>
                      <a:pt x="1103" y="919"/>
                      <a:pt x="1108" y="913"/>
                      <a:pt x="1108" y="906"/>
                    </a:cubicBezTo>
                    <a:cubicBezTo>
                      <a:pt x="1108" y="906"/>
                      <a:pt x="1114" y="900"/>
                      <a:pt x="1120" y="894"/>
                    </a:cubicBezTo>
                    <a:lnTo>
                      <a:pt x="1120" y="889"/>
                    </a:lnTo>
                    <a:cubicBezTo>
                      <a:pt x="1127" y="883"/>
                      <a:pt x="1127" y="877"/>
                      <a:pt x="1133" y="870"/>
                    </a:cubicBezTo>
                    <a:lnTo>
                      <a:pt x="1138" y="859"/>
                    </a:lnTo>
                    <a:cubicBezTo>
                      <a:pt x="1138" y="853"/>
                      <a:pt x="1144" y="847"/>
                      <a:pt x="1144" y="841"/>
                    </a:cubicBezTo>
                    <a:lnTo>
                      <a:pt x="1150" y="834"/>
                    </a:lnTo>
                    <a:cubicBezTo>
                      <a:pt x="1150" y="823"/>
                      <a:pt x="1150" y="817"/>
                      <a:pt x="1144" y="811"/>
                    </a:cubicBezTo>
                    <a:lnTo>
                      <a:pt x="1138" y="799"/>
                    </a:lnTo>
                    <a:cubicBezTo>
                      <a:pt x="1133" y="793"/>
                      <a:pt x="1120" y="787"/>
                      <a:pt x="1114" y="776"/>
                    </a:cubicBezTo>
                    <a:cubicBezTo>
                      <a:pt x="1103" y="763"/>
                      <a:pt x="1097" y="751"/>
                      <a:pt x="1091" y="746"/>
                    </a:cubicBezTo>
                    <a:lnTo>
                      <a:pt x="1091" y="734"/>
                    </a:lnTo>
                    <a:lnTo>
                      <a:pt x="1097" y="721"/>
                    </a:lnTo>
                    <a:lnTo>
                      <a:pt x="1097" y="716"/>
                    </a:lnTo>
                    <a:lnTo>
                      <a:pt x="1103" y="710"/>
                    </a:lnTo>
                    <a:cubicBezTo>
                      <a:pt x="1108" y="710"/>
                      <a:pt x="1120" y="710"/>
                      <a:pt x="1133" y="704"/>
                    </a:cubicBezTo>
                    <a:cubicBezTo>
                      <a:pt x="1156" y="698"/>
                      <a:pt x="1180" y="686"/>
                      <a:pt x="1180" y="686"/>
                    </a:cubicBezTo>
                    <a:cubicBezTo>
                      <a:pt x="1186" y="686"/>
                      <a:pt x="1191" y="680"/>
                      <a:pt x="1191" y="674"/>
                    </a:cubicBezTo>
                    <a:lnTo>
                      <a:pt x="1191" y="656"/>
                    </a:lnTo>
                    <a:cubicBezTo>
                      <a:pt x="1191" y="650"/>
                      <a:pt x="1191" y="644"/>
                      <a:pt x="1198" y="638"/>
                    </a:cubicBezTo>
                    <a:lnTo>
                      <a:pt x="1198" y="627"/>
                    </a:lnTo>
                    <a:lnTo>
                      <a:pt x="1198" y="608"/>
                    </a:lnTo>
                    <a:lnTo>
                      <a:pt x="1198" y="603"/>
                    </a:lnTo>
                    <a:lnTo>
                      <a:pt x="1198" y="584"/>
                    </a:lnTo>
                    <a:cubicBezTo>
                      <a:pt x="1198" y="578"/>
                      <a:pt x="1191" y="573"/>
                      <a:pt x="1186" y="573"/>
                    </a:cubicBezTo>
                    <a:lnTo>
                      <a:pt x="1174" y="567"/>
                    </a:lnTo>
                    <a:cubicBezTo>
                      <a:pt x="1163" y="561"/>
                      <a:pt x="1156" y="556"/>
                      <a:pt x="1144" y="548"/>
                    </a:cubicBezTo>
                    <a:cubicBezTo>
                      <a:pt x="1133" y="543"/>
                      <a:pt x="1120" y="537"/>
                      <a:pt x="1108" y="537"/>
                    </a:cubicBezTo>
                    <a:lnTo>
                      <a:pt x="1108" y="531"/>
                    </a:lnTo>
                    <a:cubicBezTo>
                      <a:pt x="1108" y="526"/>
                      <a:pt x="1103" y="520"/>
                      <a:pt x="1103" y="520"/>
                    </a:cubicBezTo>
                    <a:lnTo>
                      <a:pt x="1103" y="501"/>
                    </a:lnTo>
                    <a:lnTo>
                      <a:pt x="1103" y="495"/>
                    </a:lnTo>
                    <a:cubicBezTo>
                      <a:pt x="1114" y="490"/>
                      <a:pt x="1120" y="484"/>
                      <a:pt x="1133" y="477"/>
                    </a:cubicBezTo>
                    <a:cubicBezTo>
                      <a:pt x="1138" y="465"/>
                      <a:pt x="1150" y="460"/>
                      <a:pt x="1156" y="454"/>
                    </a:cubicBezTo>
                    <a:cubicBezTo>
                      <a:pt x="1156" y="448"/>
                      <a:pt x="1163" y="448"/>
                      <a:pt x="1163" y="441"/>
                    </a:cubicBezTo>
                    <a:lnTo>
                      <a:pt x="1168" y="441"/>
                    </a:lnTo>
                    <a:cubicBezTo>
                      <a:pt x="1174" y="435"/>
                      <a:pt x="1174" y="430"/>
                      <a:pt x="1168" y="424"/>
                    </a:cubicBezTo>
                    <a:lnTo>
                      <a:pt x="1168" y="405"/>
                    </a:lnTo>
                    <a:cubicBezTo>
                      <a:pt x="1163" y="405"/>
                      <a:pt x="1163" y="400"/>
                      <a:pt x="1163" y="394"/>
                    </a:cubicBezTo>
                    <a:lnTo>
                      <a:pt x="1156" y="383"/>
                    </a:lnTo>
                    <a:cubicBezTo>
                      <a:pt x="1156" y="377"/>
                      <a:pt x="1150" y="364"/>
                      <a:pt x="1150" y="358"/>
                    </a:cubicBezTo>
                    <a:lnTo>
                      <a:pt x="1144" y="347"/>
                    </a:lnTo>
                    <a:cubicBezTo>
                      <a:pt x="1138" y="347"/>
                      <a:pt x="1138" y="341"/>
                      <a:pt x="1138" y="341"/>
                    </a:cubicBezTo>
                    <a:cubicBezTo>
                      <a:pt x="1138" y="341"/>
                      <a:pt x="1133" y="334"/>
                      <a:pt x="1127" y="334"/>
                    </a:cubicBezTo>
                    <a:lnTo>
                      <a:pt x="1037" y="334"/>
                    </a:lnTo>
                    <a:lnTo>
                      <a:pt x="1037" y="328"/>
                    </a:lnTo>
                    <a:lnTo>
                      <a:pt x="1031" y="317"/>
                    </a:lnTo>
                    <a:lnTo>
                      <a:pt x="1025" y="317"/>
                    </a:lnTo>
                    <a:lnTo>
                      <a:pt x="1020" y="305"/>
                    </a:lnTo>
                    <a:cubicBezTo>
                      <a:pt x="1025" y="293"/>
                      <a:pt x="1031" y="281"/>
                      <a:pt x="1037" y="270"/>
                    </a:cubicBezTo>
                    <a:cubicBezTo>
                      <a:pt x="1037" y="257"/>
                      <a:pt x="1043" y="245"/>
                      <a:pt x="1048" y="240"/>
                    </a:cubicBezTo>
                    <a:lnTo>
                      <a:pt x="1056" y="221"/>
                    </a:lnTo>
                    <a:cubicBezTo>
                      <a:pt x="1056" y="215"/>
                      <a:pt x="1056" y="210"/>
                      <a:pt x="1048" y="204"/>
                    </a:cubicBezTo>
                    <a:lnTo>
                      <a:pt x="1043" y="191"/>
                    </a:lnTo>
                    <a:lnTo>
                      <a:pt x="1020" y="174"/>
                    </a:lnTo>
                    <a:lnTo>
                      <a:pt x="1001" y="155"/>
                    </a:lnTo>
                    <a:cubicBezTo>
                      <a:pt x="995" y="150"/>
                      <a:pt x="990" y="144"/>
                      <a:pt x="990" y="144"/>
                    </a:cubicBezTo>
                    <a:cubicBezTo>
                      <a:pt x="987" y="141"/>
                      <a:pt x="984" y="140"/>
                      <a:pt x="980" y="140"/>
                    </a:cubicBezTo>
                    <a:cubicBezTo>
                      <a:pt x="977" y="140"/>
                      <a:pt x="974" y="141"/>
                      <a:pt x="971" y="144"/>
                    </a:cubicBezTo>
                    <a:lnTo>
                      <a:pt x="960" y="150"/>
                    </a:lnTo>
                    <a:cubicBezTo>
                      <a:pt x="948" y="150"/>
                      <a:pt x="935" y="155"/>
                      <a:pt x="924" y="162"/>
                    </a:cubicBezTo>
                    <a:cubicBezTo>
                      <a:pt x="913" y="168"/>
                      <a:pt x="900" y="174"/>
                      <a:pt x="894" y="180"/>
                    </a:cubicBezTo>
                    <a:lnTo>
                      <a:pt x="883" y="168"/>
                    </a:lnTo>
                    <a:lnTo>
                      <a:pt x="877" y="168"/>
                    </a:lnTo>
                    <a:lnTo>
                      <a:pt x="864" y="162"/>
                    </a:lnTo>
                    <a:lnTo>
                      <a:pt x="864" y="155"/>
                    </a:lnTo>
                    <a:lnTo>
                      <a:pt x="864" y="120"/>
                    </a:lnTo>
                    <a:cubicBezTo>
                      <a:pt x="864" y="97"/>
                      <a:pt x="858" y="72"/>
                      <a:pt x="858" y="67"/>
                    </a:cubicBezTo>
                    <a:cubicBezTo>
                      <a:pt x="858" y="61"/>
                      <a:pt x="858" y="61"/>
                      <a:pt x="853" y="55"/>
                    </a:cubicBezTo>
                    <a:lnTo>
                      <a:pt x="847" y="55"/>
                    </a:lnTo>
                    <a:lnTo>
                      <a:pt x="834" y="48"/>
                    </a:lnTo>
                    <a:cubicBezTo>
                      <a:pt x="828" y="42"/>
                      <a:pt x="823" y="42"/>
                      <a:pt x="811" y="37"/>
                    </a:cubicBezTo>
                    <a:lnTo>
                      <a:pt x="798" y="31"/>
                    </a:lnTo>
                    <a:lnTo>
                      <a:pt x="787" y="31"/>
                    </a:lnTo>
                    <a:lnTo>
                      <a:pt x="775" y="25"/>
                    </a:lnTo>
                    <a:cubicBezTo>
                      <a:pt x="762" y="25"/>
                      <a:pt x="757" y="25"/>
                      <a:pt x="757" y="31"/>
                    </a:cubicBezTo>
                    <a:lnTo>
                      <a:pt x="751" y="31"/>
                    </a:lnTo>
                    <a:lnTo>
                      <a:pt x="745" y="37"/>
                    </a:lnTo>
                    <a:cubicBezTo>
                      <a:pt x="740" y="48"/>
                      <a:pt x="727" y="55"/>
                      <a:pt x="721" y="67"/>
                    </a:cubicBezTo>
                    <a:cubicBezTo>
                      <a:pt x="710" y="72"/>
                      <a:pt x="704" y="84"/>
                      <a:pt x="698" y="91"/>
                    </a:cubicBezTo>
                    <a:lnTo>
                      <a:pt x="698" y="97"/>
                    </a:lnTo>
                    <a:lnTo>
                      <a:pt x="691" y="91"/>
                    </a:lnTo>
                    <a:lnTo>
                      <a:pt x="662" y="91"/>
                    </a:lnTo>
                    <a:cubicBezTo>
                      <a:pt x="662" y="84"/>
                      <a:pt x="662" y="84"/>
                      <a:pt x="655" y="84"/>
                    </a:cubicBezTo>
                    <a:cubicBezTo>
                      <a:pt x="655" y="78"/>
                      <a:pt x="650" y="67"/>
                      <a:pt x="644" y="55"/>
                    </a:cubicBezTo>
                    <a:cubicBezTo>
                      <a:pt x="638" y="42"/>
                      <a:pt x="632" y="31"/>
                      <a:pt x="632" y="19"/>
                    </a:cubicBezTo>
                    <a:lnTo>
                      <a:pt x="627" y="7"/>
                    </a:lnTo>
                    <a:cubicBezTo>
                      <a:pt x="620" y="1"/>
                      <a:pt x="614" y="1"/>
                      <a:pt x="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18"/>
              <p:cNvSpPr/>
              <p:nvPr/>
            </p:nvSpPr>
            <p:spPr>
              <a:xfrm>
                <a:off x="9932680" y="3888947"/>
                <a:ext cx="152409" cy="106535"/>
              </a:xfrm>
              <a:custGeom>
                <a:rect b="b" l="l" r="r" t="t"/>
                <a:pathLst>
                  <a:path extrusionOk="0" h="346" w="495">
                    <a:moveTo>
                      <a:pt x="245" y="36"/>
                    </a:moveTo>
                    <a:cubicBezTo>
                      <a:pt x="322" y="36"/>
                      <a:pt x="393" y="54"/>
                      <a:pt x="446" y="102"/>
                    </a:cubicBezTo>
                    <a:lnTo>
                      <a:pt x="245" y="304"/>
                    </a:lnTo>
                    <a:lnTo>
                      <a:pt x="42" y="102"/>
                    </a:lnTo>
                    <a:cubicBezTo>
                      <a:pt x="102" y="54"/>
                      <a:pt x="173" y="36"/>
                      <a:pt x="245" y="36"/>
                    </a:cubicBezTo>
                    <a:close/>
                    <a:moveTo>
                      <a:pt x="245" y="0"/>
                    </a:moveTo>
                    <a:cubicBezTo>
                      <a:pt x="160" y="0"/>
                      <a:pt x="72" y="30"/>
                      <a:pt x="6" y="84"/>
                    </a:cubicBezTo>
                    <a:cubicBezTo>
                      <a:pt x="0" y="90"/>
                      <a:pt x="0" y="90"/>
                      <a:pt x="0" y="96"/>
                    </a:cubicBezTo>
                    <a:cubicBezTo>
                      <a:pt x="0" y="102"/>
                      <a:pt x="0" y="107"/>
                      <a:pt x="6" y="107"/>
                    </a:cubicBezTo>
                    <a:lnTo>
                      <a:pt x="232" y="340"/>
                    </a:lnTo>
                    <a:cubicBezTo>
                      <a:pt x="239" y="346"/>
                      <a:pt x="245" y="346"/>
                      <a:pt x="245" y="346"/>
                    </a:cubicBezTo>
                    <a:cubicBezTo>
                      <a:pt x="250" y="346"/>
                      <a:pt x="256" y="346"/>
                      <a:pt x="256" y="340"/>
                    </a:cubicBezTo>
                    <a:lnTo>
                      <a:pt x="489" y="107"/>
                    </a:lnTo>
                    <a:cubicBezTo>
                      <a:pt x="495" y="107"/>
                      <a:pt x="495" y="102"/>
                      <a:pt x="495" y="96"/>
                    </a:cubicBezTo>
                    <a:cubicBezTo>
                      <a:pt x="495" y="90"/>
                      <a:pt x="495" y="90"/>
                      <a:pt x="489" y="84"/>
                    </a:cubicBezTo>
                    <a:cubicBezTo>
                      <a:pt x="418" y="30"/>
                      <a:pt x="333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18"/>
              <p:cNvSpPr/>
              <p:nvPr/>
            </p:nvSpPr>
            <p:spPr>
              <a:xfrm>
                <a:off x="9932680" y="4032430"/>
                <a:ext cx="152409" cy="106227"/>
              </a:xfrm>
              <a:custGeom>
                <a:rect b="b" l="l" r="r" t="t"/>
                <a:pathLst>
                  <a:path extrusionOk="0" h="345" w="495">
                    <a:moveTo>
                      <a:pt x="245" y="41"/>
                    </a:moveTo>
                    <a:lnTo>
                      <a:pt x="446" y="243"/>
                    </a:lnTo>
                    <a:cubicBezTo>
                      <a:pt x="393" y="292"/>
                      <a:pt x="322" y="309"/>
                      <a:pt x="245" y="309"/>
                    </a:cubicBezTo>
                    <a:cubicBezTo>
                      <a:pt x="173" y="309"/>
                      <a:pt x="102" y="292"/>
                      <a:pt x="42" y="243"/>
                    </a:cubicBezTo>
                    <a:lnTo>
                      <a:pt x="245" y="41"/>
                    </a:lnTo>
                    <a:close/>
                    <a:moveTo>
                      <a:pt x="244" y="0"/>
                    </a:moveTo>
                    <a:cubicBezTo>
                      <a:pt x="240" y="0"/>
                      <a:pt x="235" y="2"/>
                      <a:pt x="232" y="6"/>
                    </a:cubicBezTo>
                    <a:lnTo>
                      <a:pt x="6" y="237"/>
                    </a:lnTo>
                    <a:cubicBezTo>
                      <a:pt x="0" y="237"/>
                      <a:pt x="0" y="243"/>
                      <a:pt x="0" y="249"/>
                    </a:cubicBezTo>
                    <a:cubicBezTo>
                      <a:pt x="0" y="256"/>
                      <a:pt x="0" y="256"/>
                      <a:pt x="6" y="262"/>
                    </a:cubicBezTo>
                    <a:cubicBezTo>
                      <a:pt x="72" y="314"/>
                      <a:pt x="160" y="345"/>
                      <a:pt x="245" y="345"/>
                    </a:cubicBezTo>
                    <a:cubicBezTo>
                      <a:pt x="333" y="345"/>
                      <a:pt x="418" y="314"/>
                      <a:pt x="489" y="262"/>
                    </a:cubicBezTo>
                    <a:cubicBezTo>
                      <a:pt x="495" y="256"/>
                      <a:pt x="495" y="256"/>
                      <a:pt x="495" y="249"/>
                    </a:cubicBezTo>
                    <a:cubicBezTo>
                      <a:pt x="495" y="243"/>
                      <a:pt x="495" y="237"/>
                      <a:pt x="489" y="237"/>
                    </a:cubicBezTo>
                    <a:lnTo>
                      <a:pt x="256" y="6"/>
                    </a:lnTo>
                    <a:cubicBezTo>
                      <a:pt x="253" y="2"/>
                      <a:pt x="249" y="0"/>
                      <a:pt x="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18"/>
              <p:cNvSpPr/>
              <p:nvPr/>
            </p:nvSpPr>
            <p:spPr>
              <a:xfrm>
                <a:off x="9874180" y="3936672"/>
                <a:ext cx="117309" cy="154568"/>
              </a:xfrm>
              <a:custGeom>
                <a:rect b="b" l="l" r="r" t="t"/>
                <a:pathLst>
                  <a:path extrusionOk="0" h="502" w="381">
                    <a:moveTo>
                      <a:pt x="130" y="48"/>
                    </a:moveTo>
                    <a:lnTo>
                      <a:pt x="333" y="251"/>
                    </a:lnTo>
                    <a:lnTo>
                      <a:pt x="130" y="453"/>
                    </a:lnTo>
                    <a:cubicBezTo>
                      <a:pt x="42" y="334"/>
                      <a:pt x="42" y="167"/>
                      <a:pt x="130" y="48"/>
                    </a:cubicBezTo>
                    <a:close/>
                    <a:moveTo>
                      <a:pt x="130" y="1"/>
                    </a:moveTo>
                    <a:cubicBezTo>
                      <a:pt x="124" y="1"/>
                      <a:pt x="119" y="7"/>
                      <a:pt x="113" y="7"/>
                    </a:cubicBezTo>
                    <a:cubicBezTo>
                      <a:pt x="0" y="149"/>
                      <a:pt x="0" y="352"/>
                      <a:pt x="113" y="495"/>
                    </a:cubicBezTo>
                    <a:cubicBezTo>
                      <a:pt x="119" y="495"/>
                      <a:pt x="124" y="501"/>
                      <a:pt x="130" y="501"/>
                    </a:cubicBezTo>
                    <a:cubicBezTo>
                      <a:pt x="130" y="501"/>
                      <a:pt x="136" y="495"/>
                      <a:pt x="143" y="495"/>
                    </a:cubicBezTo>
                    <a:lnTo>
                      <a:pt x="369" y="262"/>
                    </a:lnTo>
                    <a:cubicBezTo>
                      <a:pt x="380" y="257"/>
                      <a:pt x="380" y="245"/>
                      <a:pt x="369" y="238"/>
                    </a:cubicBezTo>
                    <a:lnTo>
                      <a:pt x="143" y="7"/>
                    </a:lnTo>
                    <a:cubicBezTo>
                      <a:pt x="136" y="7"/>
                      <a:pt x="130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18"/>
              <p:cNvSpPr/>
              <p:nvPr/>
            </p:nvSpPr>
            <p:spPr>
              <a:xfrm>
                <a:off x="10025973" y="3936672"/>
                <a:ext cx="117617" cy="154568"/>
              </a:xfrm>
              <a:custGeom>
                <a:rect b="b" l="l" r="r" t="t"/>
                <a:pathLst>
                  <a:path extrusionOk="0" h="502" w="382">
                    <a:moveTo>
                      <a:pt x="250" y="48"/>
                    </a:moveTo>
                    <a:cubicBezTo>
                      <a:pt x="335" y="167"/>
                      <a:pt x="335" y="334"/>
                      <a:pt x="250" y="453"/>
                    </a:cubicBezTo>
                    <a:lnTo>
                      <a:pt x="49" y="251"/>
                    </a:lnTo>
                    <a:lnTo>
                      <a:pt x="250" y="48"/>
                    </a:lnTo>
                    <a:close/>
                    <a:moveTo>
                      <a:pt x="250" y="1"/>
                    </a:moveTo>
                    <a:cubicBezTo>
                      <a:pt x="245" y="1"/>
                      <a:pt x="239" y="7"/>
                      <a:pt x="239" y="7"/>
                    </a:cubicBezTo>
                    <a:lnTo>
                      <a:pt x="7" y="238"/>
                    </a:lnTo>
                    <a:cubicBezTo>
                      <a:pt x="0" y="245"/>
                      <a:pt x="0" y="257"/>
                      <a:pt x="7" y="262"/>
                    </a:cubicBezTo>
                    <a:lnTo>
                      <a:pt x="239" y="495"/>
                    </a:lnTo>
                    <a:cubicBezTo>
                      <a:pt x="239" y="495"/>
                      <a:pt x="245" y="501"/>
                      <a:pt x="250" y="501"/>
                    </a:cubicBezTo>
                    <a:cubicBezTo>
                      <a:pt x="258" y="501"/>
                      <a:pt x="263" y="495"/>
                      <a:pt x="263" y="495"/>
                    </a:cubicBezTo>
                    <a:cubicBezTo>
                      <a:pt x="382" y="352"/>
                      <a:pt x="382" y="149"/>
                      <a:pt x="263" y="7"/>
                    </a:cubicBezTo>
                    <a:cubicBezTo>
                      <a:pt x="263" y="7"/>
                      <a:pt x="258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18"/>
              <p:cNvSpPr/>
              <p:nvPr/>
            </p:nvSpPr>
            <p:spPr>
              <a:xfrm>
                <a:off x="9991181" y="3995174"/>
                <a:ext cx="35100" cy="36949"/>
              </a:xfrm>
              <a:custGeom>
                <a:rect b="b" l="l" r="r" t="t"/>
                <a:pathLst>
                  <a:path extrusionOk="0" h="120" w="114">
                    <a:moveTo>
                      <a:pt x="55" y="37"/>
                    </a:moveTo>
                    <a:cubicBezTo>
                      <a:pt x="66" y="37"/>
                      <a:pt x="78" y="48"/>
                      <a:pt x="78" y="61"/>
                    </a:cubicBezTo>
                    <a:cubicBezTo>
                      <a:pt x="78" y="72"/>
                      <a:pt x="66" y="84"/>
                      <a:pt x="55" y="84"/>
                    </a:cubicBezTo>
                    <a:cubicBezTo>
                      <a:pt x="42" y="84"/>
                      <a:pt x="36" y="72"/>
                      <a:pt x="36" y="61"/>
                    </a:cubicBezTo>
                    <a:cubicBezTo>
                      <a:pt x="36" y="48"/>
                      <a:pt x="42" y="37"/>
                      <a:pt x="55" y="37"/>
                    </a:cubicBezTo>
                    <a:close/>
                    <a:moveTo>
                      <a:pt x="55" y="1"/>
                    </a:moveTo>
                    <a:cubicBezTo>
                      <a:pt x="25" y="1"/>
                      <a:pt x="0" y="31"/>
                      <a:pt x="0" y="61"/>
                    </a:cubicBezTo>
                    <a:cubicBezTo>
                      <a:pt x="0" y="91"/>
                      <a:pt x="25" y="120"/>
                      <a:pt x="55" y="120"/>
                    </a:cubicBezTo>
                    <a:cubicBezTo>
                      <a:pt x="90" y="120"/>
                      <a:pt x="113" y="91"/>
                      <a:pt x="113" y="61"/>
                    </a:cubicBezTo>
                    <a:cubicBezTo>
                      <a:pt x="113" y="31"/>
                      <a:pt x="90" y="1"/>
                      <a:pt x="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6" name="Google Shape;1436;p18"/>
            <p:cNvGrpSpPr/>
            <p:nvPr/>
          </p:nvGrpSpPr>
          <p:grpSpPr>
            <a:xfrm>
              <a:off x="1530423" y="4540018"/>
              <a:ext cx="290039" cy="290047"/>
              <a:chOff x="10138048" y="4112793"/>
              <a:chExt cx="290039" cy="290047"/>
            </a:xfrm>
          </p:grpSpPr>
          <p:sp>
            <p:nvSpPr>
              <p:cNvPr id="1437" name="Google Shape;1437;p18"/>
              <p:cNvSpPr/>
              <p:nvPr/>
            </p:nvSpPr>
            <p:spPr>
              <a:xfrm>
                <a:off x="10193161" y="4167908"/>
                <a:ext cx="179812" cy="179817"/>
              </a:xfrm>
              <a:custGeom>
                <a:rect b="b" l="l" r="r" t="t"/>
                <a:pathLst>
                  <a:path extrusionOk="0" h="584" w="584">
                    <a:moveTo>
                      <a:pt x="292" y="36"/>
                    </a:moveTo>
                    <a:cubicBezTo>
                      <a:pt x="435" y="36"/>
                      <a:pt x="548" y="149"/>
                      <a:pt x="548" y="292"/>
                    </a:cubicBezTo>
                    <a:cubicBezTo>
                      <a:pt x="548" y="435"/>
                      <a:pt x="435" y="548"/>
                      <a:pt x="292" y="548"/>
                    </a:cubicBezTo>
                    <a:cubicBezTo>
                      <a:pt x="149" y="548"/>
                      <a:pt x="36" y="435"/>
                      <a:pt x="36" y="292"/>
                    </a:cubicBezTo>
                    <a:cubicBezTo>
                      <a:pt x="36" y="149"/>
                      <a:pt x="149" y="36"/>
                      <a:pt x="292" y="36"/>
                    </a:cubicBezTo>
                    <a:close/>
                    <a:moveTo>
                      <a:pt x="292" y="0"/>
                    </a:moveTo>
                    <a:cubicBezTo>
                      <a:pt x="131" y="0"/>
                      <a:pt x="0" y="130"/>
                      <a:pt x="0" y="292"/>
                    </a:cubicBezTo>
                    <a:cubicBezTo>
                      <a:pt x="0" y="452"/>
                      <a:pt x="131" y="583"/>
                      <a:pt x="292" y="583"/>
                    </a:cubicBezTo>
                    <a:cubicBezTo>
                      <a:pt x="452" y="583"/>
                      <a:pt x="584" y="452"/>
                      <a:pt x="584" y="292"/>
                    </a:cubicBezTo>
                    <a:cubicBezTo>
                      <a:pt x="584" y="130"/>
                      <a:pt x="452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18"/>
              <p:cNvSpPr/>
              <p:nvPr/>
            </p:nvSpPr>
            <p:spPr>
              <a:xfrm>
                <a:off x="10326789" y="4255968"/>
                <a:ext cx="20629" cy="38488"/>
              </a:xfrm>
              <a:custGeom>
                <a:rect b="b" l="l" r="r" t="t"/>
                <a:pathLst>
                  <a:path extrusionOk="0" h="125" w="67">
                    <a:moveTo>
                      <a:pt x="54" y="0"/>
                    </a:moveTo>
                    <a:cubicBezTo>
                      <a:pt x="42" y="0"/>
                      <a:pt x="31" y="6"/>
                      <a:pt x="31" y="17"/>
                    </a:cubicBezTo>
                    <a:cubicBezTo>
                      <a:pt x="31" y="47"/>
                      <a:pt x="24" y="72"/>
                      <a:pt x="7" y="95"/>
                    </a:cubicBezTo>
                    <a:cubicBezTo>
                      <a:pt x="1" y="107"/>
                      <a:pt x="7" y="119"/>
                      <a:pt x="12" y="125"/>
                    </a:cubicBezTo>
                    <a:lnTo>
                      <a:pt x="24" y="125"/>
                    </a:lnTo>
                    <a:cubicBezTo>
                      <a:pt x="31" y="125"/>
                      <a:pt x="37" y="125"/>
                      <a:pt x="37" y="119"/>
                    </a:cubicBezTo>
                    <a:cubicBezTo>
                      <a:pt x="54" y="89"/>
                      <a:pt x="67" y="53"/>
                      <a:pt x="67" y="17"/>
                    </a:cubicBezTo>
                    <a:cubicBezTo>
                      <a:pt x="67" y="6"/>
                      <a:pt x="60" y="0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18"/>
              <p:cNvSpPr/>
              <p:nvPr/>
            </p:nvSpPr>
            <p:spPr>
              <a:xfrm>
                <a:off x="10218717" y="4237494"/>
                <a:ext cx="18782" cy="53575"/>
              </a:xfrm>
              <a:custGeom>
                <a:rect b="b" l="l" r="r" t="t"/>
                <a:pathLst>
                  <a:path extrusionOk="0" h="174" w="61">
                    <a:moveTo>
                      <a:pt x="25" y="0"/>
                    </a:moveTo>
                    <a:cubicBezTo>
                      <a:pt x="18" y="0"/>
                      <a:pt x="6" y="6"/>
                      <a:pt x="6" y="12"/>
                    </a:cubicBezTo>
                    <a:cubicBezTo>
                      <a:pt x="0" y="30"/>
                      <a:pt x="0" y="47"/>
                      <a:pt x="0" y="66"/>
                    </a:cubicBezTo>
                    <a:cubicBezTo>
                      <a:pt x="0" y="102"/>
                      <a:pt x="6" y="137"/>
                      <a:pt x="25" y="167"/>
                    </a:cubicBezTo>
                    <a:cubicBezTo>
                      <a:pt x="25" y="173"/>
                      <a:pt x="30" y="173"/>
                      <a:pt x="36" y="173"/>
                    </a:cubicBezTo>
                    <a:lnTo>
                      <a:pt x="48" y="173"/>
                    </a:lnTo>
                    <a:cubicBezTo>
                      <a:pt x="53" y="167"/>
                      <a:pt x="60" y="155"/>
                      <a:pt x="53" y="149"/>
                    </a:cubicBezTo>
                    <a:cubicBezTo>
                      <a:pt x="42" y="126"/>
                      <a:pt x="36" y="96"/>
                      <a:pt x="36" y="66"/>
                    </a:cubicBezTo>
                    <a:lnTo>
                      <a:pt x="36" y="24"/>
                    </a:lnTo>
                    <a:cubicBezTo>
                      <a:pt x="42" y="12"/>
                      <a:pt x="36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18"/>
              <p:cNvSpPr/>
              <p:nvPr/>
            </p:nvSpPr>
            <p:spPr>
              <a:xfrm>
                <a:off x="10286454" y="4299075"/>
                <a:ext cx="39103" cy="23093"/>
              </a:xfrm>
              <a:custGeom>
                <a:rect b="b" l="l" r="r" t="t"/>
                <a:pathLst>
                  <a:path extrusionOk="0" h="75" w="127">
                    <a:moveTo>
                      <a:pt x="102" y="1"/>
                    </a:moveTo>
                    <a:cubicBezTo>
                      <a:pt x="100" y="1"/>
                      <a:pt x="98" y="1"/>
                      <a:pt x="96" y="3"/>
                    </a:cubicBezTo>
                    <a:cubicBezTo>
                      <a:pt x="72" y="20"/>
                      <a:pt x="42" y="33"/>
                      <a:pt x="19" y="39"/>
                    </a:cubicBezTo>
                    <a:cubicBezTo>
                      <a:pt x="6" y="39"/>
                      <a:pt x="0" y="50"/>
                      <a:pt x="0" y="56"/>
                    </a:cubicBezTo>
                    <a:cubicBezTo>
                      <a:pt x="0" y="69"/>
                      <a:pt x="6" y="75"/>
                      <a:pt x="19" y="75"/>
                    </a:cubicBezTo>
                    <a:cubicBezTo>
                      <a:pt x="55" y="69"/>
                      <a:pt x="91" y="56"/>
                      <a:pt x="113" y="33"/>
                    </a:cubicBezTo>
                    <a:cubicBezTo>
                      <a:pt x="126" y="26"/>
                      <a:pt x="126" y="15"/>
                      <a:pt x="119" y="9"/>
                    </a:cubicBezTo>
                    <a:cubicBezTo>
                      <a:pt x="115" y="5"/>
                      <a:pt x="108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18"/>
              <p:cNvSpPr/>
              <p:nvPr/>
            </p:nvSpPr>
            <p:spPr>
              <a:xfrm>
                <a:off x="10271983" y="4192540"/>
                <a:ext cx="40335" cy="15703"/>
              </a:xfrm>
              <a:custGeom>
                <a:rect b="b" l="l" r="r" t="t"/>
                <a:pathLst>
                  <a:path extrusionOk="0" h="51" w="131">
                    <a:moveTo>
                      <a:pt x="43" y="1"/>
                    </a:moveTo>
                    <a:cubicBezTo>
                      <a:pt x="34" y="1"/>
                      <a:pt x="26" y="2"/>
                      <a:pt x="17" y="3"/>
                    </a:cubicBezTo>
                    <a:cubicBezTo>
                      <a:pt x="6" y="3"/>
                      <a:pt x="0" y="9"/>
                      <a:pt x="0" y="22"/>
                    </a:cubicBezTo>
                    <a:cubicBezTo>
                      <a:pt x="0" y="33"/>
                      <a:pt x="12" y="39"/>
                      <a:pt x="17" y="39"/>
                    </a:cubicBezTo>
                    <a:cubicBezTo>
                      <a:pt x="26" y="37"/>
                      <a:pt x="34" y="37"/>
                      <a:pt x="41" y="37"/>
                    </a:cubicBezTo>
                    <a:cubicBezTo>
                      <a:pt x="63" y="37"/>
                      <a:pt x="84" y="42"/>
                      <a:pt x="102" y="50"/>
                    </a:cubicBezTo>
                    <a:lnTo>
                      <a:pt x="113" y="50"/>
                    </a:lnTo>
                    <a:cubicBezTo>
                      <a:pt x="119" y="50"/>
                      <a:pt x="125" y="45"/>
                      <a:pt x="125" y="39"/>
                    </a:cubicBezTo>
                    <a:cubicBezTo>
                      <a:pt x="130" y="33"/>
                      <a:pt x="125" y="22"/>
                      <a:pt x="119" y="15"/>
                    </a:cubicBezTo>
                    <a:cubicBezTo>
                      <a:pt x="93" y="6"/>
                      <a:pt x="67" y="1"/>
                      <a:pt x="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18"/>
              <p:cNvSpPr/>
              <p:nvPr/>
            </p:nvSpPr>
            <p:spPr>
              <a:xfrm>
                <a:off x="10239038" y="4296611"/>
                <a:ext cx="36640" cy="25556"/>
              </a:xfrm>
              <a:custGeom>
                <a:rect b="b" l="l" r="r" t="t"/>
                <a:pathLst>
                  <a:path extrusionOk="0" h="83" w="119">
                    <a:moveTo>
                      <a:pt x="19" y="1"/>
                    </a:moveTo>
                    <a:cubicBezTo>
                      <a:pt x="14" y="1"/>
                      <a:pt x="9" y="4"/>
                      <a:pt x="6" y="11"/>
                    </a:cubicBezTo>
                    <a:cubicBezTo>
                      <a:pt x="0" y="17"/>
                      <a:pt x="0" y="28"/>
                      <a:pt x="6" y="34"/>
                    </a:cubicBezTo>
                    <a:cubicBezTo>
                      <a:pt x="30" y="58"/>
                      <a:pt x="66" y="70"/>
                      <a:pt x="94" y="83"/>
                    </a:cubicBezTo>
                    <a:lnTo>
                      <a:pt x="102" y="83"/>
                    </a:lnTo>
                    <a:cubicBezTo>
                      <a:pt x="107" y="83"/>
                      <a:pt x="119" y="77"/>
                      <a:pt x="119" y="64"/>
                    </a:cubicBezTo>
                    <a:cubicBezTo>
                      <a:pt x="119" y="58"/>
                      <a:pt x="113" y="47"/>
                      <a:pt x="107" y="47"/>
                    </a:cubicBezTo>
                    <a:cubicBezTo>
                      <a:pt x="77" y="41"/>
                      <a:pt x="53" y="23"/>
                      <a:pt x="30" y="5"/>
                    </a:cubicBezTo>
                    <a:cubicBezTo>
                      <a:pt x="27" y="2"/>
                      <a:pt x="23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18"/>
              <p:cNvSpPr/>
              <p:nvPr/>
            </p:nvSpPr>
            <p:spPr>
              <a:xfrm>
                <a:off x="10317552" y="4208551"/>
                <a:ext cx="27711" cy="36641"/>
              </a:xfrm>
              <a:custGeom>
                <a:rect b="b" l="l" r="r" t="t"/>
                <a:pathLst>
                  <a:path extrusionOk="0" h="119" w="90">
                    <a:moveTo>
                      <a:pt x="24" y="1"/>
                    </a:moveTo>
                    <a:cubicBezTo>
                      <a:pt x="18" y="1"/>
                      <a:pt x="13" y="4"/>
                      <a:pt x="7" y="11"/>
                    </a:cubicBezTo>
                    <a:cubicBezTo>
                      <a:pt x="1" y="17"/>
                      <a:pt x="1" y="28"/>
                      <a:pt x="12" y="34"/>
                    </a:cubicBezTo>
                    <a:cubicBezTo>
                      <a:pt x="31" y="53"/>
                      <a:pt x="48" y="77"/>
                      <a:pt x="54" y="106"/>
                    </a:cubicBezTo>
                    <a:cubicBezTo>
                      <a:pt x="54" y="113"/>
                      <a:pt x="67" y="118"/>
                      <a:pt x="72" y="118"/>
                    </a:cubicBezTo>
                    <a:lnTo>
                      <a:pt x="78" y="118"/>
                    </a:lnTo>
                    <a:cubicBezTo>
                      <a:pt x="84" y="113"/>
                      <a:pt x="90" y="106"/>
                      <a:pt x="90" y="94"/>
                    </a:cubicBezTo>
                    <a:cubicBezTo>
                      <a:pt x="78" y="64"/>
                      <a:pt x="61" y="34"/>
                      <a:pt x="37" y="6"/>
                    </a:cubicBezTo>
                    <a:cubicBezTo>
                      <a:pt x="32" y="2"/>
                      <a:pt x="28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18"/>
              <p:cNvSpPr/>
              <p:nvPr/>
            </p:nvSpPr>
            <p:spPr>
              <a:xfrm>
                <a:off x="10227954" y="4198082"/>
                <a:ext cx="35100" cy="30483"/>
              </a:xfrm>
              <a:custGeom>
                <a:rect b="b" l="l" r="r" t="t"/>
                <a:pathLst>
                  <a:path extrusionOk="0" h="99" w="114">
                    <a:moveTo>
                      <a:pt x="92" y="1"/>
                    </a:moveTo>
                    <a:cubicBezTo>
                      <a:pt x="89" y="1"/>
                      <a:pt x="86" y="2"/>
                      <a:pt x="83" y="4"/>
                    </a:cubicBezTo>
                    <a:cubicBezTo>
                      <a:pt x="53" y="21"/>
                      <a:pt x="23" y="45"/>
                      <a:pt x="6" y="68"/>
                    </a:cubicBezTo>
                    <a:cubicBezTo>
                      <a:pt x="0" y="81"/>
                      <a:pt x="0" y="92"/>
                      <a:pt x="12" y="98"/>
                    </a:cubicBezTo>
                    <a:lnTo>
                      <a:pt x="23" y="98"/>
                    </a:lnTo>
                    <a:cubicBezTo>
                      <a:pt x="23" y="98"/>
                      <a:pt x="30" y="98"/>
                      <a:pt x="36" y="92"/>
                    </a:cubicBezTo>
                    <a:cubicBezTo>
                      <a:pt x="53" y="68"/>
                      <a:pt x="78" y="51"/>
                      <a:pt x="102" y="40"/>
                    </a:cubicBezTo>
                    <a:cubicBezTo>
                      <a:pt x="108" y="32"/>
                      <a:pt x="113" y="21"/>
                      <a:pt x="108" y="15"/>
                    </a:cubicBezTo>
                    <a:cubicBezTo>
                      <a:pt x="103" y="7"/>
                      <a:pt x="99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18"/>
              <p:cNvSpPr/>
              <p:nvPr/>
            </p:nvSpPr>
            <p:spPr>
              <a:xfrm>
                <a:off x="10138048" y="4112793"/>
                <a:ext cx="290039" cy="290047"/>
              </a:xfrm>
              <a:custGeom>
                <a:rect b="b" l="l" r="r" t="t"/>
                <a:pathLst>
                  <a:path extrusionOk="0" h="942" w="942">
                    <a:moveTo>
                      <a:pt x="565" y="42"/>
                    </a:moveTo>
                    <a:cubicBezTo>
                      <a:pt x="573" y="42"/>
                      <a:pt x="578" y="42"/>
                      <a:pt x="584" y="48"/>
                    </a:cubicBezTo>
                    <a:cubicBezTo>
                      <a:pt x="595" y="48"/>
                      <a:pt x="601" y="53"/>
                      <a:pt x="608" y="53"/>
                    </a:cubicBezTo>
                    <a:lnTo>
                      <a:pt x="614" y="53"/>
                    </a:lnTo>
                    <a:lnTo>
                      <a:pt x="614" y="89"/>
                    </a:lnTo>
                    <a:lnTo>
                      <a:pt x="614" y="125"/>
                    </a:lnTo>
                    <a:lnTo>
                      <a:pt x="614" y="138"/>
                    </a:lnTo>
                    <a:lnTo>
                      <a:pt x="614" y="149"/>
                    </a:lnTo>
                    <a:lnTo>
                      <a:pt x="637" y="161"/>
                    </a:lnTo>
                    <a:lnTo>
                      <a:pt x="644" y="161"/>
                    </a:lnTo>
                    <a:lnTo>
                      <a:pt x="650" y="166"/>
                    </a:lnTo>
                    <a:cubicBezTo>
                      <a:pt x="655" y="166"/>
                      <a:pt x="655" y="166"/>
                      <a:pt x="655" y="174"/>
                    </a:cubicBezTo>
                    <a:lnTo>
                      <a:pt x="680" y="185"/>
                    </a:lnTo>
                    <a:lnTo>
                      <a:pt x="685" y="179"/>
                    </a:lnTo>
                    <a:cubicBezTo>
                      <a:pt x="685" y="179"/>
                      <a:pt x="691" y="174"/>
                      <a:pt x="697" y="174"/>
                    </a:cubicBezTo>
                    <a:cubicBezTo>
                      <a:pt x="708" y="166"/>
                      <a:pt x="715" y="161"/>
                      <a:pt x="727" y="155"/>
                    </a:cubicBezTo>
                    <a:cubicBezTo>
                      <a:pt x="738" y="149"/>
                      <a:pt x="751" y="149"/>
                      <a:pt x="757" y="144"/>
                    </a:cubicBezTo>
                    <a:lnTo>
                      <a:pt x="763" y="144"/>
                    </a:lnTo>
                    <a:cubicBezTo>
                      <a:pt x="768" y="144"/>
                      <a:pt x="774" y="155"/>
                      <a:pt x="780" y="161"/>
                    </a:cubicBezTo>
                    <a:cubicBezTo>
                      <a:pt x="787" y="166"/>
                      <a:pt x="793" y="174"/>
                      <a:pt x="798" y="179"/>
                    </a:cubicBezTo>
                    <a:lnTo>
                      <a:pt x="798" y="185"/>
                    </a:lnTo>
                    <a:cubicBezTo>
                      <a:pt x="793" y="191"/>
                      <a:pt x="793" y="202"/>
                      <a:pt x="787" y="215"/>
                    </a:cubicBezTo>
                    <a:cubicBezTo>
                      <a:pt x="780" y="226"/>
                      <a:pt x="774" y="232"/>
                      <a:pt x="768" y="245"/>
                    </a:cubicBezTo>
                    <a:cubicBezTo>
                      <a:pt x="768" y="251"/>
                      <a:pt x="763" y="256"/>
                      <a:pt x="763" y="256"/>
                    </a:cubicBezTo>
                    <a:lnTo>
                      <a:pt x="757" y="262"/>
                    </a:lnTo>
                    <a:lnTo>
                      <a:pt x="768" y="286"/>
                    </a:lnTo>
                    <a:cubicBezTo>
                      <a:pt x="768" y="286"/>
                      <a:pt x="774" y="286"/>
                      <a:pt x="774" y="292"/>
                    </a:cubicBezTo>
                    <a:lnTo>
                      <a:pt x="780" y="298"/>
                    </a:lnTo>
                    <a:lnTo>
                      <a:pt x="780" y="304"/>
                    </a:lnTo>
                    <a:lnTo>
                      <a:pt x="793" y="328"/>
                    </a:lnTo>
                    <a:lnTo>
                      <a:pt x="887" y="328"/>
                    </a:lnTo>
                    <a:lnTo>
                      <a:pt x="887" y="334"/>
                    </a:lnTo>
                    <a:cubicBezTo>
                      <a:pt x="887" y="339"/>
                      <a:pt x="894" y="345"/>
                      <a:pt x="894" y="358"/>
                    </a:cubicBezTo>
                    <a:cubicBezTo>
                      <a:pt x="894" y="364"/>
                      <a:pt x="900" y="369"/>
                      <a:pt x="900" y="375"/>
                    </a:cubicBezTo>
                    <a:lnTo>
                      <a:pt x="900" y="381"/>
                    </a:lnTo>
                    <a:lnTo>
                      <a:pt x="900" y="388"/>
                    </a:lnTo>
                    <a:cubicBezTo>
                      <a:pt x="887" y="394"/>
                      <a:pt x="881" y="399"/>
                      <a:pt x="870" y="405"/>
                    </a:cubicBezTo>
                    <a:cubicBezTo>
                      <a:pt x="864" y="411"/>
                      <a:pt x="864" y="411"/>
                      <a:pt x="858" y="417"/>
                    </a:cubicBezTo>
                    <a:cubicBezTo>
                      <a:pt x="851" y="417"/>
                      <a:pt x="846" y="417"/>
                      <a:pt x="846" y="424"/>
                    </a:cubicBezTo>
                    <a:cubicBezTo>
                      <a:pt x="834" y="424"/>
                      <a:pt x="834" y="429"/>
                      <a:pt x="834" y="429"/>
                    </a:cubicBezTo>
                    <a:lnTo>
                      <a:pt x="823" y="435"/>
                    </a:lnTo>
                    <a:lnTo>
                      <a:pt x="823" y="447"/>
                    </a:lnTo>
                    <a:lnTo>
                      <a:pt x="823" y="459"/>
                    </a:lnTo>
                    <a:lnTo>
                      <a:pt x="823" y="471"/>
                    </a:lnTo>
                    <a:lnTo>
                      <a:pt x="823" y="482"/>
                    </a:lnTo>
                    <a:lnTo>
                      <a:pt x="823" y="495"/>
                    </a:lnTo>
                    <a:lnTo>
                      <a:pt x="823" y="507"/>
                    </a:lnTo>
                    <a:lnTo>
                      <a:pt x="834" y="512"/>
                    </a:lnTo>
                    <a:lnTo>
                      <a:pt x="846" y="518"/>
                    </a:lnTo>
                    <a:cubicBezTo>
                      <a:pt x="846" y="518"/>
                      <a:pt x="851" y="524"/>
                      <a:pt x="858" y="524"/>
                    </a:cubicBezTo>
                    <a:cubicBezTo>
                      <a:pt x="864" y="531"/>
                      <a:pt x="864" y="531"/>
                      <a:pt x="870" y="537"/>
                    </a:cubicBezTo>
                    <a:cubicBezTo>
                      <a:pt x="881" y="542"/>
                      <a:pt x="887" y="548"/>
                      <a:pt x="900" y="554"/>
                    </a:cubicBezTo>
                    <a:lnTo>
                      <a:pt x="900" y="567"/>
                    </a:lnTo>
                    <a:cubicBezTo>
                      <a:pt x="900" y="572"/>
                      <a:pt x="894" y="578"/>
                      <a:pt x="894" y="584"/>
                    </a:cubicBezTo>
                    <a:cubicBezTo>
                      <a:pt x="894" y="595"/>
                      <a:pt x="887" y="602"/>
                      <a:pt x="887" y="608"/>
                    </a:cubicBezTo>
                    <a:cubicBezTo>
                      <a:pt x="876" y="614"/>
                      <a:pt x="864" y="614"/>
                      <a:pt x="851" y="614"/>
                    </a:cubicBezTo>
                    <a:lnTo>
                      <a:pt x="793" y="614"/>
                    </a:lnTo>
                    <a:lnTo>
                      <a:pt x="780" y="638"/>
                    </a:lnTo>
                    <a:lnTo>
                      <a:pt x="780" y="644"/>
                    </a:lnTo>
                    <a:lnTo>
                      <a:pt x="774" y="650"/>
                    </a:lnTo>
                    <a:lnTo>
                      <a:pt x="768" y="655"/>
                    </a:lnTo>
                    <a:lnTo>
                      <a:pt x="757" y="680"/>
                    </a:lnTo>
                    <a:lnTo>
                      <a:pt x="763" y="685"/>
                    </a:lnTo>
                    <a:cubicBezTo>
                      <a:pt x="763" y="685"/>
                      <a:pt x="768" y="691"/>
                      <a:pt x="768" y="697"/>
                    </a:cubicBezTo>
                    <a:cubicBezTo>
                      <a:pt x="774" y="710"/>
                      <a:pt x="780" y="715"/>
                      <a:pt x="787" y="727"/>
                    </a:cubicBezTo>
                    <a:cubicBezTo>
                      <a:pt x="793" y="738"/>
                      <a:pt x="793" y="751"/>
                      <a:pt x="798" y="757"/>
                    </a:cubicBezTo>
                    <a:lnTo>
                      <a:pt x="798" y="762"/>
                    </a:lnTo>
                    <a:cubicBezTo>
                      <a:pt x="793" y="762"/>
                      <a:pt x="787" y="774"/>
                      <a:pt x="780" y="781"/>
                    </a:cubicBezTo>
                    <a:cubicBezTo>
                      <a:pt x="774" y="787"/>
                      <a:pt x="768" y="793"/>
                      <a:pt x="763" y="798"/>
                    </a:cubicBezTo>
                    <a:lnTo>
                      <a:pt x="757" y="798"/>
                    </a:lnTo>
                    <a:cubicBezTo>
                      <a:pt x="751" y="793"/>
                      <a:pt x="738" y="793"/>
                      <a:pt x="727" y="787"/>
                    </a:cubicBezTo>
                    <a:cubicBezTo>
                      <a:pt x="715" y="781"/>
                      <a:pt x="708" y="774"/>
                      <a:pt x="697" y="768"/>
                    </a:cubicBezTo>
                    <a:cubicBezTo>
                      <a:pt x="691" y="762"/>
                      <a:pt x="685" y="762"/>
                      <a:pt x="685" y="762"/>
                    </a:cubicBezTo>
                    <a:lnTo>
                      <a:pt x="680" y="757"/>
                    </a:lnTo>
                    <a:lnTo>
                      <a:pt x="655" y="768"/>
                    </a:lnTo>
                    <a:cubicBezTo>
                      <a:pt x="655" y="768"/>
                      <a:pt x="655" y="774"/>
                      <a:pt x="650" y="774"/>
                    </a:cubicBezTo>
                    <a:lnTo>
                      <a:pt x="644" y="781"/>
                    </a:lnTo>
                    <a:lnTo>
                      <a:pt x="637" y="781"/>
                    </a:lnTo>
                    <a:lnTo>
                      <a:pt x="614" y="793"/>
                    </a:lnTo>
                    <a:lnTo>
                      <a:pt x="614" y="804"/>
                    </a:lnTo>
                    <a:lnTo>
                      <a:pt x="614" y="817"/>
                    </a:lnTo>
                    <a:lnTo>
                      <a:pt x="614" y="853"/>
                    </a:lnTo>
                    <a:lnTo>
                      <a:pt x="614" y="888"/>
                    </a:lnTo>
                    <a:lnTo>
                      <a:pt x="608" y="888"/>
                    </a:lnTo>
                    <a:cubicBezTo>
                      <a:pt x="601" y="888"/>
                      <a:pt x="595" y="894"/>
                      <a:pt x="584" y="894"/>
                    </a:cubicBezTo>
                    <a:cubicBezTo>
                      <a:pt x="578" y="894"/>
                      <a:pt x="573" y="900"/>
                      <a:pt x="565" y="900"/>
                    </a:cubicBezTo>
                    <a:lnTo>
                      <a:pt x="554" y="900"/>
                    </a:lnTo>
                    <a:cubicBezTo>
                      <a:pt x="548" y="888"/>
                      <a:pt x="543" y="881"/>
                      <a:pt x="537" y="870"/>
                    </a:cubicBezTo>
                    <a:lnTo>
                      <a:pt x="524" y="858"/>
                    </a:lnTo>
                    <a:cubicBezTo>
                      <a:pt x="524" y="853"/>
                      <a:pt x="524" y="845"/>
                      <a:pt x="518" y="845"/>
                    </a:cubicBezTo>
                    <a:lnTo>
                      <a:pt x="513" y="834"/>
                    </a:lnTo>
                    <a:lnTo>
                      <a:pt x="507" y="823"/>
                    </a:lnTo>
                    <a:lnTo>
                      <a:pt x="435" y="823"/>
                    </a:lnTo>
                    <a:lnTo>
                      <a:pt x="430" y="834"/>
                    </a:lnTo>
                    <a:lnTo>
                      <a:pt x="422" y="845"/>
                    </a:lnTo>
                    <a:cubicBezTo>
                      <a:pt x="417" y="845"/>
                      <a:pt x="417" y="853"/>
                      <a:pt x="417" y="858"/>
                    </a:cubicBezTo>
                    <a:cubicBezTo>
                      <a:pt x="411" y="864"/>
                      <a:pt x="411" y="864"/>
                      <a:pt x="405" y="870"/>
                    </a:cubicBezTo>
                    <a:cubicBezTo>
                      <a:pt x="400" y="881"/>
                      <a:pt x="394" y="888"/>
                      <a:pt x="387" y="900"/>
                    </a:cubicBezTo>
                    <a:lnTo>
                      <a:pt x="375" y="900"/>
                    </a:lnTo>
                    <a:cubicBezTo>
                      <a:pt x="370" y="900"/>
                      <a:pt x="364" y="894"/>
                      <a:pt x="358" y="894"/>
                    </a:cubicBezTo>
                    <a:cubicBezTo>
                      <a:pt x="345" y="894"/>
                      <a:pt x="340" y="888"/>
                      <a:pt x="334" y="888"/>
                    </a:cubicBezTo>
                    <a:lnTo>
                      <a:pt x="328" y="888"/>
                    </a:lnTo>
                    <a:lnTo>
                      <a:pt x="328" y="853"/>
                    </a:lnTo>
                    <a:lnTo>
                      <a:pt x="328" y="817"/>
                    </a:lnTo>
                    <a:lnTo>
                      <a:pt x="328" y="804"/>
                    </a:lnTo>
                    <a:lnTo>
                      <a:pt x="328" y="793"/>
                    </a:lnTo>
                    <a:lnTo>
                      <a:pt x="304" y="781"/>
                    </a:lnTo>
                    <a:lnTo>
                      <a:pt x="298" y="781"/>
                    </a:lnTo>
                    <a:lnTo>
                      <a:pt x="292" y="774"/>
                    </a:lnTo>
                    <a:cubicBezTo>
                      <a:pt x="287" y="774"/>
                      <a:pt x="287" y="768"/>
                      <a:pt x="287" y="768"/>
                    </a:cubicBezTo>
                    <a:lnTo>
                      <a:pt x="262" y="757"/>
                    </a:lnTo>
                    <a:lnTo>
                      <a:pt x="257" y="762"/>
                    </a:lnTo>
                    <a:cubicBezTo>
                      <a:pt x="257" y="762"/>
                      <a:pt x="251" y="762"/>
                      <a:pt x="244" y="768"/>
                    </a:cubicBezTo>
                    <a:cubicBezTo>
                      <a:pt x="232" y="774"/>
                      <a:pt x="227" y="781"/>
                      <a:pt x="215" y="787"/>
                    </a:cubicBezTo>
                    <a:cubicBezTo>
                      <a:pt x="202" y="793"/>
                      <a:pt x="191" y="793"/>
                      <a:pt x="185" y="798"/>
                    </a:cubicBezTo>
                    <a:lnTo>
                      <a:pt x="179" y="798"/>
                    </a:lnTo>
                    <a:lnTo>
                      <a:pt x="161" y="781"/>
                    </a:lnTo>
                    <a:cubicBezTo>
                      <a:pt x="155" y="774"/>
                      <a:pt x="149" y="762"/>
                      <a:pt x="144" y="762"/>
                    </a:cubicBezTo>
                    <a:lnTo>
                      <a:pt x="144" y="757"/>
                    </a:lnTo>
                    <a:cubicBezTo>
                      <a:pt x="149" y="751"/>
                      <a:pt x="149" y="738"/>
                      <a:pt x="155" y="727"/>
                    </a:cubicBezTo>
                    <a:cubicBezTo>
                      <a:pt x="161" y="715"/>
                      <a:pt x="167" y="710"/>
                      <a:pt x="172" y="697"/>
                    </a:cubicBezTo>
                    <a:cubicBezTo>
                      <a:pt x="172" y="691"/>
                      <a:pt x="179" y="685"/>
                      <a:pt x="179" y="685"/>
                    </a:cubicBezTo>
                    <a:lnTo>
                      <a:pt x="185" y="680"/>
                    </a:lnTo>
                    <a:lnTo>
                      <a:pt x="172" y="655"/>
                    </a:lnTo>
                    <a:lnTo>
                      <a:pt x="167" y="650"/>
                    </a:lnTo>
                    <a:lnTo>
                      <a:pt x="161" y="644"/>
                    </a:lnTo>
                    <a:lnTo>
                      <a:pt x="161" y="638"/>
                    </a:lnTo>
                    <a:lnTo>
                      <a:pt x="149" y="614"/>
                    </a:lnTo>
                    <a:lnTo>
                      <a:pt x="89" y="614"/>
                    </a:lnTo>
                    <a:cubicBezTo>
                      <a:pt x="78" y="614"/>
                      <a:pt x="65" y="614"/>
                      <a:pt x="54" y="608"/>
                    </a:cubicBezTo>
                    <a:cubicBezTo>
                      <a:pt x="54" y="602"/>
                      <a:pt x="48" y="595"/>
                      <a:pt x="48" y="584"/>
                    </a:cubicBezTo>
                    <a:cubicBezTo>
                      <a:pt x="48" y="578"/>
                      <a:pt x="42" y="572"/>
                      <a:pt x="42" y="567"/>
                    </a:cubicBezTo>
                    <a:lnTo>
                      <a:pt x="42" y="554"/>
                    </a:lnTo>
                    <a:cubicBezTo>
                      <a:pt x="54" y="548"/>
                      <a:pt x="59" y="542"/>
                      <a:pt x="72" y="537"/>
                    </a:cubicBezTo>
                    <a:cubicBezTo>
                      <a:pt x="78" y="531"/>
                      <a:pt x="78" y="531"/>
                      <a:pt x="84" y="524"/>
                    </a:cubicBezTo>
                    <a:cubicBezTo>
                      <a:pt x="89" y="524"/>
                      <a:pt x="95" y="518"/>
                      <a:pt x="95" y="518"/>
                    </a:cubicBezTo>
                    <a:lnTo>
                      <a:pt x="108" y="512"/>
                    </a:lnTo>
                    <a:lnTo>
                      <a:pt x="119" y="507"/>
                    </a:lnTo>
                    <a:lnTo>
                      <a:pt x="119" y="495"/>
                    </a:lnTo>
                    <a:lnTo>
                      <a:pt x="119" y="482"/>
                    </a:lnTo>
                    <a:lnTo>
                      <a:pt x="119" y="471"/>
                    </a:lnTo>
                    <a:lnTo>
                      <a:pt x="119" y="459"/>
                    </a:lnTo>
                    <a:lnTo>
                      <a:pt x="119" y="447"/>
                    </a:lnTo>
                    <a:lnTo>
                      <a:pt x="119" y="435"/>
                    </a:lnTo>
                    <a:lnTo>
                      <a:pt x="108" y="429"/>
                    </a:lnTo>
                    <a:cubicBezTo>
                      <a:pt x="108" y="429"/>
                      <a:pt x="108" y="424"/>
                      <a:pt x="95" y="424"/>
                    </a:cubicBezTo>
                    <a:cubicBezTo>
                      <a:pt x="95" y="417"/>
                      <a:pt x="89" y="417"/>
                      <a:pt x="84" y="417"/>
                    </a:cubicBezTo>
                    <a:lnTo>
                      <a:pt x="72" y="405"/>
                    </a:lnTo>
                    <a:cubicBezTo>
                      <a:pt x="59" y="399"/>
                      <a:pt x="54" y="394"/>
                      <a:pt x="42" y="388"/>
                    </a:cubicBezTo>
                    <a:lnTo>
                      <a:pt x="42" y="381"/>
                    </a:lnTo>
                    <a:lnTo>
                      <a:pt x="42" y="375"/>
                    </a:lnTo>
                    <a:cubicBezTo>
                      <a:pt x="42" y="369"/>
                      <a:pt x="48" y="364"/>
                      <a:pt x="48" y="358"/>
                    </a:cubicBezTo>
                    <a:cubicBezTo>
                      <a:pt x="48" y="345"/>
                      <a:pt x="54" y="339"/>
                      <a:pt x="54" y="334"/>
                    </a:cubicBezTo>
                    <a:lnTo>
                      <a:pt x="54" y="328"/>
                    </a:lnTo>
                    <a:lnTo>
                      <a:pt x="149" y="328"/>
                    </a:lnTo>
                    <a:lnTo>
                      <a:pt x="161" y="304"/>
                    </a:lnTo>
                    <a:lnTo>
                      <a:pt x="161" y="298"/>
                    </a:lnTo>
                    <a:lnTo>
                      <a:pt x="167" y="292"/>
                    </a:lnTo>
                    <a:cubicBezTo>
                      <a:pt x="167" y="286"/>
                      <a:pt x="172" y="286"/>
                      <a:pt x="172" y="286"/>
                    </a:cubicBezTo>
                    <a:lnTo>
                      <a:pt x="185" y="262"/>
                    </a:lnTo>
                    <a:lnTo>
                      <a:pt x="179" y="256"/>
                    </a:lnTo>
                    <a:cubicBezTo>
                      <a:pt x="179" y="256"/>
                      <a:pt x="172" y="251"/>
                      <a:pt x="172" y="245"/>
                    </a:cubicBezTo>
                    <a:cubicBezTo>
                      <a:pt x="167" y="232"/>
                      <a:pt x="161" y="226"/>
                      <a:pt x="155" y="215"/>
                    </a:cubicBezTo>
                    <a:cubicBezTo>
                      <a:pt x="149" y="202"/>
                      <a:pt x="149" y="191"/>
                      <a:pt x="144" y="185"/>
                    </a:cubicBezTo>
                    <a:lnTo>
                      <a:pt x="144" y="179"/>
                    </a:lnTo>
                    <a:cubicBezTo>
                      <a:pt x="149" y="174"/>
                      <a:pt x="155" y="166"/>
                      <a:pt x="161" y="161"/>
                    </a:cubicBezTo>
                    <a:cubicBezTo>
                      <a:pt x="167" y="155"/>
                      <a:pt x="172" y="144"/>
                      <a:pt x="179" y="144"/>
                    </a:cubicBezTo>
                    <a:lnTo>
                      <a:pt x="185" y="144"/>
                    </a:lnTo>
                    <a:cubicBezTo>
                      <a:pt x="191" y="149"/>
                      <a:pt x="202" y="149"/>
                      <a:pt x="215" y="155"/>
                    </a:cubicBezTo>
                    <a:cubicBezTo>
                      <a:pt x="227" y="161"/>
                      <a:pt x="232" y="166"/>
                      <a:pt x="244" y="174"/>
                    </a:cubicBezTo>
                    <a:cubicBezTo>
                      <a:pt x="251" y="174"/>
                      <a:pt x="257" y="179"/>
                      <a:pt x="257" y="179"/>
                    </a:cubicBezTo>
                    <a:lnTo>
                      <a:pt x="262" y="185"/>
                    </a:lnTo>
                    <a:lnTo>
                      <a:pt x="287" y="174"/>
                    </a:lnTo>
                    <a:cubicBezTo>
                      <a:pt x="287" y="166"/>
                      <a:pt x="287" y="166"/>
                      <a:pt x="292" y="166"/>
                    </a:cubicBezTo>
                    <a:lnTo>
                      <a:pt x="298" y="161"/>
                    </a:lnTo>
                    <a:lnTo>
                      <a:pt x="304" y="161"/>
                    </a:lnTo>
                    <a:lnTo>
                      <a:pt x="328" y="149"/>
                    </a:lnTo>
                    <a:lnTo>
                      <a:pt x="328" y="138"/>
                    </a:lnTo>
                    <a:lnTo>
                      <a:pt x="328" y="125"/>
                    </a:lnTo>
                    <a:lnTo>
                      <a:pt x="328" y="89"/>
                    </a:lnTo>
                    <a:lnTo>
                      <a:pt x="328" y="53"/>
                    </a:lnTo>
                    <a:lnTo>
                      <a:pt x="334" y="53"/>
                    </a:lnTo>
                    <a:cubicBezTo>
                      <a:pt x="340" y="53"/>
                      <a:pt x="345" y="48"/>
                      <a:pt x="351" y="48"/>
                    </a:cubicBezTo>
                    <a:lnTo>
                      <a:pt x="358" y="48"/>
                    </a:lnTo>
                    <a:cubicBezTo>
                      <a:pt x="364" y="42"/>
                      <a:pt x="370" y="42"/>
                      <a:pt x="375" y="42"/>
                    </a:cubicBezTo>
                    <a:lnTo>
                      <a:pt x="387" y="42"/>
                    </a:lnTo>
                    <a:cubicBezTo>
                      <a:pt x="394" y="48"/>
                      <a:pt x="400" y="59"/>
                      <a:pt x="405" y="72"/>
                    </a:cubicBezTo>
                    <a:cubicBezTo>
                      <a:pt x="411" y="78"/>
                      <a:pt x="411" y="78"/>
                      <a:pt x="417" y="84"/>
                    </a:cubicBezTo>
                    <a:cubicBezTo>
                      <a:pt x="417" y="89"/>
                      <a:pt x="417" y="95"/>
                      <a:pt x="422" y="95"/>
                    </a:cubicBezTo>
                    <a:cubicBezTo>
                      <a:pt x="430" y="102"/>
                      <a:pt x="430" y="108"/>
                      <a:pt x="430" y="108"/>
                    </a:cubicBezTo>
                    <a:lnTo>
                      <a:pt x="435" y="119"/>
                    </a:lnTo>
                    <a:lnTo>
                      <a:pt x="507" y="119"/>
                    </a:lnTo>
                    <a:lnTo>
                      <a:pt x="513" y="108"/>
                    </a:lnTo>
                    <a:cubicBezTo>
                      <a:pt x="513" y="108"/>
                      <a:pt x="513" y="102"/>
                      <a:pt x="518" y="95"/>
                    </a:cubicBezTo>
                    <a:cubicBezTo>
                      <a:pt x="524" y="95"/>
                      <a:pt x="524" y="89"/>
                      <a:pt x="524" y="84"/>
                    </a:cubicBezTo>
                    <a:cubicBezTo>
                      <a:pt x="530" y="78"/>
                      <a:pt x="530" y="78"/>
                      <a:pt x="537" y="72"/>
                    </a:cubicBezTo>
                    <a:cubicBezTo>
                      <a:pt x="543" y="59"/>
                      <a:pt x="548" y="48"/>
                      <a:pt x="554" y="42"/>
                    </a:cubicBezTo>
                    <a:close/>
                    <a:moveTo>
                      <a:pt x="400" y="1"/>
                    </a:moveTo>
                    <a:lnTo>
                      <a:pt x="370" y="6"/>
                    </a:lnTo>
                    <a:cubicBezTo>
                      <a:pt x="364" y="6"/>
                      <a:pt x="358" y="12"/>
                      <a:pt x="345" y="12"/>
                    </a:cubicBezTo>
                    <a:cubicBezTo>
                      <a:pt x="334" y="18"/>
                      <a:pt x="328" y="18"/>
                      <a:pt x="322" y="18"/>
                    </a:cubicBezTo>
                    <a:lnTo>
                      <a:pt x="298" y="31"/>
                    </a:lnTo>
                    <a:lnTo>
                      <a:pt x="298" y="36"/>
                    </a:lnTo>
                    <a:cubicBezTo>
                      <a:pt x="298" y="42"/>
                      <a:pt x="292" y="66"/>
                      <a:pt x="292" y="89"/>
                    </a:cubicBezTo>
                    <a:lnTo>
                      <a:pt x="292" y="125"/>
                    </a:lnTo>
                    <a:cubicBezTo>
                      <a:pt x="287" y="131"/>
                      <a:pt x="287" y="131"/>
                      <a:pt x="280" y="131"/>
                    </a:cubicBezTo>
                    <a:lnTo>
                      <a:pt x="274" y="131"/>
                    </a:lnTo>
                    <a:lnTo>
                      <a:pt x="274" y="138"/>
                    </a:lnTo>
                    <a:cubicBezTo>
                      <a:pt x="268" y="138"/>
                      <a:pt x="268" y="138"/>
                      <a:pt x="262" y="144"/>
                    </a:cubicBezTo>
                    <a:cubicBezTo>
                      <a:pt x="251" y="138"/>
                      <a:pt x="238" y="131"/>
                      <a:pt x="232" y="125"/>
                    </a:cubicBezTo>
                    <a:cubicBezTo>
                      <a:pt x="221" y="119"/>
                      <a:pt x="208" y="114"/>
                      <a:pt x="197" y="108"/>
                    </a:cubicBezTo>
                    <a:cubicBezTo>
                      <a:pt x="191" y="108"/>
                      <a:pt x="185" y="102"/>
                      <a:pt x="185" y="102"/>
                    </a:cubicBezTo>
                    <a:lnTo>
                      <a:pt x="172" y="102"/>
                    </a:lnTo>
                    <a:lnTo>
                      <a:pt x="167" y="108"/>
                    </a:lnTo>
                    <a:cubicBezTo>
                      <a:pt x="167" y="108"/>
                      <a:pt x="149" y="119"/>
                      <a:pt x="137" y="138"/>
                    </a:cubicBezTo>
                    <a:cubicBezTo>
                      <a:pt x="119" y="149"/>
                      <a:pt x="108" y="166"/>
                      <a:pt x="108" y="166"/>
                    </a:cubicBezTo>
                    <a:lnTo>
                      <a:pt x="101" y="174"/>
                    </a:lnTo>
                    <a:lnTo>
                      <a:pt x="101" y="185"/>
                    </a:lnTo>
                    <a:cubicBezTo>
                      <a:pt x="101" y="185"/>
                      <a:pt x="108" y="191"/>
                      <a:pt x="108" y="196"/>
                    </a:cubicBezTo>
                    <a:cubicBezTo>
                      <a:pt x="114" y="209"/>
                      <a:pt x="119" y="221"/>
                      <a:pt x="125" y="232"/>
                    </a:cubicBezTo>
                    <a:cubicBezTo>
                      <a:pt x="131" y="238"/>
                      <a:pt x="137" y="251"/>
                      <a:pt x="144" y="262"/>
                    </a:cubicBezTo>
                    <a:cubicBezTo>
                      <a:pt x="137" y="268"/>
                      <a:pt x="137" y="268"/>
                      <a:pt x="137" y="274"/>
                    </a:cubicBezTo>
                    <a:lnTo>
                      <a:pt x="131" y="281"/>
                    </a:lnTo>
                    <a:cubicBezTo>
                      <a:pt x="131" y="286"/>
                      <a:pt x="131" y="286"/>
                      <a:pt x="125" y="286"/>
                    </a:cubicBezTo>
                    <a:lnTo>
                      <a:pt x="125" y="292"/>
                    </a:lnTo>
                    <a:lnTo>
                      <a:pt x="89" y="292"/>
                    </a:lnTo>
                    <a:cubicBezTo>
                      <a:pt x="65" y="292"/>
                      <a:pt x="42" y="298"/>
                      <a:pt x="42" y="298"/>
                    </a:cubicBezTo>
                    <a:lnTo>
                      <a:pt x="29" y="298"/>
                    </a:lnTo>
                    <a:lnTo>
                      <a:pt x="24" y="322"/>
                    </a:lnTo>
                    <a:cubicBezTo>
                      <a:pt x="18" y="328"/>
                      <a:pt x="18" y="334"/>
                      <a:pt x="12" y="345"/>
                    </a:cubicBezTo>
                    <a:cubicBezTo>
                      <a:pt x="12" y="358"/>
                      <a:pt x="6" y="364"/>
                      <a:pt x="6" y="369"/>
                    </a:cubicBezTo>
                    <a:lnTo>
                      <a:pt x="1" y="399"/>
                    </a:lnTo>
                    <a:lnTo>
                      <a:pt x="12" y="405"/>
                    </a:lnTo>
                    <a:cubicBezTo>
                      <a:pt x="12" y="405"/>
                      <a:pt x="12" y="411"/>
                      <a:pt x="24" y="417"/>
                    </a:cubicBezTo>
                    <a:cubicBezTo>
                      <a:pt x="29" y="424"/>
                      <a:pt x="42" y="429"/>
                      <a:pt x="48" y="435"/>
                    </a:cubicBezTo>
                    <a:cubicBezTo>
                      <a:pt x="54" y="441"/>
                      <a:pt x="59" y="441"/>
                      <a:pt x="65" y="447"/>
                    </a:cubicBezTo>
                    <a:cubicBezTo>
                      <a:pt x="72" y="447"/>
                      <a:pt x="78" y="452"/>
                      <a:pt x="78" y="452"/>
                    </a:cubicBezTo>
                    <a:lnTo>
                      <a:pt x="84" y="452"/>
                    </a:lnTo>
                    <a:lnTo>
                      <a:pt x="84" y="459"/>
                    </a:lnTo>
                    <a:lnTo>
                      <a:pt x="84" y="471"/>
                    </a:lnTo>
                    <a:lnTo>
                      <a:pt x="84" y="482"/>
                    </a:lnTo>
                    <a:lnTo>
                      <a:pt x="84" y="488"/>
                    </a:lnTo>
                    <a:lnTo>
                      <a:pt x="78" y="488"/>
                    </a:lnTo>
                    <a:cubicBezTo>
                      <a:pt x="78" y="488"/>
                      <a:pt x="72" y="495"/>
                      <a:pt x="65" y="495"/>
                    </a:cubicBezTo>
                    <a:cubicBezTo>
                      <a:pt x="59" y="501"/>
                      <a:pt x="54" y="501"/>
                      <a:pt x="48" y="507"/>
                    </a:cubicBezTo>
                    <a:cubicBezTo>
                      <a:pt x="42" y="512"/>
                      <a:pt x="29" y="518"/>
                      <a:pt x="24" y="524"/>
                    </a:cubicBezTo>
                    <a:cubicBezTo>
                      <a:pt x="12" y="531"/>
                      <a:pt x="12" y="537"/>
                      <a:pt x="12" y="537"/>
                    </a:cubicBezTo>
                    <a:lnTo>
                      <a:pt x="1" y="542"/>
                    </a:lnTo>
                    <a:lnTo>
                      <a:pt x="6" y="572"/>
                    </a:lnTo>
                    <a:cubicBezTo>
                      <a:pt x="6" y="578"/>
                      <a:pt x="12" y="584"/>
                      <a:pt x="12" y="595"/>
                    </a:cubicBezTo>
                    <a:cubicBezTo>
                      <a:pt x="18" y="602"/>
                      <a:pt x="18" y="614"/>
                      <a:pt x="18" y="620"/>
                    </a:cubicBezTo>
                    <a:lnTo>
                      <a:pt x="29" y="644"/>
                    </a:lnTo>
                    <a:lnTo>
                      <a:pt x="42" y="644"/>
                    </a:lnTo>
                    <a:cubicBezTo>
                      <a:pt x="42" y="644"/>
                      <a:pt x="65" y="650"/>
                      <a:pt x="89" y="650"/>
                    </a:cubicBezTo>
                    <a:lnTo>
                      <a:pt x="125" y="650"/>
                    </a:lnTo>
                    <a:cubicBezTo>
                      <a:pt x="131" y="655"/>
                      <a:pt x="131" y="655"/>
                      <a:pt x="131" y="661"/>
                    </a:cubicBezTo>
                    <a:lnTo>
                      <a:pt x="137" y="667"/>
                    </a:lnTo>
                    <a:cubicBezTo>
                      <a:pt x="137" y="667"/>
                      <a:pt x="137" y="674"/>
                      <a:pt x="144" y="674"/>
                    </a:cubicBezTo>
                    <a:lnTo>
                      <a:pt x="144" y="680"/>
                    </a:lnTo>
                    <a:cubicBezTo>
                      <a:pt x="137" y="691"/>
                      <a:pt x="131" y="697"/>
                      <a:pt x="125" y="710"/>
                    </a:cubicBezTo>
                    <a:cubicBezTo>
                      <a:pt x="119" y="721"/>
                      <a:pt x="114" y="732"/>
                      <a:pt x="108" y="745"/>
                    </a:cubicBezTo>
                    <a:cubicBezTo>
                      <a:pt x="108" y="751"/>
                      <a:pt x="101" y="757"/>
                      <a:pt x="101" y="757"/>
                    </a:cubicBezTo>
                    <a:lnTo>
                      <a:pt x="101" y="768"/>
                    </a:lnTo>
                    <a:lnTo>
                      <a:pt x="108" y="774"/>
                    </a:lnTo>
                    <a:cubicBezTo>
                      <a:pt x="108" y="774"/>
                      <a:pt x="119" y="793"/>
                      <a:pt x="137" y="804"/>
                    </a:cubicBezTo>
                    <a:cubicBezTo>
                      <a:pt x="149" y="823"/>
                      <a:pt x="167" y="834"/>
                      <a:pt x="167" y="834"/>
                    </a:cubicBezTo>
                    <a:lnTo>
                      <a:pt x="172" y="840"/>
                    </a:lnTo>
                    <a:lnTo>
                      <a:pt x="185" y="834"/>
                    </a:lnTo>
                    <a:cubicBezTo>
                      <a:pt x="185" y="834"/>
                      <a:pt x="191" y="834"/>
                      <a:pt x="197" y="828"/>
                    </a:cubicBezTo>
                    <a:cubicBezTo>
                      <a:pt x="208" y="828"/>
                      <a:pt x="221" y="823"/>
                      <a:pt x="232" y="817"/>
                    </a:cubicBezTo>
                    <a:cubicBezTo>
                      <a:pt x="238" y="810"/>
                      <a:pt x="251" y="804"/>
                      <a:pt x="262" y="798"/>
                    </a:cubicBezTo>
                    <a:cubicBezTo>
                      <a:pt x="268" y="804"/>
                      <a:pt x="268" y="804"/>
                      <a:pt x="274" y="804"/>
                    </a:cubicBezTo>
                    <a:lnTo>
                      <a:pt x="280" y="810"/>
                    </a:lnTo>
                    <a:cubicBezTo>
                      <a:pt x="287" y="810"/>
                      <a:pt x="287" y="810"/>
                      <a:pt x="287" y="817"/>
                    </a:cubicBezTo>
                    <a:lnTo>
                      <a:pt x="292" y="817"/>
                    </a:lnTo>
                    <a:lnTo>
                      <a:pt x="292" y="853"/>
                    </a:lnTo>
                    <a:cubicBezTo>
                      <a:pt x="292" y="875"/>
                      <a:pt x="298" y="900"/>
                      <a:pt x="298" y="900"/>
                    </a:cubicBezTo>
                    <a:lnTo>
                      <a:pt x="298" y="911"/>
                    </a:lnTo>
                    <a:lnTo>
                      <a:pt x="322" y="917"/>
                    </a:lnTo>
                    <a:cubicBezTo>
                      <a:pt x="328" y="924"/>
                      <a:pt x="334" y="924"/>
                      <a:pt x="345" y="930"/>
                    </a:cubicBezTo>
                    <a:cubicBezTo>
                      <a:pt x="358" y="930"/>
                      <a:pt x="364" y="930"/>
                      <a:pt x="370" y="935"/>
                    </a:cubicBezTo>
                    <a:lnTo>
                      <a:pt x="400" y="941"/>
                    </a:lnTo>
                    <a:lnTo>
                      <a:pt x="405" y="930"/>
                    </a:lnTo>
                    <a:lnTo>
                      <a:pt x="417" y="917"/>
                    </a:lnTo>
                    <a:cubicBezTo>
                      <a:pt x="422" y="911"/>
                      <a:pt x="430" y="900"/>
                      <a:pt x="435" y="888"/>
                    </a:cubicBezTo>
                    <a:cubicBezTo>
                      <a:pt x="441" y="888"/>
                      <a:pt x="441" y="881"/>
                      <a:pt x="447" y="875"/>
                    </a:cubicBezTo>
                    <a:cubicBezTo>
                      <a:pt x="447" y="870"/>
                      <a:pt x="452" y="864"/>
                      <a:pt x="452" y="864"/>
                    </a:cubicBezTo>
                    <a:lnTo>
                      <a:pt x="452" y="858"/>
                    </a:lnTo>
                    <a:lnTo>
                      <a:pt x="488" y="858"/>
                    </a:lnTo>
                    <a:lnTo>
                      <a:pt x="488" y="864"/>
                    </a:lnTo>
                    <a:cubicBezTo>
                      <a:pt x="488" y="864"/>
                      <a:pt x="494" y="870"/>
                      <a:pt x="494" y="875"/>
                    </a:cubicBezTo>
                    <a:cubicBezTo>
                      <a:pt x="501" y="881"/>
                      <a:pt x="501" y="888"/>
                      <a:pt x="507" y="888"/>
                    </a:cubicBezTo>
                    <a:cubicBezTo>
                      <a:pt x="513" y="900"/>
                      <a:pt x="518" y="911"/>
                      <a:pt x="524" y="917"/>
                    </a:cubicBezTo>
                    <a:cubicBezTo>
                      <a:pt x="530" y="924"/>
                      <a:pt x="537" y="930"/>
                      <a:pt x="537" y="930"/>
                    </a:cubicBezTo>
                    <a:lnTo>
                      <a:pt x="543" y="941"/>
                    </a:lnTo>
                    <a:lnTo>
                      <a:pt x="573" y="935"/>
                    </a:lnTo>
                    <a:cubicBezTo>
                      <a:pt x="578" y="930"/>
                      <a:pt x="584" y="930"/>
                      <a:pt x="595" y="930"/>
                    </a:cubicBezTo>
                    <a:cubicBezTo>
                      <a:pt x="608" y="924"/>
                      <a:pt x="614" y="924"/>
                      <a:pt x="620" y="917"/>
                    </a:cubicBezTo>
                    <a:lnTo>
                      <a:pt x="644" y="911"/>
                    </a:lnTo>
                    <a:lnTo>
                      <a:pt x="644" y="900"/>
                    </a:lnTo>
                    <a:cubicBezTo>
                      <a:pt x="644" y="900"/>
                      <a:pt x="650" y="875"/>
                      <a:pt x="650" y="853"/>
                    </a:cubicBezTo>
                    <a:lnTo>
                      <a:pt x="650" y="817"/>
                    </a:lnTo>
                    <a:cubicBezTo>
                      <a:pt x="655" y="810"/>
                      <a:pt x="655" y="810"/>
                      <a:pt x="661" y="810"/>
                    </a:cubicBezTo>
                    <a:lnTo>
                      <a:pt x="667" y="804"/>
                    </a:lnTo>
                    <a:cubicBezTo>
                      <a:pt x="673" y="804"/>
                      <a:pt x="673" y="804"/>
                      <a:pt x="680" y="798"/>
                    </a:cubicBezTo>
                    <a:cubicBezTo>
                      <a:pt x="691" y="804"/>
                      <a:pt x="703" y="810"/>
                      <a:pt x="708" y="817"/>
                    </a:cubicBezTo>
                    <a:cubicBezTo>
                      <a:pt x="721" y="823"/>
                      <a:pt x="733" y="828"/>
                      <a:pt x="744" y="828"/>
                    </a:cubicBezTo>
                    <a:cubicBezTo>
                      <a:pt x="751" y="834"/>
                      <a:pt x="757" y="834"/>
                      <a:pt x="757" y="834"/>
                    </a:cubicBezTo>
                    <a:lnTo>
                      <a:pt x="768" y="840"/>
                    </a:lnTo>
                    <a:lnTo>
                      <a:pt x="774" y="834"/>
                    </a:lnTo>
                    <a:cubicBezTo>
                      <a:pt x="774" y="834"/>
                      <a:pt x="793" y="823"/>
                      <a:pt x="804" y="804"/>
                    </a:cubicBezTo>
                    <a:cubicBezTo>
                      <a:pt x="823" y="793"/>
                      <a:pt x="834" y="774"/>
                      <a:pt x="834" y="774"/>
                    </a:cubicBezTo>
                    <a:lnTo>
                      <a:pt x="840" y="768"/>
                    </a:lnTo>
                    <a:lnTo>
                      <a:pt x="840" y="757"/>
                    </a:lnTo>
                    <a:cubicBezTo>
                      <a:pt x="840" y="757"/>
                      <a:pt x="834" y="751"/>
                      <a:pt x="834" y="745"/>
                    </a:cubicBezTo>
                    <a:cubicBezTo>
                      <a:pt x="828" y="732"/>
                      <a:pt x="823" y="721"/>
                      <a:pt x="816" y="710"/>
                    </a:cubicBezTo>
                    <a:cubicBezTo>
                      <a:pt x="810" y="697"/>
                      <a:pt x="804" y="691"/>
                      <a:pt x="798" y="680"/>
                    </a:cubicBezTo>
                    <a:cubicBezTo>
                      <a:pt x="804" y="674"/>
                      <a:pt x="804" y="667"/>
                      <a:pt x="804" y="667"/>
                    </a:cubicBezTo>
                    <a:lnTo>
                      <a:pt x="810" y="661"/>
                    </a:lnTo>
                    <a:cubicBezTo>
                      <a:pt x="810" y="655"/>
                      <a:pt x="810" y="655"/>
                      <a:pt x="816" y="650"/>
                    </a:cubicBezTo>
                    <a:lnTo>
                      <a:pt x="851" y="650"/>
                    </a:lnTo>
                    <a:cubicBezTo>
                      <a:pt x="876" y="650"/>
                      <a:pt x="900" y="644"/>
                      <a:pt x="900" y="644"/>
                    </a:cubicBezTo>
                    <a:lnTo>
                      <a:pt x="911" y="644"/>
                    </a:lnTo>
                    <a:lnTo>
                      <a:pt x="917" y="620"/>
                    </a:lnTo>
                    <a:cubicBezTo>
                      <a:pt x="923" y="614"/>
                      <a:pt x="923" y="602"/>
                      <a:pt x="930" y="595"/>
                    </a:cubicBezTo>
                    <a:cubicBezTo>
                      <a:pt x="930" y="584"/>
                      <a:pt x="936" y="578"/>
                      <a:pt x="936" y="572"/>
                    </a:cubicBezTo>
                    <a:lnTo>
                      <a:pt x="941" y="542"/>
                    </a:lnTo>
                    <a:lnTo>
                      <a:pt x="930" y="537"/>
                    </a:lnTo>
                    <a:cubicBezTo>
                      <a:pt x="930" y="537"/>
                      <a:pt x="930" y="531"/>
                      <a:pt x="917" y="524"/>
                    </a:cubicBezTo>
                    <a:cubicBezTo>
                      <a:pt x="911" y="518"/>
                      <a:pt x="900" y="512"/>
                      <a:pt x="894" y="507"/>
                    </a:cubicBezTo>
                    <a:cubicBezTo>
                      <a:pt x="887" y="501"/>
                      <a:pt x="881" y="501"/>
                      <a:pt x="876" y="495"/>
                    </a:cubicBezTo>
                    <a:cubicBezTo>
                      <a:pt x="870" y="495"/>
                      <a:pt x="864" y="488"/>
                      <a:pt x="864" y="488"/>
                    </a:cubicBezTo>
                    <a:lnTo>
                      <a:pt x="858" y="488"/>
                    </a:lnTo>
                    <a:lnTo>
                      <a:pt x="858" y="482"/>
                    </a:lnTo>
                    <a:lnTo>
                      <a:pt x="858" y="471"/>
                    </a:lnTo>
                    <a:lnTo>
                      <a:pt x="858" y="459"/>
                    </a:lnTo>
                    <a:lnTo>
                      <a:pt x="858" y="452"/>
                    </a:lnTo>
                    <a:lnTo>
                      <a:pt x="864" y="452"/>
                    </a:lnTo>
                    <a:cubicBezTo>
                      <a:pt x="864" y="452"/>
                      <a:pt x="870" y="447"/>
                      <a:pt x="876" y="447"/>
                    </a:cubicBezTo>
                    <a:cubicBezTo>
                      <a:pt x="881" y="441"/>
                      <a:pt x="887" y="441"/>
                      <a:pt x="894" y="435"/>
                    </a:cubicBezTo>
                    <a:cubicBezTo>
                      <a:pt x="900" y="429"/>
                      <a:pt x="911" y="424"/>
                      <a:pt x="917" y="417"/>
                    </a:cubicBezTo>
                    <a:cubicBezTo>
                      <a:pt x="930" y="411"/>
                      <a:pt x="930" y="405"/>
                      <a:pt x="930" y="405"/>
                    </a:cubicBezTo>
                    <a:lnTo>
                      <a:pt x="941" y="399"/>
                    </a:lnTo>
                    <a:lnTo>
                      <a:pt x="936" y="369"/>
                    </a:lnTo>
                    <a:cubicBezTo>
                      <a:pt x="936" y="364"/>
                      <a:pt x="930" y="358"/>
                      <a:pt x="930" y="345"/>
                    </a:cubicBezTo>
                    <a:cubicBezTo>
                      <a:pt x="923" y="334"/>
                      <a:pt x="923" y="328"/>
                      <a:pt x="917" y="322"/>
                    </a:cubicBezTo>
                    <a:lnTo>
                      <a:pt x="911" y="298"/>
                    </a:lnTo>
                    <a:lnTo>
                      <a:pt x="900" y="298"/>
                    </a:lnTo>
                    <a:cubicBezTo>
                      <a:pt x="900" y="298"/>
                      <a:pt x="876" y="292"/>
                      <a:pt x="851" y="292"/>
                    </a:cubicBezTo>
                    <a:lnTo>
                      <a:pt x="816" y="292"/>
                    </a:lnTo>
                    <a:lnTo>
                      <a:pt x="816" y="286"/>
                    </a:lnTo>
                    <a:cubicBezTo>
                      <a:pt x="810" y="286"/>
                      <a:pt x="810" y="286"/>
                      <a:pt x="810" y="281"/>
                    </a:cubicBezTo>
                    <a:lnTo>
                      <a:pt x="804" y="274"/>
                    </a:lnTo>
                    <a:cubicBezTo>
                      <a:pt x="804" y="268"/>
                      <a:pt x="804" y="268"/>
                      <a:pt x="798" y="262"/>
                    </a:cubicBezTo>
                    <a:cubicBezTo>
                      <a:pt x="804" y="251"/>
                      <a:pt x="810" y="238"/>
                      <a:pt x="816" y="232"/>
                    </a:cubicBezTo>
                    <a:cubicBezTo>
                      <a:pt x="823" y="221"/>
                      <a:pt x="828" y="209"/>
                      <a:pt x="834" y="196"/>
                    </a:cubicBezTo>
                    <a:cubicBezTo>
                      <a:pt x="834" y="191"/>
                      <a:pt x="840" y="185"/>
                      <a:pt x="840" y="185"/>
                    </a:cubicBezTo>
                    <a:lnTo>
                      <a:pt x="840" y="174"/>
                    </a:lnTo>
                    <a:lnTo>
                      <a:pt x="834" y="166"/>
                    </a:lnTo>
                    <a:cubicBezTo>
                      <a:pt x="834" y="166"/>
                      <a:pt x="823" y="149"/>
                      <a:pt x="804" y="138"/>
                    </a:cubicBezTo>
                    <a:cubicBezTo>
                      <a:pt x="793" y="119"/>
                      <a:pt x="774" y="108"/>
                      <a:pt x="774" y="108"/>
                    </a:cubicBezTo>
                    <a:lnTo>
                      <a:pt x="768" y="102"/>
                    </a:lnTo>
                    <a:lnTo>
                      <a:pt x="757" y="102"/>
                    </a:lnTo>
                    <a:cubicBezTo>
                      <a:pt x="757" y="102"/>
                      <a:pt x="751" y="108"/>
                      <a:pt x="744" y="108"/>
                    </a:cubicBezTo>
                    <a:cubicBezTo>
                      <a:pt x="733" y="114"/>
                      <a:pt x="721" y="119"/>
                      <a:pt x="708" y="125"/>
                    </a:cubicBezTo>
                    <a:cubicBezTo>
                      <a:pt x="703" y="131"/>
                      <a:pt x="691" y="138"/>
                      <a:pt x="680" y="144"/>
                    </a:cubicBezTo>
                    <a:cubicBezTo>
                      <a:pt x="673" y="138"/>
                      <a:pt x="667" y="138"/>
                      <a:pt x="667" y="138"/>
                    </a:cubicBezTo>
                    <a:lnTo>
                      <a:pt x="667" y="131"/>
                    </a:lnTo>
                    <a:lnTo>
                      <a:pt x="661" y="131"/>
                    </a:lnTo>
                    <a:cubicBezTo>
                      <a:pt x="655" y="131"/>
                      <a:pt x="655" y="131"/>
                      <a:pt x="655" y="125"/>
                    </a:cubicBezTo>
                    <a:lnTo>
                      <a:pt x="650" y="125"/>
                    </a:lnTo>
                    <a:lnTo>
                      <a:pt x="650" y="89"/>
                    </a:lnTo>
                    <a:cubicBezTo>
                      <a:pt x="650" y="66"/>
                      <a:pt x="644" y="42"/>
                      <a:pt x="644" y="36"/>
                    </a:cubicBezTo>
                    <a:lnTo>
                      <a:pt x="644" y="31"/>
                    </a:lnTo>
                    <a:lnTo>
                      <a:pt x="620" y="18"/>
                    </a:lnTo>
                    <a:cubicBezTo>
                      <a:pt x="614" y="18"/>
                      <a:pt x="608" y="18"/>
                      <a:pt x="595" y="12"/>
                    </a:cubicBezTo>
                    <a:cubicBezTo>
                      <a:pt x="584" y="12"/>
                      <a:pt x="578" y="6"/>
                      <a:pt x="573" y="6"/>
                    </a:cubicBezTo>
                    <a:lnTo>
                      <a:pt x="543" y="1"/>
                    </a:lnTo>
                    <a:lnTo>
                      <a:pt x="537" y="12"/>
                    </a:lnTo>
                    <a:cubicBezTo>
                      <a:pt x="537" y="12"/>
                      <a:pt x="530" y="12"/>
                      <a:pt x="524" y="23"/>
                    </a:cubicBezTo>
                    <a:cubicBezTo>
                      <a:pt x="518" y="31"/>
                      <a:pt x="513" y="42"/>
                      <a:pt x="507" y="48"/>
                    </a:cubicBezTo>
                    <a:cubicBezTo>
                      <a:pt x="501" y="53"/>
                      <a:pt x="501" y="59"/>
                      <a:pt x="494" y="66"/>
                    </a:cubicBezTo>
                    <a:cubicBezTo>
                      <a:pt x="494" y="72"/>
                      <a:pt x="488" y="78"/>
                      <a:pt x="488" y="78"/>
                    </a:cubicBezTo>
                    <a:lnTo>
                      <a:pt x="488" y="84"/>
                    </a:lnTo>
                    <a:lnTo>
                      <a:pt x="452" y="84"/>
                    </a:lnTo>
                    <a:lnTo>
                      <a:pt x="452" y="78"/>
                    </a:lnTo>
                    <a:cubicBezTo>
                      <a:pt x="452" y="78"/>
                      <a:pt x="447" y="72"/>
                      <a:pt x="447" y="66"/>
                    </a:cubicBezTo>
                    <a:cubicBezTo>
                      <a:pt x="441" y="59"/>
                      <a:pt x="441" y="53"/>
                      <a:pt x="435" y="48"/>
                    </a:cubicBezTo>
                    <a:cubicBezTo>
                      <a:pt x="430" y="42"/>
                      <a:pt x="422" y="31"/>
                      <a:pt x="417" y="23"/>
                    </a:cubicBezTo>
                    <a:cubicBezTo>
                      <a:pt x="411" y="12"/>
                      <a:pt x="405" y="12"/>
                      <a:pt x="405" y="12"/>
                    </a:cubicBez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6" name="Google Shape;1446;p18"/>
            <p:cNvSpPr/>
            <p:nvPr/>
          </p:nvSpPr>
          <p:spPr>
            <a:xfrm rot="5400000">
              <a:off x="2135674" y="4761868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7" name="Google Shape;1447;p18"/>
          <p:cNvGrpSpPr/>
          <p:nvPr/>
        </p:nvGrpSpPr>
        <p:grpSpPr>
          <a:xfrm>
            <a:off x="121875" y="396462"/>
            <a:ext cx="8872244" cy="4341132"/>
            <a:chOff x="121875" y="396462"/>
            <a:chExt cx="8872244" cy="4341132"/>
          </a:xfrm>
        </p:grpSpPr>
        <p:grpSp>
          <p:nvGrpSpPr>
            <p:cNvPr id="1448" name="Google Shape;1448;p18"/>
            <p:cNvGrpSpPr/>
            <p:nvPr/>
          </p:nvGrpSpPr>
          <p:grpSpPr>
            <a:xfrm>
              <a:off x="8570411" y="1008235"/>
              <a:ext cx="423708" cy="85699"/>
              <a:chOff x="2023432" y="4251819"/>
              <a:chExt cx="335584" cy="67864"/>
            </a:xfrm>
          </p:grpSpPr>
          <p:sp>
            <p:nvSpPr>
              <p:cNvPr id="1449" name="Google Shape;1449;p18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8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8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2" name="Google Shape;1452;p18"/>
            <p:cNvGrpSpPr/>
            <p:nvPr/>
          </p:nvGrpSpPr>
          <p:grpSpPr>
            <a:xfrm>
              <a:off x="1200286" y="4632512"/>
              <a:ext cx="104858" cy="105082"/>
              <a:chOff x="2089506" y="3065185"/>
              <a:chExt cx="467700" cy="468909"/>
            </a:xfrm>
          </p:grpSpPr>
          <p:sp>
            <p:nvSpPr>
              <p:cNvPr id="1453" name="Google Shape;1453;p18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8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5" name="Google Shape;1455;p18"/>
            <p:cNvSpPr/>
            <p:nvPr/>
          </p:nvSpPr>
          <p:spPr>
            <a:xfrm>
              <a:off x="7860925" y="396462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121875" y="4182662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7" name="Google Shape;1457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8" name="Google Shape;1458;p18"/>
          <p:cNvSpPr txBox="1"/>
          <p:nvPr>
            <p:ph idx="1" type="subTitle"/>
          </p:nvPr>
        </p:nvSpPr>
        <p:spPr>
          <a:xfrm>
            <a:off x="723900" y="1831848"/>
            <a:ext cx="2469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9" name="Google Shape;1459;p18"/>
          <p:cNvSpPr txBox="1"/>
          <p:nvPr>
            <p:ph idx="2" type="subTitle"/>
          </p:nvPr>
        </p:nvSpPr>
        <p:spPr>
          <a:xfrm>
            <a:off x="3339902" y="1831857"/>
            <a:ext cx="2469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0" name="Google Shape;1460;p18"/>
          <p:cNvSpPr txBox="1"/>
          <p:nvPr>
            <p:ph idx="3" type="subTitle"/>
          </p:nvPr>
        </p:nvSpPr>
        <p:spPr>
          <a:xfrm>
            <a:off x="723900" y="3371088"/>
            <a:ext cx="2469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1" name="Google Shape;1461;p18"/>
          <p:cNvSpPr txBox="1"/>
          <p:nvPr>
            <p:ph idx="4" type="subTitle"/>
          </p:nvPr>
        </p:nvSpPr>
        <p:spPr>
          <a:xfrm>
            <a:off x="3339902" y="3371088"/>
            <a:ext cx="2469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2" name="Google Shape;1462;p18"/>
          <p:cNvSpPr txBox="1"/>
          <p:nvPr>
            <p:ph idx="5" type="subTitle"/>
          </p:nvPr>
        </p:nvSpPr>
        <p:spPr>
          <a:xfrm>
            <a:off x="5955904" y="1831857"/>
            <a:ext cx="2469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3" name="Google Shape;1463;p18"/>
          <p:cNvSpPr txBox="1"/>
          <p:nvPr>
            <p:ph idx="6" type="subTitle"/>
          </p:nvPr>
        </p:nvSpPr>
        <p:spPr>
          <a:xfrm>
            <a:off x="5955904" y="3371088"/>
            <a:ext cx="2469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4" name="Google Shape;1464;p18"/>
          <p:cNvSpPr txBox="1"/>
          <p:nvPr>
            <p:ph idx="7" type="subTitle"/>
          </p:nvPr>
        </p:nvSpPr>
        <p:spPr>
          <a:xfrm>
            <a:off x="723900" y="1502664"/>
            <a:ext cx="24720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1465" name="Google Shape;1465;p18"/>
          <p:cNvSpPr txBox="1"/>
          <p:nvPr>
            <p:ph idx="8" type="subTitle"/>
          </p:nvPr>
        </p:nvSpPr>
        <p:spPr>
          <a:xfrm>
            <a:off x="3339901" y="1502670"/>
            <a:ext cx="24720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1466" name="Google Shape;1466;p18"/>
          <p:cNvSpPr txBox="1"/>
          <p:nvPr>
            <p:ph idx="9" type="subTitle"/>
          </p:nvPr>
        </p:nvSpPr>
        <p:spPr>
          <a:xfrm>
            <a:off x="5955901" y="1502670"/>
            <a:ext cx="24720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1467" name="Google Shape;1467;p18"/>
          <p:cNvSpPr txBox="1"/>
          <p:nvPr>
            <p:ph idx="13" type="subTitle"/>
          </p:nvPr>
        </p:nvSpPr>
        <p:spPr>
          <a:xfrm>
            <a:off x="723900" y="3041904"/>
            <a:ext cx="24720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1468" name="Google Shape;1468;p18"/>
          <p:cNvSpPr txBox="1"/>
          <p:nvPr>
            <p:ph idx="14" type="subTitle"/>
          </p:nvPr>
        </p:nvSpPr>
        <p:spPr>
          <a:xfrm>
            <a:off x="3339901" y="3041904"/>
            <a:ext cx="24720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1469" name="Google Shape;1469;p18"/>
          <p:cNvSpPr txBox="1"/>
          <p:nvPr>
            <p:ph idx="15" type="subTitle"/>
          </p:nvPr>
        </p:nvSpPr>
        <p:spPr>
          <a:xfrm>
            <a:off x="5955901" y="3041904"/>
            <a:ext cx="2472000" cy="44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 Deca"/>
              <a:buNone/>
              <a:defRPr b="1" sz="24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1" name="Google Shape;1471;p19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2" name="Google Shape;1472;p19"/>
          <p:cNvGrpSpPr/>
          <p:nvPr/>
        </p:nvGrpSpPr>
        <p:grpSpPr>
          <a:xfrm>
            <a:off x="-573537" y="-294350"/>
            <a:ext cx="10492850" cy="6922300"/>
            <a:chOff x="-573537" y="-294350"/>
            <a:chExt cx="10492850" cy="6922300"/>
          </a:xfrm>
        </p:grpSpPr>
        <p:sp>
          <p:nvSpPr>
            <p:cNvPr id="1473" name="Google Shape;1473;p19"/>
            <p:cNvSpPr/>
            <p:nvPr/>
          </p:nvSpPr>
          <p:spPr>
            <a:xfrm>
              <a:off x="8526075" y="28275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8251613" y="985225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-573537" y="-29435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119175" y="1169175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3185313" y="496025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4382700" y="4461825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79" name="Google Shape;1479;p19"/>
          <p:cNvGrpSpPr/>
          <p:nvPr/>
        </p:nvGrpSpPr>
        <p:grpSpPr>
          <a:xfrm>
            <a:off x="388548" y="134075"/>
            <a:ext cx="8702796" cy="4867794"/>
            <a:chOff x="388548" y="134075"/>
            <a:chExt cx="8702796" cy="4867794"/>
          </a:xfrm>
        </p:grpSpPr>
        <p:grpSp>
          <p:nvGrpSpPr>
            <p:cNvPr id="1480" name="Google Shape;1480;p19"/>
            <p:cNvGrpSpPr/>
            <p:nvPr/>
          </p:nvGrpSpPr>
          <p:grpSpPr>
            <a:xfrm>
              <a:off x="1909761" y="134085"/>
              <a:ext cx="423708" cy="85699"/>
              <a:chOff x="2023432" y="4251819"/>
              <a:chExt cx="335584" cy="67864"/>
            </a:xfrm>
          </p:grpSpPr>
          <p:sp>
            <p:nvSpPr>
              <p:cNvPr id="1481" name="Google Shape;1481;p19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9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9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4" name="Google Shape;1484;p19"/>
            <p:cNvGrpSpPr/>
            <p:nvPr/>
          </p:nvGrpSpPr>
          <p:grpSpPr>
            <a:xfrm>
              <a:off x="8667636" y="657960"/>
              <a:ext cx="423708" cy="85699"/>
              <a:chOff x="2023432" y="4251819"/>
              <a:chExt cx="335584" cy="67864"/>
            </a:xfrm>
          </p:grpSpPr>
          <p:sp>
            <p:nvSpPr>
              <p:cNvPr id="1485" name="Google Shape;1485;p19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9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9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8" name="Google Shape;1488;p19"/>
            <p:cNvGrpSpPr/>
            <p:nvPr/>
          </p:nvGrpSpPr>
          <p:grpSpPr>
            <a:xfrm>
              <a:off x="3667011" y="4717985"/>
              <a:ext cx="423708" cy="85699"/>
              <a:chOff x="2023432" y="4251819"/>
              <a:chExt cx="335584" cy="67864"/>
            </a:xfrm>
          </p:grpSpPr>
          <p:sp>
            <p:nvSpPr>
              <p:cNvPr id="1489" name="Google Shape;1489;p19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9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9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2" name="Google Shape;1492;p19"/>
            <p:cNvGrpSpPr/>
            <p:nvPr/>
          </p:nvGrpSpPr>
          <p:grpSpPr>
            <a:xfrm>
              <a:off x="8961148" y="2412337"/>
              <a:ext cx="104858" cy="105082"/>
              <a:chOff x="2089506" y="3065185"/>
              <a:chExt cx="467700" cy="468909"/>
            </a:xfrm>
          </p:grpSpPr>
          <p:sp>
            <p:nvSpPr>
              <p:cNvPr id="1493" name="Google Shape;1493;p19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19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5" name="Google Shape;1495;p19"/>
            <p:cNvGrpSpPr/>
            <p:nvPr/>
          </p:nvGrpSpPr>
          <p:grpSpPr>
            <a:xfrm>
              <a:off x="388548" y="1687837"/>
              <a:ext cx="104858" cy="105082"/>
              <a:chOff x="2089506" y="3065185"/>
              <a:chExt cx="467700" cy="468909"/>
            </a:xfrm>
          </p:grpSpPr>
          <p:sp>
            <p:nvSpPr>
              <p:cNvPr id="1496" name="Google Shape;1496;p19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19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8" name="Google Shape;1498;p19"/>
            <p:cNvGrpSpPr/>
            <p:nvPr/>
          </p:nvGrpSpPr>
          <p:grpSpPr>
            <a:xfrm>
              <a:off x="6167048" y="4896787"/>
              <a:ext cx="104858" cy="105082"/>
              <a:chOff x="2089506" y="3065185"/>
              <a:chExt cx="467700" cy="468909"/>
            </a:xfrm>
          </p:grpSpPr>
          <p:sp>
            <p:nvSpPr>
              <p:cNvPr id="1499" name="Google Shape;1499;p19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19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1" name="Google Shape;1501;p19"/>
            <p:cNvSpPr/>
            <p:nvPr/>
          </p:nvSpPr>
          <p:spPr>
            <a:xfrm>
              <a:off x="713225" y="13407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8526075" y="336402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3" name="Google Shape;1503;p19"/>
          <p:cNvGrpSpPr/>
          <p:nvPr/>
        </p:nvGrpSpPr>
        <p:grpSpPr>
          <a:xfrm>
            <a:off x="89137" y="127535"/>
            <a:ext cx="9002212" cy="4949597"/>
            <a:chOff x="89137" y="127535"/>
            <a:chExt cx="9002212" cy="4949597"/>
          </a:xfrm>
        </p:grpSpPr>
        <p:grpSp>
          <p:nvGrpSpPr>
            <p:cNvPr id="1504" name="Google Shape;1504;p19"/>
            <p:cNvGrpSpPr/>
            <p:nvPr/>
          </p:nvGrpSpPr>
          <p:grpSpPr>
            <a:xfrm>
              <a:off x="7960816" y="134074"/>
              <a:ext cx="565258" cy="333898"/>
              <a:chOff x="4070910" y="2621521"/>
              <a:chExt cx="331199" cy="195651"/>
            </a:xfrm>
          </p:grpSpPr>
          <p:sp>
            <p:nvSpPr>
              <p:cNvPr id="1505" name="Google Shape;1505;p19"/>
              <p:cNvSpPr/>
              <p:nvPr/>
            </p:nvSpPr>
            <p:spPr>
              <a:xfrm>
                <a:off x="4086974" y="2621521"/>
                <a:ext cx="299252" cy="175256"/>
              </a:xfrm>
              <a:custGeom>
                <a:rect b="b" l="l" r="r" t="t"/>
                <a:pathLst>
                  <a:path extrusionOk="0" h="971" w="1658">
                    <a:moveTo>
                      <a:pt x="1622" y="36"/>
                    </a:moveTo>
                    <a:lnTo>
                      <a:pt x="1622" y="935"/>
                    </a:lnTo>
                    <a:lnTo>
                      <a:pt x="36" y="935"/>
                    </a:lnTo>
                    <a:lnTo>
                      <a:pt x="36" y="36"/>
                    </a:lnTo>
                    <a:close/>
                    <a:moveTo>
                      <a:pt x="19" y="0"/>
                    </a:moveTo>
                    <a:cubicBezTo>
                      <a:pt x="6" y="0"/>
                      <a:pt x="1" y="6"/>
                      <a:pt x="1" y="17"/>
                    </a:cubicBezTo>
                    <a:lnTo>
                      <a:pt x="1" y="954"/>
                    </a:lnTo>
                    <a:cubicBezTo>
                      <a:pt x="1" y="965"/>
                      <a:pt x="6" y="971"/>
                      <a:pt x="19" y="971"/>
                    </a:cubicBezTo>
                    <a:lnTo>
                      <a:pt x="1639" y="971"/>
                    </a:lnTo>
                    <a:cubicBezTo>
                      <a:pt x="1650" y="971"/>
                      <a:pt x="1657" y="965"/>
                      <a:pt x="1657" y="954"/>
                    </a:cubicBezTo>
                    <a:lnTo>
                      <a:pt x="1657" y="17"/>
                    </a:lnTo>
                    <a:cubicBezTo>
                      <a:pt x="1657" y="6"/>
                      <a:pt x="1650" y="0"/>
                      <a:pt x="1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19"/>
              <p:cNvSpPr/>
              <p:nvPr/>
            </p:nvSpPr>
            <p:spPr>
              <a:xfrm>
                <a:off x="4118199" y="2739561"/>
                <a:ext cx="236803" cy="27074"/>
              </a:xfrm>
              <a:custGeom>
                <a:rect b="b" l="l" r="r" t="t"/>
                <a:pathLst>
                  <a:path extrusionOk="0" h="150" w="1312">
                    <a:moveTo>
                      <a:pt x="1287" y="25"/>
                    </a:moveTo>
                    <a:lnTo>
                      <a:pt x="1287" y="127"/>
                    </a:lnTo>
                    <a:lnTo>
                      <a:pt x="25" y="127"/>
                    </a:lnTo>
                    <a:lnTo>
                      <a:pt x="25" y="25"/>
                    </a:lnTo>
                    <a:close/>
                    <a:moveTo>
                      <a:pt x="0" y="1"/>
                    </a:moveTo>
                    <a:lnTo>
                      <a:pt x="0" y="150"/>
                    </a:lnTo>
                    <a:lnTo>
                      <a:pt x="1311" y="150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9"/>
              <p:cNvSpPr/>
              <p:nvPr/>
            </p:nvSpPr>
            <p:spPr>
              <a:xfrm>
                <a:off x="4097803" y="2640833"/>
                <a:ext cx="277594" cy="137714"/>
              </a:xfrm>
              <a:custGeom>
                <a:rect b="b" l="l" r="r" t="t"/>
                <a:pathLst>
                  <a:path extrusionOk="0" h="763" w="1538">
                    <a:moveTo>
                      <a:pt x="1501" y="36"/>
                    </a:moveTo>
                    <a:lnTo>
                      <a:pt x="1501" y="727"/>
                    </a:lnTo>
                    <a:lnTo>
                      <a:pt x="36" y="727"/>
                    </a:lnTo>
                    <a:lnTo>
                      <a:pt x="36" y="36"/>
                    </a:lnTo>
                    <a:close/>
                    <a:moveTo>
                      <a:pt x="18" y="0"/>
                    </a:moveTo>
                    <a:cubicBezTo>
                      <a:pt x="12" y="0"/>
                      <a:pt x="1" y="6"/>
                      <a:pt x="1" y="18"/>
                    </a:cubicBezTo>
                    <a:lnTo>
                      <a:pt x="1" y="745"/>
                    </a:lnTo>
                    <a:cubicBezTo>
                      <a:pt x="1" y="751"/>
                      <a:pt x="12" y="762"/>
                      <a:pt x="18" y="762"/>
                    </a:cubicBezTo>
                    <a:lnTo>
                      <a:pt x="1519" y="762"/>
                    </a:lnTo>
                    <a:cubicBezTo>
                      <a:pt x="1526" y="762"/>
                      <a:pt x="1537" y="751"/>
                      <a:pt x="1537" y="745"/>
                    </a:cubicBezTo>
                    <a:lnTo>
                      <a:pt x="1537" y="18"/>
                    </a:lnTo>
                    <a:cubicBezTo>
                      <a:pt x="1537" y="6"/>
                      <a:pt x="1526" y="0"/>
                      <a:pt x="1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9"/>
              <p:cNvSpPr/>
              <p:nvPr/>
            </p:nvSpPr>
            <p:spPr>
              <a:xfrm>
                <a:off x="4070910" y="2790279"/>
                <a:ext cx="331199" cy="26893"/>
              </a:xfrm>
              <a:custGeom>
                <a:rect b="b" l="l" r="r" t="t"/>
                <a:pathLst>
                  <a:path extrusionOk="0" h="149" w="1835">
                    <a:moveTo>
                      <a:pt x="1799" y="36"/>
                    </a:moveTo>
                    <a:lnTo>
                      <a:pt x="1799" y="113"/>
                    </a:lnTo>
                    <a:lnTo>
                      <a:pt x="37" y="113"/>
                    </a:lnTo>
                    <a:lnTo>
                      <a:pt x="37" y="36"/>
                    </a:lnTo>
                    <a:close/>
                    <a:moveTo>
                      <a:pt x="18" y="0"/>
                    </a:moveTo>
                    <a:cubicBezTo>
                      <a:pt x="7" y="0"/>
                      <a:pt x="1" y="11"/>
                      <a:pt x="1" y="19"/>
                    </a:cubicBezTo>
                    <a:lnTo>
                      <a:pt x="1" y="132"/>
                    </a:lnTo>
                    <a:cubicBezTo>
                      <a:pt x="1" y="143"/>
                      <a:pt x="7" y="149"/>
                      <a:pt x="18" y="149"/>
                    </a:cubicBezTo>
                    <a:lnTo>
                      <a:pt x="1818" y="149"/>
                    </a:lnTo>
                    <a:cubicBezTo>
                      <a:pt x="1829" y="149"/>
                      <a:pt x="1835" y="143"/>
                      <a:pt x="1835" y="132"/>
                    </a:cubicBezTo>
                    <a:lnTo>
                      <a:pt x="1835" y="19"/>
                    </a:lnTo>
                    <a:cubicBezTo>
                      <a:pt x="1835" y="11"/>
                      <a:pt x="1829" y="0"/>
                      <a:pt x="1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9"/>
              <p:cNvSpPr/>
              <p:nvPr/>
            </p:nvSpPr>
            <p:spPr>
              <a:xfrm>
                <a:off x="4306269" y="2801109"/>
                <a:ext cx="30322" cy="6498"/>
              </a:xfrm>
              <a:custGeom>
                <a:rect b="b" l="l" r="r" t="t"/>
                <a:pathLst>
                  <a:path extrusionOk="0" h="36" w="168">
                    <a:moveTo>
                      <a:pt x="19" y="0"/>
                    </a:moveTo>
                    <a:cubicBezTo>
                      <a:pt x="6" y="0"/>
                      <a:pt x="1" y="6"/>
                      <a:pt x="1" y="17"/>
                    </a:cubicBezTo>
                    <a:cubicBezTo>
                      <a:pt x="1" y="23"/>
                      <a:pt x="6" y="36"/>
                      <a:pt x="19" y="36"/>
                    </a:cubicBezTo>
                    <a:lnTo>
                      <a:pt x="149" y="36"/>
                    </a:lnTo>
                    <a:cubicBezTo>
                      <a:pt x="162" y="36"/>
                      <a:pt x="168" y="23"/>
                      <a:pt x="168" y="17"/>
                    </a:cubicBezTo>
                    <a:cubicBezTo>
                      <a:pt x="168" y="6"/>
                      <a:pt x="162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9"/>
              <p:cNvSpPr/>
              <p:nvPr/>
            </p:nvSpPr>
            <p:spPr>
              <a:xfrm>
                <a:off x="4233351" y="2631087"/>
                <a:ext cx="6498" cy="6498"/>
              </a:xfrm>
              <a:custGeom>
                <a:rect b="b" l="l" r="r" t="t"/>
                <a:pathLst>
                  <a:path extrusionOk="0" h="36" w="36">
                    <a:moveTo>
                      <a:pt x="17" y="0"/>
                    </a:moveTo>
                    <a:cubicBezTo>
                      <a:pt x="6" y="0"/>
                      <a:pt x="0" y="7"/>
                      <a:pt x="0" y="19"/>
                    </a:cubicBezTo>
                    <a:cubicBezTo>
                      <a:pt x="0" y="24"/>
                      <a:pt x="6" y="36"/>
                      <a:pt x="17" y="36"/>
                    </a:cubicBezTo>
                    <a:cubicBezTo>
                      <a:pt x="24" y="36"/>
                      <a:pt x="36" y="24"/>
                      <a:pt x="36" y="19"/>
                    </a:cubicBezTo>
                    <a:cubicBezTo>
                      <a:pt x="36" y="7"/>
                      <a:pt x="24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9"/>
              <p:cNvSpPr/>
              <p:nvPr/>
            </p:nvSpPr>
            <p:spPr>
              <a:xfrm>
                <a:off x="4345977" y="2801109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19" y="0"/>
                    </a:moveTo>
                    <a:cubicBezTo>
                      <a:pt x="14" y="0"/>
                      <a:pt x="1" y="6"/>
                      <a:pt x="1" y="17"/>
                    </a:cubicBezTo>
                    <a:cubicBezTo>
                      <a:pt x="1" y="23"/>
                      <a:pt x="14" y="30"/>
                      <a:pt x="19" y="30"/>
                    </a:cubicBezTo>
                    <a:cubicBezTo>
                      <a:pt x="31" y="30"/>
                      <a:pt x="36" y="23"/>
                      <a:pt x="36" y="17"/>
                    </a:cubicBezTo>
                    <a:cubicBezTo>
                      <a:pt x="36" y="6"/>
                      <a:pt x="31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9"/>
              <p:cNvSpPr/>
              <p:nvPr/>
            </p:nvSpPr>
            <p:spPr>
              <a:xfrm>
                <a:off x="4358972" y="2801109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9" y="0"/>
                    </a:moveTo>
                    <a:cubicBezTo>
                      <a:pt x="7" y="0"/>
                      <a:pt x="0" y="6"/>
                      <a:pt x="0" y="17"/>
                    </a:cubicBezTo>
                    <a:cubicBezTo>
                      <a:pt x="0" y="23"/>
                      <a:pt x="7" y="30"/>
                      <a:pt x="19" y="30"/>
                    </a:cubicBezTo>
                    <a:cubicBezTo>
                      <a:pt x="24" y="30"/>
                      <a:pt x="30" y="23"/>
                      <a:pt x="30" y="17"/>
                    </a:cubicBezTo>
                    <a:cubicBezTo>
                      <a:pt x="30" y="6"/>
                      <a:pt x="24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9"/>
              <p:cNvSpPr/>
              <p:nvPr/>
            </p:nvSpPr>
            <p:spPr>
              <a:xfrm>
                <a:off x="4371787" y="2801109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3" y="0"/>
                    </a:moveTo>
                    <a:cubicBezTo>
                      <a:pt x="8" y="0"/>
                      <a:pt x="1" y="6"/>
                      <a:pt x="1" y="17"/>
                    </a:cubicBezTo>
                    <a:cubicBezTo>
                      <a:pt x="1" y="23"/>
                      <a:pt x="8" y="30"/>
                      <a:pt x="13" y="30"/>
                    </a:cubicBezTo>
                    <a:cubicBezTo>
                      <a:pt x="25" y="30"/>
                      <a:pt x="31" y="23"/>
                      <a:pt x="31" y="17"/>
                    </a:cubicBezTo>
                    <a:cubicBezTo>
                      <a:pt x="31" y="6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9"/>
              <p:cNvSpPr/>
              <p:nvPr/>
            </p:nvSpPr>
            <p:spPr>
              <a:xfrm>
                <a:off x="4205375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4" y="90"/>
                    </a:lnTo>
                    <a:lnTo>
                      <a:pt x="24" y="24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9"/>
              <p:cNvSpPr/>
              <p:nvPr/>
            </p:nvSpPr>
            <p:spPr>
              <a:xfrm>
                <a:off x="4205375" y="2687941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91"/>
                    </a:lnTo>
                    <a:lnTo>
                      <a:pt x="24" y="91"/>
                    </a:lnTo>
                    <a:lnTo>
                      <a:pt x="24" y="25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19"/>
              <p:cNvSpPr/>
              <p:nvPr/>
            </p:nvSpPr>
            <p:spPr>
              <a:xfrm>
                <a:off x="4296703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4" y="90"/>
                    </a:lnTo>
                    <a:lnTo>
                      <a:pt x="24" y="24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9"/>
              <p:cNvSpPr/>
              <p:nvPr/>
            </p:nvSpPr>
            <p:spPr>
              <a:xfrm>
                <a:off x="4296703" y="2687941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91"/>
                    </a:lnTo>
                    <a:lnTo>
                      <a:pt x="24" y="91"/>
                    </a:lnTo>
                    <a:lnTo>
                      <a:pt x="24" y="25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19"/>
              <p:cNvSpPr/>
              <p:nvPr/>
            </p:nvSpPr>
            <p:spPr>
              <a:xfrm>
                <a:off x="4296703" y="2711766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89"/>
                    </a:lnTo>
                    <a:lnTo>
                      <a:pt x="24" y="89"/>
                    </a:lnTo>
                    <a:lnTo>
                      <a:pt x="24" y="25"/>
                    </a:lnTo>
                    <a:close/>
                    <a:moveTo>
                      <a:pt x="1" y="0"/>
                    </a:moveTo>
                    <a:lnTo>
                      <a:pt x="1" y="113"/>
                    </a:lnTo>
                    <a:lnTo>
                      <a:pt x="322" y="113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19"/>
              <p:cNvSpPr/>
              <p:nvPr/>
            </p:nvSpPr>
            <p:spPr>
              <a:xfrm>
                <a:off x="4118199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5" y="90"/>
                    </a:lnTo>
                    <a:lnTo>
                      <a:pt x="25" y="24"/>
                    </a:lnTo>
                    <a:close/>
                    <a:moveTo>
                      <a:pt x="0" y="1"/>
                    </a:moveTo>
                    <a:lnTo>
                      <a:pt x="0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19"/>
              <p:cNvSpPr/>
              <p:nvPr/>
            </p:nvSpPr>
            <p:spPr>
              <a:xfrm>
                <a:off x="4166750" y="2694439"/>
                <a:ext cx="33391" cy="32488"/>
              </a:xfrm>
              <a:custGeom>
                <a:rect b="b" l="l" r="r" t="t"/>
                <a:pathLst>
                  <a:path extrusionOk="0" h="180" w="185">
                    <a:moveTo>
                      <a:pt x="149" y="36"/>
                    </a:moveTo>
                    <a:lnTo>
                      <a:pt x="107" y="132"/>
                    </a:lnTo>
                    <a:lnTo>
                      <a:pt x="100" y="91"/>
                    </a:lnTo>
                    <a:lnTo>
                      <a:pt x="95" y="85"/>
                    </a:lnTo>
                    <a:lnTo>
                      <a:pt x="89" y="85"/>
                    </a:lnTo>
                    <a:lnTo>
                      <a:pt x="53" y="72"/>
                    </a:lnTo>
                    <a:lnTo>
                      <a:pt x="149" y="36"/>
                    </a:lnTo>
                    <a:close/>
                    <a:moveTo>
                      <a:pt x="166" y="1"/>
                    </a:moveTo>
                    <a:lnTo>
                      <a:pt x="6" y="61"/>
                    </a:lnTo>
                    <a:cubicBezTo>
                      <a:pt x="0" y="66"/>
                      <a:pt x="0" y="72"/>
                      <a:pt x="0" y="78"/>
                    </a:cubicBezTo>
                    <a:lnTo>
                      <a:pt x="6" y="85"/>
                    </a:lnTo>
                    <a:lnTo>
                      <a:pt x="65" y="102"/>
                    </a:lnTo>
                    <a:lnTo>
                      <a:pt x="12" y="149"/>
                    </a:lnTo>
                    <a:cubicBezTo>
                      <a:pt x="6" y="157"/>
                      <a:pt x="6" y="168"/>
                      <a:pt x="12" y="168"/>
                    </a:cubicBezTo>
                    <a:cubicBezTo>
                      <a:pt x="15" y="171"/>
                      <a:pt x="17" y="172"/>
                      <a:pt x="20" y="172"/>
                    </a:cubicBezTo>
                    <a:cubicBezTo>
                      <a:pt x="23" y="172"/>
                      <a:pt x="26" y="171"/>
                      <a:pt x="29" y="168"/>
                    </a:cubicBezTo>
                    <a:lnTo>
                      <a:pt x="83" y="121"/>
                    </a:lnTo>
                    <a:lnTo>
                      <a:pt x="95" y="174"/>
                    </a:lnTo>
                    <a:cubicBezTo>
                      <a:pt x="95" y="179"/>
                      <a:pt x="100" y="179"/>
                      <a:pt x="107" y="179"/>
                    </a:cubicBezTo>
                    <a:cubicBezTo>
                      <a:pt x="113" y="179"/>
                      <a:pt x="119" y="179"/>
                      <a:pt x="119" y="174"/>
                    </a:cubicBezTo>
                    <a:lnTo>
                      <a:pt x="179" y="19"/>
                    </a:lnTo>
                    <a:cubicBezTo>
                      <a:pt x="185" y="14"/>
                      <a:pt x="185" y="6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1" name="Google Shape;1521;p19"/>
            <p:cNvGrpSpPr/>
            <p:nvPr/>
          </p:nvGrpSpPr>
          <p:grpSpPr>
            <a:xfrm>
              <a:off x="8526087" y="1687824"/>
              <a:ext cx="565261" cy="456347"/>
              <a:chOff x="4848100" y="2905251"/>
              <a:chExt cx="318565" cy="257198"/>
            </a:xfrm>
          </p:grpSpPr>
          <p:sp>
            <p:nvSpPr>
              <p:cNvPr id="1522" name="Google Shape;1522;p19"/>
              <p:cNvSpPr/>
              <p:nvPr/>
            </p:nvSpPr>
            <p:spPr>
              <a:xfrm>
                <a:off x="4848100" y="2905251"/>
                <a:ext cx="318565" cy="257198"/>
              </a:xfrm>
              <a:custGeom>
                <a:rect b="b" l="l" r="r" t="t"/>
                <a:pathLst>
                  <a:path extrusionOk="0" h="1425" w="1765">
                    <a:moveTo>
                      <a:pt x="764" y="346"/>
                    </a:moveTo>
                    <a:cubicBezTo>
                      <a:pt x="907" y="346"/>
                      <a:pt x="1025" y="447"/>
                      <a:pt x="1061" y="578"/>
                    </a:cubicBezTo>
                    <a:cubicBezTo>
                      <a:pt x="1067" y="589"/>
                      <a:pt x="1067" y="602"/>
                      <a:pt x="1072" y="614"/>
                    </a:cubicBezTo>
                    <a:lnTo>
                      <a:pt x="1072" y="644"/>
                    </a:lnTo>
                    <a:lnTo>
                      <a:pt x="1072" y="697"/>
                    </a:lnTo>
                    <a:cubicBezTo>
                      <a:pt x="1072" y="710"/>
                      <a:pt x="1067" y="721"/>
                      <a:pt x="1067" y="732"/>
                    </a:cubicBezTo>
                    <a:cubicBezTo>
                      <a:pt x="1055" y="768"/>
                      <a:pt x="1042" y="792"/>
                      <a:pt x="1031" y="822"/>
                    </a:cubicBezTo>
                    <a:cubicBezTo>
                      <a:pt x="1020" y="834"/>
                      <a:pt x="1014" y="847"/>
                      <a:pt x="1001" y="858"/>
                    </a:cubicBezTo>
                    <a:cubicBezTo>
                      <a:pt x="1001" y="858"/>
                      <a:pt x="995" y="864"/>
                      <a:pt x="995" y="870"/>
                    </a:cubicBezTo>
                    <a:cubicBezTo>
                      <a:pt x="965" y="900"/>
                      <a:pt x="929" y="924"/>
                      <a:pt x="894" y="941"/>
                    </a:cubicBezTo>
                    <a:cubicBezTo>
                      <a:pt x="858" y="960"/>
                      <a:pt x="822" y="971"/>
                      <a:pt x="781" y="971"/>
                    </a:cubicBezTo>
                    <a:lnTo>
                      <a:pt x="745" y="971"/>
                    </a:lnTo>
                    <a:cubicBezTo>
                      <a:pt x="721" y="971"/>
                      <a:pt x="698" y="965"/>
                      <a:pt x="674" y="960"/>
                    </a:cubicBezTo>
                    <a:cubicBezTo>
                      <a:pt x="662" y="954"/>
                      <a:pt x="649" y="954"/>
                      <a:pt x="638" y="947"/>
                    </a:cubicBezTo>
                    <a:cubicBezTo>
                      <a:pt x="531" y="900"/>
                      <a:pt x="459" y="798"/>
                      <a:pt x="453" y="680"/>
                    </a:cubicBezTo>
                    <a:cubicBezTo>
                      <a:pt x="448" y="597"/>
                      <a:pt x="471" y="512"/>
                      <a:pt x="531" y="454"/>
                    </a:cubicBezTo>
                    <a:cubicBezTo>
                      <a:pt x="561" y="418"/>
                      <a:pt x="596" y="394"/>
                      <a:pt x="638" y="375"/>
                    </a:cubicBezTo>
                    <a:lnTo>
                      <a:pt x="638" y="864"/>
                    </a:lnTo>
                    <a:cubicBezTo>
                      <a:pt x="626" y="858"/>
                      <a:pt x="614" y="847"/>
                      <a:pt x="602" y="840"/>
                    </a:cubicBezTo>
                    <a:cubicBezTo>
                      <a:pt x="555" y="798"/>
                      <a:pt x="525" y="740"/>
                      <a:pt x="525" y="674"/>
                    </a:cubicBezTo>
                    <a:cubicBezTo>
                      <a:pt x="519" y="661"/>
                      <a:pt x="514" y="655"/>
                      <a:pt x="501" y="655"/>
                    </a:cubicBezTo>
                    <a:cubicBezTo>
                      <a:pt x="495" y="655"/>
                      <a:pt x="484" y="668"/>
                      <a:pt x="489" y="674"/>
                    </a:cubicBezTo>
                    <a:cubicBezTo>
                      <a:pt x="489" y="751"/>
                      <a:pt x="525" y="817"/>
                      <a:pt x="578" y="864"/>
                    </a:cubicBezTo>
                    <a:cubicBezTo>
                      <a:pt x="596" y="883"/>
                      <a:pt x="614" y="894"/>
                      <a:pt x="638" y="905"/>
                    </a:cubicBezTo>
                    <a:cubicBezTo>
                      <a:pt x="649" y="911"/>
                      <a:pt x="662" y="918"/>
                      <a:pt x="674" y="924"/>
                    </a:cubicBezTo>
                    <a:cubicBezTo>
                      <a:pt x="704" y="930"/>
                      <a:pt x="734" y="935"/>
                      <a:pt x="764" y="935"/>
                    </a:cubicBezTo>
                    <a:lnTo>
                      <a:pt x="775" y="935"/>
                    </a:lnTo>
                    <a:cubicBezTo>
                      <a:pt x="847" y="930"/>
                      <a:pt x="907" y="905"/>
                      <a:pt x="954" y="858"/>
                    </a:cubicBezTo>
                    <a:cubicBezTo>
                      <a:pt x="960" y="852"/>
                      <a:pt x="965" y="847"/>
                      <a:pt x="965" y="847"/>
                    </a:cubicBezTo>
                    <a:cubicBezTo>
                      <a:pt x="978" y="834"/>
                      <a:pt x="984" y="828"/>
                      <a:pt x="984" y="822"/>
                    </a:cubicBezTo>
                    <a:cubicBezTo>
                      <a:pt x="1007" y="792"/>
                      <a:pt x="1020" y="768"/>
                      <a:pt x="1025" y="732"/>
                    </a:cubicBezTo>
                    <a:cubicBezTo>
                      <a:pt x="1031" y="721"/>
                      <a:pt x="1031" y="710"/>
                      <a:pt x="1037" y="697"/>
                    </a:cubicBezTo>
                    <a:lnTo>
                      <a:pt x="1037" y="644"/>
                    </a:lnTo>
                    <a:lnTo>
                      <a:pt x="1037" y="614"/>
                    </a:lnTo>
                    <a:cubicBezTo>
                      <a:pt x="1031" y="602"/>
                      <a:pt x="1031" y="589"/>
                      <a:pt x="1025" y="578"/>
                    </a:cubicBezTo>
                    <a:cubicBezTo>
                      <a:pt x="1014" y="531"/>
                      <a:pt x="984" y="489"/>
                      <a:pt x="948" y="454"/>
                    </a:cubicBezTo>
                    <a:cubicBezTo>
                      <a:pt x="888" y="405"/>
                      <a:pt x="822" y="382"/>
                      <a:pt x="745" y="382"/>
                    </a:cubicBezTo>
                    <a:cubicBezTo>
                      <a:pt x="739" y="382"/>
                      <a:pt x="728" y="394"/>
                      <a:pt x="728" y="399"/>
                    </a:cubicBezTo>
                    <a:cubicBezTo>
                      <a:pt x="728" y="411"/>
                      <a:pt x="739" y="418"/>
                      <a:pt x="751" y="418"/>
                    </a:cubicBezTo>
                    <a:cubicBezTo>
                      <a:pt x="811" y="418"/>
                      <a:pt x="877" y="435"/>
                      <a:pt x="924" y="482"/>
                    </a:cubicBezTo>
                    <a:cubicBezTo>
                      <a:pt x="954" y="507"/>
                      <a:pt x="978" y="542"/>
                      <a:pt x="990" y="578"/>
                    </a:cubicBezTo>
                    <a:lnTo>
                      <a:pt x="757" y="578"/>
                    </a:lnTo>
                    <a:cubicBezTo>
                      <a:pt x="751" y="578"/>
                      <a:pt x="739" y="584"/>
                      <a:pt x="739" y="597"/>
                    </a:cubicBezTo>
                    <a:cubicBezTo>
                      <a:pt x="739" y="608"/>
                      <a:pt x="751" y="614"/>
                      <a:pt x="757" y="614"/>
                    </a:cubicBezTo>
                    <a:lnTo>
                      <a:pt x="1001" y="614"/>
                    </a:lnTo>
                    <a:lnTo>
                      <a:pt x="1001" y="644"/>
                    </a:lnTo>
                    <a:lnTo>
                      <a:pt x="1001" y="697"/>
                    </a:lnTo>
                    <a:lnTo>
                      <a:pt x="757" y="697"/>
                    </a:lnTo>
                    <a:cubicBezTo>
                      <a:pt x="751" y="697"/>
                      <a:pt x="739" y="710"/>
                      <a:pt x="739" y="715"/>
                    </a:cubicBezTo>
                    <a:cubicBezTo>
                      <a:pt x="739" y="727"/>
                      <a:pt x="751" y="732"/>
                      <a:pt x="757" y="732"/>
                    </a:cubicBezTo>
                    <a:lnTo>
                      <a:pt x="990" y="732"/>
                    </a:lnTo>
                    <a:cubicBezTo>
                      <a:pt x="978" y="768"/>
                      <a:pt x="965" y="792"/>
                      <a:pt x="942" y="822"/>
                    </a:cubicBezTo>
                    <a:lnTo>
                      <a:pt x="757" y="822"/>
                    </a:lnTo>
                    <a:cubicBezTo>
                      <a:pt x="751" y="822"/>
                      <a:pt x="739" y="828"/>
                      <a:pt x="739" y="840"/>
                    </a:cubicBezTo>
                    <a:cubicBezTo>
                      <a:pt x="739" y="847"/>
                      <a:pt x="751" y="858"/>
                      <a:pt x="757" y="858"/>
                    </a:cubicBezTo>
                    <a:lnTo>
                      <a:pt x="899" y="858"/>
                    </a:lnTo>
                    <a:cubicBezTo>
                      <a:pt x="864" y="883"/>
                      <a:pt x="822" y="900"/>
                      <a:pt x="775" y="900"/>
                    </a:cubicBezTo>
                    <a:cubicBezTo>
                      <a:pt x="739" y="900"/>
                      <a:pt x="704" y="894"/>
                      <a:pt x="674" y="883"/>
                    </a:cubicBezTo>
                    <a:lnTo>
                      <a:pt x="674" y="358"/>
                    </a:lnTo>
                    <a:cubicBezTo>
                      <a:pt x="698" y="352"/>
                      <a:pt x="721" y="352"/>
                      <a:pt x="745" y="346"/>
                    </a:cubicBezTo>
                    <a:close/>
                    <a:moveTo>
                      <a:pt x="1729" y="36"/>
                    </a:moveTo>
                    <a:lnTo>
                      <a:pt x="1729" y="1329"/>
                    </a:lnTo>
                    <a:lnTo>
                      <a:pt x="674" y="1329"/>
                    </a:lnTo>
                    <a:lnTo>
                      <a:pt x="674" y="995"/>
                    </a:lnTo>
                    <a:cubicBezTo>
                      <a:pt x="704" y="1001"/>
                      <a:pt x="734" y="1007"/>
                      <a:pt x="764" y="1007"/>
                    </a:cubicBezTo>
                    <a:lnTo>
                      <a:pt x="781" y="1007"/>
                    </a:lnTo>
                    <a:cubicBezTo>
                      <a:pt x="822" y="1007"/>
                      <a:pt x="864" y="995"/>
                      <a:pt x="899" y="977"/>
                    </a:cubicBezTo>
                    <a:lnTo>
                      <a:pt x="1644" y="977"/>
                    </a:lnTo>
                    <a:cubicBezTo>
                      <a:pt x="1657" y="977"/>
                      <a:pt x="1663" y="971"/>
                      <a:pt x="1663" y="960"/>
                    </a:cubicBezTo>
                    <a:cubicBezTo>
                      <a:pt x="1663" y="954"/>
                      <a:pt x="1657" y="941"/>
                      <a:pt x="1644" y="941"/>
                    </a:cubicBezTo>
                    <a:lnTo>
                      <a:pt x="965" y="941"/>
                    </a:lnTo>
                    <a:cubicBezTo>
                      <a:pt x="995" y="918"/>
                      <a:pt x="1025" y="888"/>
                      <a:pt x="1050" y="858"/>
                    </a:cubicBezTo>
                    <a:lnTo>
                      <a:pt x="1644" y="858"/>
                    </a:lnTo>
                    <a:cubicBezTo>
                      <a:pt x="1657" y="858"/>
                      <a:pt x="1663" y="847"/>
                      <a:pt x="1663" y="840"/>
                    </a:cubicBezTo>
                    <a:cubicBezTo>
                      <a:pt x="1663" y="828"/>
                      <a:pt x="1657" y="822"/>
                      <a:pt x="1644" y="822"/>
                    </a:cubicBezTo>
                    <a:lnTo>
                      <a:pt x="1072" y="822"/>
                    </a:lnTo>
                    <a:cubicBezTo>
                      <a:pt x="1085" y="792"/>
                      <a:pt x="1097" y="768"/>
                      <a:pt x="1102" y="732"/>
                    </a:cubicBezTo>
                    <a:lnTo>
                      <a:pt x="1644" y="732"/>
                    </a:lnTo>
                    <a:cubicBezTo>
                      <a:pt x="1657" y="732"/>
                      <a:pt x="1663" y="727"/>
                      <a:pt x="1663" y="715"/>
                    </a:cubicBezTo>
                    <a:cubicBezTo>
                      <a:pt x="1663" y="710"/>
                      <a:pt x="1657" y="697"/>
                      <a:pt x="1644" y="697"/>
                    </a:cubicBezTo>
                    <a:lnTo>
                      <a:pt x="1108" y="697"/>
                    </a:lnTo>
                    <a:lnTo>
                      <a:pt x="1108" y="638"/>
                    </a:lnTo>
                    <a:lnTo>
                      <a:pt x="1108" y="614"/>
                    </a:lnTo>
                    <a:lnTo>
                      <a:pt x="1644" y="614"/>
                    </a:lnTo>
                    <a:cubicBezTo>
                      <a:pt x="1657" y="614"/>
                      <a:pt x="1663" y="608"/>
                      <a:pt x="1663" y="597"/>
                    </a:cubicBezTo>
                    <a:cubicBezTo>
                      <a:pt x="1663" y="584"/>
                      <a:pt x="1657" y="578"/>
                      <a:pt x="1644" y="578"/>
                    </a:cubicBezTo>
                    <a:lnTo>
                      <a:pt x="1102" y="578"/>
                    </a:lnTo>
                    <a:cubicBezTo>
                      <a:pt x="1062" y="423"/>
                      <a:pt x="921" y="310"/>
                      <a:pt x="760" y="310"/>
                    </a:cubicBezTo>
                    <a:cubicBezTo>
                      <a:pt x="755" y="310"/>
                      <a:pt x="750" y="311"/>
                      <a:pt x="745" y="311"/>
                    </a:cubicBezTo>
                    <a:cubicBezTo>
                      <a:pt x="721" y="316"/>
                      <a:pt x="698" y="316"/>
                      <a:pt x="674" y="322"/>
                    </a:cubicBezTo>
                    <a:lnTo>
                      <a:pt x="674" y="36"/>
                    </a:lnTo>
                    <a:close/>
                    <a:moveTo>
                      <a:pt x="322" y="1073"/>
                    </a:moveTo>
                    <a:cubicBezTo>
                      <a:pt x="328" y="1073"/>
                      <a:pt x="335" y="1078"/>
                      <a:pt x="341" y="1084"/>
                    </a:cubicBezTo>
                    <a:cubicBezTo>
                      <a:pt x="352" y="1090"/>
                      <a:pt x="352" y="1108"/>
                      <a:pt x="341" y="1120"/>
                    </a:cubicBezTo>
                    <a:lnTo>
                      <a:pt x="85" y="1376"/>
                    </a:lnTo>
                    <a:cubicBezTo>
                      <a:pt x="78" y="1382"/>
                      <a:pt x="71" y="1385"/>
                      <a:pt x="63" y="1385"/>
                    </a:cubicBezTo>
                    <a:cubicBezTo>
                      <a:pt x="56" y="1385"/>
                      <a:pt x="48" y="1382"/>
                      <a:pt x="42" y="1376"/>
                    </a:cubicBezTo>
                    <a:cubicBezTo>
                      <a:pt x="36" y="1370"/>
                      <a:pt x="36" y="1364"/>
                      <a:pt x="36" y="1359"/>
                    </a:cubicBezTo>
                    <a:cubicBezTo>
                      <a:pt x="36" y="1353"/>
                      <a:pt x="36" y="1347"/>
                      <a:pt x="42" y="1340"/>
                    </a:cubicBezTo>
                    <a:lnTo>
                      <a:pt x="299" y="1084"/>
                    </a:lnTo>
                    <a:cubicBezTo>
                      <a:pt x="305" y="1078"/>
                      <a:pt x="311" y="1073"/>
                      <a:pt x="322" y="1073"/>
                    </a:cubicBezTo>
                    <a:close/>
                    <a:moveTo>
                      <a:pt x="656" y="1"/>
                    </a:moveTo>
                    <a:cubicBezTo>
                      <a:pt x="644" y="1"/>
                      <a:pt x="638" y="12"/>
                      <a:pt x="638" y="18"/>
                    </a:cubicBezTo>
                    <a:lnTo>
                      <a:pt x="638" y="334"/>
                    </a:lnTo>
                    <a:cubicBezTo>
                      <a:pt x="501" y="388"/>
                      <a:pt x="406" y="525"/>
                      <a:pt x="418" y="680"/>
                    </a:cubicBezTo>
                    <a:cubicBezTo>
                      <a:pt x="418" y="762"/>
                      <a:pt x="453" y="834"/>
                      <a:pt x="501" y="894"/>
                    </a:cubicBezTo>
                    <a:lnTo>
                      <a:pt x="352" y="1048"/>
                    </a:lnTo>
                    <a:cubicBezTo>
                      <a:pt x="341" y="1043"/>
                      <a:pt x="328" y="1040"/>
                      <a:pt x="315" y="1040"/>
                    </a:cubicBezTo>
                    <a:cubicBezTo>
                      <a:pt x="299" y="1040"/>
                      <a:pt x="284" y="1045"/>
                      <a:pt x="275" y="1054"/>
                    </a:cubicBezTo>
                    <a:lnTo>
                      <a:pt x="19" y="1317"/>
                    </a:lnTo>
                    <a:cubicBezTo>
                      <a:pt x="6" y="1329"/>
                      <a:pt x="0" y="1340"/>
                      <a:pt x="0" y="1359"/>
                    </a:cubicBezTo>
                    <a:cubicBezTo>
                      <a:pt x="0" y="1376"/>
                      <a:pt x="6" y="1394"/>
                      <a:pt x="19" y="1406"/>
                    </a:cubicBezTo>
                    <a:cubicBezTo>
                      <a:pt x="30" y="1411"/>
                      <a:pt x="49" y="1424"/>
                      <a:pt x="60" y="1424"/>
                    </a:cubicBezTo>
                    <a:cubicBezTo>
                      <a:pt x="78" y="1424"/>
                      <a:pt x="96" y="1411"/>
                      <a:pt x="108" y="1406"/>
                    </a:cubicBezTo>
                    <a:lnTo>
                      <a:pt x="363" y="1144"/>
                    </a:lnTo>
                    <a:cubicBezTo>
                      <a:pt x="382" y="1126"/>
                      <a:pt x="388" y="1097"/>
                      <a:pt x="376" y="1073"/>
                    </a:cubicBezTo>
                    <a:lnTo>
                      <a:pt x="531" y="918"/>
                    </a:lnTo>
                    <a:cubicBezTo>
                      <a:pt x="561" y="947"/>
                      <a:pt x="596" y="971"/>
                      <a:pt x="638" y="983"/>
                    </a:cubicBezTo>
                    <a:lnTo>
                      <a:pt x="638" y="1347"/>
                    </a:lnTo>
                    <a:cubicBezTo>
                      <a:pt x="638" y="1359"/>
                      <a:pt x="644" y="1364"/>
                      <a:pt x="656" y="1364"/>
                    </a:cubicBezTo>
                    <a:lnTo>
                      <a:pt x="1746" y="1364"/>
                    </a:lnTo>
                    <a:cubicBezTo>
                      <a:pt x="1757" y="1364"/>
                      <a:pt x="1764" y="1359"/>
                      <a:pt x="1764" y="1347"/>
                    </a:cubicBezTo>
                    <a:lnTo>
                      <a:pt x="1764" y="18"/>
                    </a:lnTo>
                    <a:cubicBezTo>
                      <a:pt x="1764" y="12"/>
                      <a:pt x="1757" y="1"/>
                      <a:pt x="1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19"/>
              <p:cNvSpPr/>
              <p:nvPr/>
            </p:nvSpPr>
            <p:spPr>
              <a:xfrm>
                <a:off x="4981482" y="2939544"/>
                <a:ext cx="15161" cy="6678"/>
              </a:xfrm>
              <a:custGeom>
                <a:rect b="b" l="l" r="r" t="t"/>
                <a:pathLst>
                  <a:path extrusionOk="0" h="37" w="84">
                    <a:moveTo>
                      <a:pt x="18" y="1"/>
                    </a:moveTo>
                    <a:cubicBezTo>
                      <a:pt x="12" y="1"/>
                      <a:pt x="0" y="6"/>
                      <a:pt x="0" y="19"/>
                    </a:cubicBezTo>
                    <a:cubicBezTo>
                      <a:pt x="0" y="25"/>
                      <a:pt x="12" y="36"/>
                      <a:pt x="18" y="36"/>
                    </a:cubicBezTo>
                    <a:lnTo>
                      <a:pt x="66" y="36"/>
                    </a:lnTo>
                    <a:cubicBezTo>
                      <a:pt x="78" y="36"/>
                      <a:pt x="83" y="25"/>
                      <a:pt x="83" y="19"/>
                    </a:cubicBezTo>
                    <a:cubicBezTo>
                      <a:pt x="83" y="6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19"/>
              <p:cNvSpPr/>
              <p:nvPr/>
            </p:nvSpPr>
            <p:spPr>
              <a:xfrm>
                <a:off x="5100606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8" y="1"/>
                      <a:pt x="1" y="6"/>
                      <a:pt x="1" y="19"/>
                    </a:cubicBezTo>
                    <a:cubicBezTo>
                      <a:pt x="1" y="25"/>
                      <a:pt x="8" y="36"/>
                      <a:pt x="19" y="36"/>
                    </a:cubicBezTo>
                    <a:lnTo>
                      <a:pt x="121" y="36"/>
                    </a:lnTo>
                    <a:cubicBezTo>
                      <a:pt x="132" y="36"/>
                      <a:pt x="138" y="25"/>
                      <a:pt x="138" y="19"/>
                    </a:cubicBezTo>
                    <a:cubicBezTo>
                      <a:pt x="138" y="6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19"/>
              <p:cNvSpPr/>
              <p:nvPr/>
            </p:nvSpPr>
            <p:spPr>
              <a:xfrm>
                <a:off x="5003863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14" y="1"/>
                      <a:pt x="1" y="6"/>
                      <a:pt x="1" y="19"/>
                    </a:cubicBezTo>
                    <a:cubicBezTo>
                      <a:pt x="1" y="25"/>
                      <a:pt x="14" y="36"/>
                      <a:pt x="19" y="36"/>
                    </a:cubicBezTo>
                    <a:lnTo>
                      <a:pt x="121" y="36"/>
                    </a:lnTo>
                    <a:cubicBezTo>
                      <a:pt x="132" y="36"/>
                      <a:pt x="138" y="25"/>
                      <a:pt x="138" y="19"/>
                    </a:cubicBezTo>
                    <a:cubicBezTo>
                      <a:pt x="138" y="6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19"/>
              <p:cNvSpPr/>
              <p:nvPr/>
            </p:nvSpPr>
            <p:spPr>
              <a:xfrm>
                <a:off x="5036171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8" y="1"/>
                      <a:pt x="0" y="6"/>
                      <a:pt x="0" y="19"/>
                    </a:cubicBezTo>
                    <a:cubicBezTo>
                      <a:pt x="0" y="25"/>
                      <a:pt x="8" y="36"/>
                      <a:pt x="19" y="36"/>
                    </a:cubicBezTo>
                    <a:lnTo>
                      <a:pt x="120" y="36"/>
                    </a:lnTo>
                    <a:cubicBezTo>
                      <a:pt x="132" y="36"/>
                      <a:pt x="138" y="25"/>
                      <a:pt x="138" y="19"/>
                    </a:cubicBezTo>
                    <a:cubicBezTo>
                      <a:pt x="138" y="6"/>
                      <a:pt x="132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19"/>
              <p:cNvSpPr/>
              <p:nvPr/>
            </p:nvSpPr>
            <p:spPr>
              <a:xfrm>
                <a:off x="5068479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7" y="1"/>
                      <a:pt x="0" y="6"/>
                      <a:pt x="0" y="19"/>
                    </a:cubicBezTo>
                    <a:cubicBezTo>
                      <a:pt x="0" y="25"/>
                      <a:pt x="7" y="36"/>
                      <a:pt x="19" y="36"/>
                    </a:cubicBezTo>
                    <a:lnTo>
                      <a:pt x="120" y="36"/>
                    </a:lnTo>
                    <a:cubicBezTo>
                      <a:pt x="132" y="36"/>
                      <a:pt x="137" y="25"/>
                      <a:pt x="137" y="19"/>
                    </a:cubicBezTo>
                    <a:cubicBezTo>
                      <a:pt x="137" y="6"/>
                      <a:pt x="132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19"/>
              <p:cNvSpPr/>
              <p:nvPr/>
            </p:nvSpPr>
            <p:spPr>
              <a:xfrm>
                <a:off x="5132913" y="2939544"/>
                <a:ext cx="15342" cy="6678"/>
              </a:xfrm>
              <a:custGeom>
                <a:rect b="b" l="l" r="r" t="t"/>
                <a:pathLst>
                  <a:path extrusionOk="0" h="37" w="85">
                    <a:moveTo>
                      <a:pt x="19" y="1"/>
                    </a:moveTo>
                    <a:cubicBezTo>
                      <a:pt x="8" y="1"/>
                      <a:pt x="0" y="6"/>
                      <a:pt x="0" y="19"/>
                    </a:cubicBezTo>
                    <a:cubicBezTo>
                      <a:pt x="0" y="25"/>
                      <a:pt x="8" y="36"/>
                      <a:pt x="19" y="36"/>
                    </a:cubicBezTo>
                    <a:lnTo>
                      <a:pt x="66" y="36"/>
                    </a:lnTo>
                    <a:cubicBezTo>
                      <a:pt x="79" y="36"/>
                      <a:pt x="85" y="25"/>
                      <a:pt x="85" y="19"/>
                    </a:cubicBezTo>
                    <a:cubicBezTo>
                      <a:pt x="85" y="6"/>
                      <a:pt x="79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19"/>
              <p:cNvSpPr/>
              <p:nvPr/>
            </p:nvSpPr>
            <p:spPr>
              <a:xfrm>
                <a:off x="4981482" y="3097654"/>
                <a:ext cx="166773" cy="6678"/>
              </a:xfrm>
              <a:custGeom>
                <a:rect b="b" l="l" r="r" t="t"/>
                <a:pathLst>
                  <a:path extrusionOk="0" h="37" w="924">
                    <a:moveTo>
                      <a:pt x="18" y="1"/>
                    </a:moveTo>
                    <a:cubicBezTo>
                      <a:pt x="12" y="1"/>
                      <a:pt x="0" y="7"/>
                      <a:pt x="0" y="18"/>
                    </a:cubicBezTo>
                    <a:cubicBezTo>
                      <a:pt x="0" y="24"/>
                      <a:pt x="12" y="37"/>
                      <a:pt x="18" y="37"/>
                    </a:cubicBezTo>
                    <a:lnTo>
                      <a:pt x="905" y="37"/>
                    </a:lnTo>
                    <a:cubicBezTo>
                      <a:pt x="918" y="37"/>
                      <a:pt x="924" y="24"/>
                      <a:pt x="924" y="18"/>
                    </a:cubicBezTo>
                    <a:cubicBezTo>
                      <a:pt x="924" y="7"/>
                      <a:pt x="918" y="1"/>
                      <a:pt x="9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0" name="Google Shape;1530;p19"/>
            <p:cNvGrpSpPr/>
            <p:nvPr/>
          </p:nvGrpSpPr>
          <p:grpSpPr>
            <a:xfrm rot="-119">
              <a:off x="119069" y="2262931"/>
              <a:ext cx="415299" cy="523959"/>
              <a:chOff x="4038783" y="3957688"/>
              <a:chExt cx="144031" cy="181753"/>
            </a:xfrm>
          </p:grpSpPr>
          <p:sp>
            <p:nvSpPr>
              <p:cNvPr id="1531" name="Google Shape;1531;p19"/>
              <p:cNvSpPr/>
              <p:nvPr/>
            </p:nvSpPr>
            <p:spPr>
              <a:xfrm>
                <a:off x="4038783" y="3957688"/>
                <a:ext cx="144031" cy="181753"/>
              </a:xfrm>
              <a:custGeom>
                <a:rect b="b" l="l" r="r" t="t"/>
                <a:pathLst>
                  <a:path extrusionOk="0" h="1007" w="798">
                    <a:moveTo>
                      <a:pt x="399" y="30"/>
                    </a:moveTo>
                    <a:lnTo>
                      <a:pt x="774" y="162"/>
                    </a:lnTo>
                    <a:lnTo>
                      <a:pt x="774" y="363"/>
                    </a:lnTo>
                    <a:cubicBezTo>
                      <a:pt x="774" y="726"/>
                      <a:pt x="446" y="948"/>
                      <a:pt x="399" y="977"/>
                    </a:cubicBezTo>
                    <a:cubicBezTo>
                      <a:pt x="352" y="948"/>
                      <a:pt x="23" y="726"/>
                      <a:pt x="23" y="369"/>
                    </a:cubicBezTo>
                    <a:lnTo>
                      <a:pt x="23" y="162"/>
                    </a:lnTo>
                    <a:lnTo>
                      <a:pt x="399" y="30"/>
                    </a:lnTo>
                    <a:close/>
                    <a:moveTo>
                      <a:pt x="399" y="0"/>
                    </a:moveTo>
                    <a:lnTo>
                      <a:pt x="0" y="143"/>
                    </a:lnTo>
                    <a:lnTo>
                      <a:pt x="0" y="369"/>
                    </a:lnTo>
                    <a:cubicBezTo>
                      <a:pt x="0" y="762"/>
                      <a:pt x="393" y="1001"/>
                      <a:pt x="393" y="1001"/>
                    </a:cubicBezTo>
                    <a:lnTo>
                      <a:pt x="399" y="1007"/>
                    </a:lnTo>
                    <a:lnTo>
                      <a:pt x="405" y="1001"/>
                    </a:lnTo>
                    <a:cubicBezTo>
                      <a:pt x="410" y="1001"/>
                      <a:pt x="798" y="762"/>
                      <a:pt x="798" y="363"/>
                    </a:cubicBezTo>
                    <a:lnTo>
                      <a:pt x="798" y="143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19"/>
              <p:cNvSpPr/>
              <p:nvPr/>
            </p:nvSpPr>
            <p:spPr>
              <a:xfrm>
                <a:off x="4082823" y="3994328"/>
                <a:ext cx="57035" cy="72196"/>
              </a:xfrm>
              <a:custGeom>
                <a:rect b="b" l="l" r="r" t="t"/>
                <a:pathLst>
                  <a:path extrusionOk="0" h="400" w="316">
                    <a:moveTo>
                      <a:pt x="155" y="23"/>
                    </a:moveTo>
                    <a:cubicBezTo>
                      <a:pt x="196" y="23"/>
                      <a:pt x="232" y="53"/>
                      <a:pt x="232" y="89"/>
                    </a:cubicBezTo>
                    <a:lnTo>
                      <a:pt x="232" y="149"/>
                    </a:lnTo>
                    <a:lnTo>
                      <a:pt x="84" y="149"/>
                    </a:lnTo>
                    <a:lnTo>
                      <a:pt x="84" y="89"/>
                    </a:lnTo>
                    <a:cubicBezTo>
                      <a:pt x="84" y="53"/>
                      <a:pt x="114" y="23"/>
                      <a:pt x="155" y="23"/>
                    </a:cubicBezTo>
                    <a:close/>
                    <a:moveTo>
                      <a:pt x="292" y="173"/>
                    </a:moveTo>
                    <a:lnTo>
                      <a:pt x="292" y="375"/>
                    </a:lnTo>
                    <a:lnTo>
                      <a:pt x="257" y="375"/>
                    </a:lnTo>
                    <a:lnTo>
                      <a:pt x="279" y="352"/>
                    </a:lnTo>
                    <a:lnTo>
                      <a:pt x="268" y="333"/>
                    </a:lnTo>
                    <a:lnTo>
                      <a:pt x="238" y="358"/>
                    </a:lnTo>
                    <a:lnTo>
                      <a:pt x="257" y="375"/>
                    </a:lnTo>
                    <a:lnTo>
                      <a:pt x="185" y="375"/>
                    </a:lnTo>
                    <a:lnTo>
                      <a:pt x="215" y="352"/>
                    </a:lnTo>
                    <a:lnTo>
                      <a:pt x="196" y="333"/>
                    </a:lnTo>
                    <a:lnTo>
                      <a:pt x="166" y="358"/>
                    </a:lnTo>
                    <a:lnTo>
                      <a:pt x="185" y="375"/>
                    </a:lnTo>
                    <a:lnTo>
                      <a:pt x="119" y="375"/>
                    </a:lnTo>
                    <a:lnTo>
                      <a:pt x="144" y="352"/>
                    </a:lnTo>
                    <a:lnTo>
                      <a:pt x="125" y="333"/>
                    </a:lnTo>
                    <a:lnTo>
                      <a:pt x="101" y="358"/>
                    </a:lnTo>
                    <a:lnTo>
                      <a:pt x="114" y="375"/>
                    </a:lnTo>
                    <a:lnTo>
                      <a:pt x="48" y="375"/>
                    </a:lnTo>
                    <a:lnTo>
                      <a:pt x="72" y="352"/>
                    </a:lnTo>
                    <a:lnTo>
                      <a:pt x="59" y="333"/>
                    </a:lnTo>
                    <a:lnTo>
                      <a:pt x="29" y="358"/>
                    </a:lnTo>
                    <a:lnTo>
                      <a:pt x="48" y="375"/>
                    </a:lnTo>
                    <a:lnTo>
                      <a:pt x="24" y="375"/>
                    </a:lnTo>
                    <a:lnTo>
                      <a:pt x="24" y="173"/>
                    </a:lnTo>
                    <a:close/>
                    <a:moveTo>
                      <a:pt x="155" y="0"/>
                    </a:moveTo>
                    <a:cubicBezTo>
                      <a:pt x="101" y="0"/>
                      <a:pt x="59" y="42"/>
                      <a:pt x="59" y="89"/>
                    </a:cubicBezTo>
                    <a:lnTo>
                      <a:pt x="59" y="149"/>
                    </a:lnTo>
                    <a:lnTo>
                      <a:pt x="1" y="149"/>
                    </a:lnTo>
                    <a:lnTo>
                      <a:pt x="1" y="399"/>
                    </a:lnTo>
                    <a:lnTo>
                      <a:pt x="315" y="399"/>
                    </a:lnTo>
                    <a:lnTo>
                      <a:pt x="315" y="149"/>
                    </a:lnTo>
                    <a:lnTo>
                      <a:pt x="257" y="149"/>
                    </a:lnTo>
                    <a:lnTo>
                      <a:pt x="257" y="89"/>
                    </a:lnTo>
                    <a:cubicBezTo>
                      <a:pt x="257" y="42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19"/>
              <p:cNvSpPr/>
              <p:nvPr/>
            </p:nvSpPr>
            <p:spPr>
              <a:xfrm>
                <a:off x="4104301" y="4029704"/>
                <a:ext cx="12995" cy="19493"/>
              </a:xfrm>
              <a:custGeom>
                <a:rect b="b" l="l" r="r" t="t"/>
                <a:pathLst>
                  <a:path extrusionOk="0" h="108" w="72">
                    <a:moveTo>
                      <a:pt x="36" y="24"/>
                    </a:moveTo>
                    <a:cubicBezTo>
                      <a:pt x="42" y="24"/>
                      <a:pt x="47" y="30"/>
                      <a:pt x="47" y="36"/>
                    </a:cubicBezTo>
                    <a:cubicBezTo>
                      <a:pt x="47" y="42"/>
                      <a:pt x="42" y="49"/>
                      <a:pt x="36" y="49"/>
                    </a:cubicBezTo>
                    <a:cubicBezTo>
                      <a:pt x="30" y="49"/>
                      <a:pt x="25" y="42"/>
                      <a:pt x="25" y="36"/>
                    </a:cubicBezTo>
                    <a:cubicBezTo>
                      <a:pt x="25" y="30"/>
                      <a:pt x="30" y="24"/>
                      <a:pt x="36" y="24"/>
                    </a:cubicBezTo>
                    <a:close/>
                    <a:moveTo>
                      <a:pt x="36" y="0"/>
                    </a:moveTo>
                    <a:cubicBezTo>
                      <a:pt x="17" y="0"/>
                      <a:pt x="0" y="19"/>
                      <a:pt x="0" y="36"/>
                    </a:cubicBezTo>
                    <a:cubicBezTo>
                      <a:pt x="0" y="54"/>
                      <a:pt x="12" y="66"/>
                      <a:pt x="25" y="72"/>
                    </a:cubicBezTo>
                    <a:lnTo>
                      <a:pt x="25" y="107"/>
                    </a:lnTo>
                    <a:lnTo>
                      <a:pt x="47" y="107"/>
                    </a:lnTo>
                    <a:lnTo>
                      <a:pt x="47" y="72"/>
                    </a:lnTo>
                    <a:cubicBezTo>
                      <a:pt x="66" y="66"/>
                      <a:pt x="72" y="54"/>
                      <a:pt x="72" y="36"/>
                    </a:cubicBezTo>
                    <a:cubicBezTo>
                      <a:pt x="72" y="19"/>
                      <a:pt x="60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4" name="Google Shape;1534;p19"/>
            <p:cNvGrpSpPr/>
            <p:nvPr/>
          </p:nvGrpSpPr>
          <p:grpSpPr>
            <a:xfrm>
              <a:off x="168730" y="360743"/>
              <a:ext cx="544491" cy="523522"/>
              <a:chOff x="4502101" y="1789462"/>
              <a:chExt cx="247271" cy="237705"/>
            </a:xfrm>
          </p:grpSpPr>
          <p:sp>
            <p:nvSpPr>
              <p:cNvPr id="1535" name="Google Shape;1535;p19"/>
              <p:cNvSpPr/>
              <p:nvPr/>
            </p:nvSpPr>
            <p:spPr>
              <a:xfrm>
                <a:off x="4601912" y="1838916"/>
                <a:ext cx="50718" cy="64796"/>
              </a:xfrm>
              <a:custGeom>
                <a:rect b="b" l="l" r="r" t="t"/>
                <a:pathLst>
                  <a:path extrusionOk="0" h="359" w="281">
                    <a:moveTo>
                      <a:pt x="174" y="29"/>
                    </a:moveTo>
                    <a:lnTo>
                      <a:pt x="204" y="59"/>
                    </a:lnTo>
                    <a:lnTo>
                      <a:pt x="245" y="48"/>
                    </a:lnTo>
                    <a:lnTo>
                      <a:pt x="245" y="101"/>
                    </a:lnTo>
                    <a:lnTo>
                      <a:pt x="174" y="101"/>
                    </a:lnTo>
                    <a:lnTo>
                      <a:pt x="96" y="119"/>
                    </a:lnTo>
                    <a:lnTo>
                      <a:pt x="66" y="101"/>
                    </a:lnTo>
                    <a:lnTo>
                      <a:pt x="31" y="101"/>
                    </a:lnTo>
                    <a:lnTo>
                      <a:pt x="31" y="48"/>
                    </a:lnTo>
                    <a:lnTo>
                      <a:pt x="91" y="29"/>
                    </a:lnTo>
                    <a:close/>
                    <a:moveTo>
                      <a:pt x="245" y="131"/>
                    </a:moveTo>
                    <a:lnTo>
                      <a:pt x="245" y="221"/>
                    </a:lnTo>
                    <a:cubicBezTo>
                      <a:pt x="245" y="279"/>
                      <a:pt x="198" y="328"/>
                      <a:pt x="138" y="328"/>
                    </a:cubicBezTo>
                    <a:cubicBezTo>
                      <a:pt x="78" y="328"/>
                      <a:pt x="31" y="279"/>
                      <a:pt x="31" y="221"/>
                    </a:cubicBezTo>
                    <a:lnTo>
                      <a:pt x="31" y="131"/>
                    </a:lnTo>
                    <a:lnTo>
                      <a:pt x="61" y="131"/>
                    </a:lnTo>
                    <a:lnTo>
                      <a:pt x="91" y="149"/>
                    </a:lnTo>
                    <a:lnTo>
                      <a:pt x="179" y="131"/>
                    </a:lnTo>
                    <a:close/>
                    <a:moveTo>
                      <a:pt x="91" y="1"/>
                    </a:moveTo>
                    <a:lnTo>
                      <a:pt x="1" y="24"/>
                    </a:lnTo>
                    <a:lnTo>
                      <a:pt x="1" y="114"/>
                    </a:lnTo>
                    <a:lnTo>
                      <a:pt x="1" y="131"/>
                    </a:lnTo>
                    <a:lnTo>
                      <a:pt x="1" y="221"/>
                    </a:lnTo>
                    <a:cubicBezTo>
                      <a:pt x="1" y="298"/>
                      <a:pt x="61" y="358"/>
                      <a:pt x="138" y="358"/>
                    </a:cubicBezTo>
                    <a:cubicBezTo>
                      <a:pt x="215" y="358"/>
                      <a:pt x="281" y="298"/>
                      <a:pt x="281" y="221"/>
                    </a:cubicBezTo>
                    <a:lnTo>
                      <a:pt x="281" y="131"/>
                    </a:lnTo>
                    <a:lnTo>
                      <a:pt x="281" y="114"/>
                    </a:lnTo>
                    <a:lnTo>
                      <a:pt x="281" y="6"/>
                    </a:lnTo>
                    <a:lnTo>
                      <a:pt x="209" y="2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19"/>
              <p:cNvSpPr/>
              <p:nvPr/>
            </p:nvSpPr>
            <p:spPr>
              <a:xfrm>
                <a:off x="4615810" y="1866892"/>
                <a:ext cx="5595" cy="6498"/>
              </a:xfrm>
              <a:custGeom>
                <a:rect b="b" l="l" r="r" t="t"/>
                <a:pathLst>
                  <a:path extrusionOk="0" h="36" w="31">
                    <a:moveTo>
                      <a:pt x="1" y="0"/>
                    </a:moveTo>
                    <a:lnTo>
                      <a:pt x="1" y="36"/>
                    </a:lnTo>
                    <a:lnTo>
                      <a:pt x="31" y="36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19"/>
              <p:cNvSpPr/>
              <p:nvPr/>
            </p:nvSpPr>
            <p:spPr>
              <a:xfrm>
                <a:off x="4632054" y="1866892"/>
                <a:ext cx="5595" cy="6498"/>
              </a:xfrm>
              <a:custGeom>
                <a:rect b="b" l="l" r="r" t="t"/>
                <a:pathLst>
                  <a:path extrusionOk="0" h="36" w="31">
                    <a:moveTo>
                      <a:pt x="1" y="0"/>
                    </a:moveTo>
                    <a:lnTo>
                      <a:pt x="1" y="36"/>
                    </a:lnTo>
                    <a:lnTo>
                      <a:pt x="31" y="36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19"/>
              <p:cNvSpPr/>
              <p:nvPr/>
            </p:nvSpPr>
            <p:spPr>
              <a:xfrm>
                <a:off x="4615810" y="1882775"/>
                <a:ext cx="21839" cy="11010"/>
              </a:xfrm>
              <a:custGeom>
                <a:rect b="b" l="l" r="r" t="t"/>
                <a:pathLst>
                  <a:path extrusionOk="0" h="61" w="121">
                    <a:moveTo>
                      <a:pt x="1" y="1"/>
                    </a:moveTo>
                    <a:cubicBezTo>
                      <a:pt x="1" y="31"/>
                      <a:pt x="25" y="61"/>
                      <a:pt x="61" y="61"/>
                    </a:cubicBezTo>
                    <a:cubicBezTo>
                      <a:pt x="97" y="61"/>
                      <a:pt x="121" y="31"/>
                      <a:pt x="121" y="1"/>
                    </a:cubicBezTo>
                    <a:lnTo>
                      <a:pt x="91" y="1"/>
                    </a:lnTo>
                    <a:cubicBezTo>
                      <a:pt x="91" y="19"/>
                      <a:pt x="78" y="31"/>
                      <a:pt x="61" y="31"/>
                    </a:cubicBezTo>
                    <a:cubicBezTo>
                      <a:pt x="42" y="31"/>
                      <a:pt x="31" y="19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4577185" y="1906600"/>
                <a:ext cx="99269" cy="49635"/>
              </a:xfrm>
              <a:custGeom>
                <a:rect b="b" l="l" r="r" t="t"/>
                <a:pathLst>
                  <a:path extrusionOk="0" h="275" w="550">
                    <a:moveTo>
                      <a:pt x="275" y="0"/>
                    </a:moveTo>
                    <a:cubicBezTo>
                      <a:pt x="126" y="0"/>
                      <a:pt x="0" y="119"/>
                      <a:pt x="0" y="275"/>
                    </a:cubicBezTo>
                    <a:lnTo>
                      <a:pt x="30" y="275"/>
                    </a:lnTo>
                    <a:cubicBezTo>
                      <a:pt x="30" y="137"/>
                      <a:pt x="143" y="30"/>
                      <a:pt x="275" y="30"/>
                    </a:cubicBezTo>
                    <a:cubicBezTo>
                      <a:pt x="406" y="30"/>
                      <a:pt x="519" y="137"/>
                      <a:pt x="519" y="275"/>
                    </a:cubicBezTo>
                    <a:lnTo>
                      <a:pt x="549" y="275"/>
                    </a:lnTo>
                    <a:cubicBezTo>
                      <a:pt x="549" y="119"/>
                      <a:pt x="424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4619239" y="1924830"/>
                <a:ext cx="15161" cy="35557"/>
              </a:xfrm>
              <a:custGeom>
                <a:rect b="b" l="l" r="r" t="t"/>
                <a:pathLst>
                  <a:path extrusionOk="0" h="197" w="84">
                    <a:moveTo>
                      <a:pt x="12" y="1"/>
                    </a:moveTo>
                    <a:lnTo>
                      <a:pt x="0" y="144"/>
                    </a:lnTo>
                    <a:lnTo>
                      <a:pt x="42" y="197"/>
                    </a:lnTo>
                    <a:lnTo>
                      <a:pt x="83" y="144"/>
                    </a:lnTo>
                    <a:lnTo>
                      <a:pt x="72" y="1"/>
                    </a:lnTo>
                    <a:lnTo>
                      <a:pt x="42" y="1"/>
                    </a:lnTo>
                    <a:lnTo>
                      <a:pt x="53" y="138"/>
                    </a:lnTo>
                    <a:lnTo>
                      <a:pt x="42" y="149"/>
                    </a:lnTo>
                    <a:lnTo>
                      <a:pt x="30" y="138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4618156" y="1915083"/>
                <a:ext cx="17327" cy="8844"/>
              </a:xfrm>
              <a:custGeom>
                <a:rect b="b" l="l" r="r" t="t"/>
                <a:pathLst>
                  <a:path extrusionOk="0" h="49" w="96">
                    <a:moveTo>
                      <a:pt x="1" y="0"/>
                    </a:moveTo>
                    <a:cubicBezTo>
                      <a:pt x="1" y="25"/>
                      <a:pt x="24" y="49"/>
                      <a:pt x="48" y="49"/>
                    </a:cubicBezTo>
                    <a:cubicBezTo>
                      <a:pt x="72" y="49"/>
                      <a:pt x="95" y="25"/>
                      <a:pt x="95" y="0"/>
                    </a:cubicBezTo>
                    <a:lnTo>
                      <a:pt x="65" y="0"/>
                    </a:lnTo>
                    <a:cubicBezTo>
                      <a:pt x="65" y="8"/>
                      <a:pt x="59" y="19"/>
                      <a:pt x="48" y="19"/>
                    </a:cubicBezTo>
                    <a:cubicBezTo>
                      <a:pt x="36" y="19"/>
                      <a:pt x="29" y="8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4598844" y="1933313"/>
                <a:ext cx="5415" cy="31405"/>
              </a:xfrm>
              <a:custGeom>
                <a:rect b="b" l="l" r="r" t="t"/>
                <a:pathLst>
                  <a:path extrusionOk="0" h="174" w="30">
                    <a:moveTo>
                      <a:pt x="1" y="1"/>
                    </a:moveTo>
                    <a:lnTo>
                      <a:pt x="1" y="174"/>
                    </a:lnTo>
                    <a:lnTo>
                      <a:pt x="29" y="17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649200" y="1933313"/>
                <a:ext cx="5595" cy="31405"/>
              </a:xfrm>
              <a:custGeom>
                <a:rect b="b" l="l" r="r" t="t"/>
                <a:pathLst>
                  <a:path extrusionOk="0" h="174" w="31">
                    <a:moveTo>
                      <a:pt x="0" y="1"/>
                    </a:moveTo>
                    <a:lnTo>
                      <a:pt x="0" y="174"/>
                    </a:lnTo>
                    <a:lnTo>
                      <a:pt x="30" y="174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19"/>
              <p:cNvSpPr/>
              <p:nvPr/>
            </p:nvSpPr>
            <p:spPr>
              <a:xfrm>
                <a:off x="4520150" y="1809677"/>
                <a:ext cx="202510" cy="192763"/>
              </a:xfrm>
              <a:custGeom>
                <a:rect b="b" l="l" r="r" t="t"/>
                <a:pathLst>
                  <a:path extrusionOk="0" h="1068" w="1122">
                    <a:moveTo>
                      <a:pt x="591" y="31"/>
                    </a:moveTo>
                    <a:cubicBezTo>
                      <a:pt x="715" y="31"/>
                      <a:pt x="847" y="78"/>
                      <a:pt x="943" y="174"/>
                    </a:cubicBezTo>
                    <a:cubicBezTo>
                      <a:pt x="1037" y="270"/>
                      <a:pt x="1091" y="400"/>
                      <a:pt x="1091" y="531"/>
                    </a:cubicBezTo>
                    <a:cubicBezTo>
                      <a:pt x="1091" y="669"/>
                      <a:pt x="1037" y="793"/>
                      <a:pt x="943" y="889"/>
                    </a:cubicBezTo>
                    <a:cubicBezTo>
                      <a:pt x="847" y="985"/>
                      <a:pt x="722" y="1038"/>
                      <a:pt x="591" y="1038"/>
                    </a:cubicBezTo>
                    <a:cubicBezTo>
                      <a:pt x="454" y="1038"/>
                      <a:pt x="329" y="985"/>
                      <a:pt x="234" y="889"/>
                    </a:cubicBezTo>
                    <a:cubicBezTo>
                      <a:pt x="36" y="692"/>
                      <a:pt x="36" y="370"/>
                      <a:pt x="234" y="174"/>
                    </a:cubicBezTo>
                    <a:cubicBezTo>
                      <a:pt x="329" y="78"/>
                      <a:pt x="459" y="31"/>
                      <a:pt x="591" y="31"/>
                    </a:cubicBezTo>
                    <a:close/>
                    <a:moveTo>
                      <a:pt x="588" y="0"/>
                    </a:moveTo>
                    <a:cubicBezTo>
                      <a:pt x="451" y="0"/>
                      <a:pt x="314" y="52"/>
                      <a:pt x="209" y="156"/>
                    </a:cubicBezTo>
                    <a:cubicBezTo>
                      <a:pt x="1" y="364"/>
                      <a:pt x="1" y="704"/>
                      <a:pt x="209" y="913"/>
                    </a:cubicBezTo>
                    <a:cubicBezTo>
                      <a:pt x="311" y="1013"/>
                      <a:pt x="448" y="1068"/>
                      <a:pt x="591" y="1068"/>
                    </a:cubicBezTo>
                    <a:cubicBezTo>
                      <a:pt x="728" y="1068"/>
                      <a:pt x="865" y="1013"/>
                      <a:pt x="965" y="913"/>
                    </a:cubicBezTo>
                    <a:cubicBezTo>
                      <a:pt x="1067" y="812"/>
                      <a:pt x="1121" y="674"/>
                      <a:pt x="1121" y="531"/>
                    </a:cubicBezTo>
                    <a:cubicBezTo>
                      <a:pt x="1121" y="389"/>
                      <a:pt x="1067" y="257"/>
                      <a:pt x="965" y="156"/>
                    </a:cubicBezTo>
                    <a:cubicBezTo>
                      <a:pt x="862" y="52"/>
                      <a:pt x="725" y="0"/>
                      <a:pt x="5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19"/>
              <p:cNvSpPr/>
              <p:nvPr/>
            </p:nvSpPr>
            <p:spPr>
              <a:xfrm>
                <a:off x="4704069" y="1823755"/>
                <a:ext cx="8664" cy="8844"/>
              </a:xfrm>
              <a:custGeom>
                <a:rect b="b" l="l" r="r" t="t"/>
                <a:pathLst>
                  <a:path extrusionOk="0" h="49" w="48">
                    <a:moveTo>
                      <a:pt x="25" y="0"/>
                    </a:moveTo>
                    <a:lnTo>
                      <a:pt x="1" y="25"/>
                    </a:lnTo>
                    <a:cubicBezTo>
                      <a:pt x="12" y="30"/>
                      <a:pt x="18" y="36"/>
                      <a:pt x="25" y="49"/>
                    </a:cubicBezTo>
                    <a:lnTo>
                      <a:pt x="48" y="25"/>
                    </a:lnTo>
                    <a:cubicBezTo>
                      <a:pt x="42" y="19"/>
                      <a:pt x="31" y="6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19"/>
              <p:cNvSpPr/>
              <p:nvPr/>
            </p:nvSpPr>
            <p:spPr>
              <a:xfrm>
                <a:off x="4727894" y="1859312"/>
                <a:ext cx="9746" cy="13176"/>
              </a:xfrm>
              <a:custGeom>
                <a:rect b="b" l="l" r="r" t="t"/>
                <a:pathLst>
                  <a:path extrusionOk="0" h="73" w="54">
                    <a:moveTo>
                      <a:pt x="29" y="1"/>
                    </a:moveTo>
                    <a:lnTo>
                      <a:pt x="0" y="12"/>
                    </a:lnTo>
                    <a:cubicBezTo>
                      <a:pt x="6" y="31"/>
                      <a:pt x="12" y="48"/>
                      <a:pt x="23" y="72"/>
                    </a:cubicBezTo>
                    <a:lnTo>
                      <a:pt x="53" y="59"/>
                    </a:lnTo>
                    <a:cubicBezTo>
                      <a:pt x="42" y="42"/>
                      <a:pt x="36" y="18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19"/>
              <p:cNvSpPr/>
              <p:nvPr/>
            </p:nvSpPr>
            <p:spPr>
              <a:xfrm>
                <a:off x="4734211" y="1881692"/>
                <a:ext cx="7761" cy="13176"/>
              </a:xfrm>
              <a:custGeom>
                <a:rect b="b" l="l" r="r" t="t"/>
                <a:pathLst>
                  <a:path extrusionOk="0" h="73" w="43">
                    <a:moveTo>
                      <a:pt x="30" y="1"/>
                    </a:moveTo>
                    <a:lnTo>
                      <a:pt x="1" y="7"/>
                    </a:lnTo>
                    <a:cubicBezTo>
                      <a:pt x="7" y="31"/>
                      <a:pt x="12" y="50"/>
                      <a:pt x="12" y="72"/>
                    </a:cubicBezTo>
                    <a:lnTo>
                      <a:pt x="42" y="67"/>
                    </a:lnTo>
                    <a:cubicBezTo>
                      <a:pt x="42" y="50"/>
                      <a:pt x="37" y="25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19"/>
              <p:cNvSpPr/>
              <p:nvPr/>
            </p:nvSpPr>
            <p:spPr>
              <a:xfrm>
                <a:off x="4715982" y="1837653"/>
                <a:ext cx="10829" cy="12995"/>
              </a:xfrm>
              <a:custGeom>
                <a:rect b="b" l="l" r="r" t="t"/>
                <a:pathLst>
                  <a:path extrusionOk="0" h="72" w="60">
                    <a:moveTo>
                      <a:pt x="23" y="1"/>
                    </a:moveTo>
                    <a:lnTo>
                      <a:pt x="0" y="19"/>
                    </a:lnTo>
                    <a:cubicBezTo>
                      <a:pt x="12" y="36"/>
                      <a:pt x="23" y="55"/>
                      <a:pt x="36" y="72"/>
                    </a:cubicBezTo>
                    <a:lnTo>
                      <a:pt x="59" y="61"/>
                    </a:lnTo>
                    <a:cubicBezTo>
                      <a:pt x="53" y="36"/>
                      <a:pt x="36" y="19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19"/>
              <p:cNvSpPr/>
              <p:nvPr/>
            </p:nvSpPr>
            <p:spPr>
              <a:xfrm>
                <a:off x="4736377" y="1906600"/>
                <a:ext cx="6678" cy="11912"/>
              </a:xfrm>
              <a:custGeom>
                <a:rect b="b" l="l" r="r" t="t"/>
                <a:pathLst>
                  <a:path extrusionOk="0" h="66" w="37">
                    <a:moveTo>
                      <a:pt x="0" y="0"/>
                    </a:moveTo>
                    <a:lnTo>
                      <a:pt x="0" y="60"/>
                    </a:lnTo>
                    <a:lnTo>
                      <a:pt x="30" y="66"/>
                    </a:lnTo>
                    <a:cubicBezTo>
                      <a:pt x="30" y="42"/>
                      <a:pt x="36" y="19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19"/>
              <p:cNvSpPr/>
              <p:nvPr/>
            </p:nvSpPr>
            <p:spPr>
              <a:xfrm>
                <a:off x="4730962" y="1929161"/>
                <a:ext cx="8664" cy="13176"/>
              </a:xfrm>
              <a:custGeom>
                <a:rect b="b" l="l" r="r" t="t"/>
                <a:pathLst>
                  <a:path extrusionOk="0" h="73" w="48">
                    <a:moveTo>
                      <a:pt x="19" y="1"/>
                    </a:moveTo>
                    <a:cubicBezTo>
                      <a:pt x="12" y="18"/>
                      <a:pt x="6" y="42"/>
                      <a:pt x="0" y="60"/>
                    </a:cubicBezTo>
                    <a:lnTo>
                      <a:pt x="30" y="72"/>
                    </a:lnTo>
                    <a:cubicBezTo>
                      <a:pt x="36" y="48"/>
                      <a:pt x="42" y="30"/>
                      <a:pt x="48" y="7"/>
                    </a:cubicBez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19"/>
              <p:cNvSpPr/>
              <p:nvPr/>
            </p:nvSpPr>
            <p:spPr>
              <a:xfrm>
                <a:off x="4724465" y="1950640"/>
                <a:ext cx="7761" cy="8664"/>
              </a:xfrm>
              <a:custGeom>
                <a:rect b="b" l="l" r="r" t="t"/>
                <a:pathLst>
                  <a:path extrusionOk="0" h="48" w="43">
                    <a:moveTo>
                      <a:pt x="12" y="1"/>
                    </a:moveTo>
                    <a:cubicBezTo>
                      <a:pt x="12" y="12"/>
                      <a:pt x="6" y="25"/>
                      <a:pt x="1" y="36"/>
                    </a:cubicBezTo>
                    <a:lnTo>
                      <a:pt x="25" y="48"/>
                    </a:lnTo>
                    <a:cubicBezTo>
                      <a:pt x="31" y="36"/>
                      <a:pt x="36" y="25"/>
                      <a:pt x="42" y="18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19"/>
              <p:cNvSpPr/>
              <p:nvPr/>
            </p:nvSpPr>
            <p:spPr>
              <a:xfrm>
                <a:off x="4512750" y="1875375"/>
                <a:ext cx="6498" cy="7581"/>
              </a:xfrm>
              <a:custGeom>
                <a:rect b="b" l="l" r="r" t="t"/>
                <a:pathLst>
                  <a:path extrusionOk="0" h="42" w="36">
                    <a:moveTo>
                      <a:pt x="6" y="0"/>
                    </a:moveTo>
                    <a:cubicBezTo>
                      <a:pt x="6" y="13"/>
                      <a:pt x="0" y="25"/>
                      <a:pt x="0" y="36"/>
                    </a:cubicBezTo>
                    <a:lnTo>
                      <a:pt x="30" y="42"/>
                    </a:lnTo>
                    <a:cubicBezTo>
                      <a:pt x="30" y="30"/>
                      <a:pt x="36" y="19"/>
                      <a:pt x="36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19"/>
              <p:cNvSpPr/>
              <p:nvPr/>
            </p:nvSpPr>
            <p:spPr>
              <a:xfrm>
                <a:off x="4595414" y="1790365"/>
                <a:ext cx="14259" cy="8844"/>
              </a:xfrm>
              <a:custGeom>
                <a:rect b="b" l="l" r="r" t="t"/>
                <a:pathLst>
                  <a:path extrusionOk="0" h="49" w="79">
                    <a:moveTo>
                      <a:pt x="72" y="1"/>
                    </a:moveTo>
                    <a:cubicBezTo>
                      <a:pt x="48" y="7"/>
                      <a:pt x="25" y="12"/>
                      <a:pt x="1" y="20"/>
                    </a:cubicBezTo>
                    <a:lnTo>
                      <a:pt x="7" y="48"/>
                    </a:lnTo>
                    <a:cubicBezTo>
                      <a:pt x="31" y="42"/>
                      <a:pt x="55" y="37"/>
                      <a:pt x="78" y="37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19"/>
              <p:cNvSpPr/>
              <p:nvPr/>
            </p:nvSpPr>
            <p:spPr>
              <a:xfrm>
                <a:off x="4518164" y="1850648"/>
                <a:ext cx="11010" cy="14259"/>
              </a:xfrm>
              <a:custGeom>
                <a:rect b="b" l="l" r="r" t="t"/>
                <a:pathLst>
                  <a:path extrusionOk="0" h="79" w="61">
                    <a:moveTo>
                      <a:pt x="36" y="0"/>
                    </a:moveTo>
                    <a:cubicBezTo>
                      <a:pt x="24" y="19"/>
                      <a:pt x="12" y="43"/>
                      <a:pt x="0" y="66"/>
                    </a:cubicBezTo>
                    <a:lnTo>
                      <a:pt x="30" y="79"/>
                    </a:lnTo>
                    <a:cubicBezTo>
                      <a:pt x="42" y="54"/>
                      <a:pt x="47" y="36"/>
                      <a:pt x="60" y="13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19"/>
              <p:cNvSpPr/>
              <p:nvPr/>
            </p:nvSpPr>
            <p:spPr>
              <a:xfrm>
                <a:off x="4530979" y="1828087"/>
                <a:ext cx="13176" cy="14078"/>
              </a:xfrm>
              <a:custGeom>
                <a:rect b="b" l="l" r="r" t="t"/>
                <a:pathLst>
                  <a:path extrusionOk="0" h="78" w="73">
                    <a:moveTo>
                      <a:pt x="48" y="1"/>
                    </a:moveTo>
                    <a:cubicBezTo>
                      <a:pt x="31" y="18"/>
                      <a:pt x="12" y="42"/>
                      <a:pt x="1" y="61"/>
                    </a:cubicBezTo>
                    <a:lnTo>
                      <a:pt x="25" y="78"/>
                    </a:lnTo>
                    <a:cubicBezTo>
                      <a:pt x="42" y="61"/>
                      <a:pt x="55" y="42"/>
                      <a:pt x="72" y="25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19"/>
              <p:cNvSpPr/>
              <p:nvPr/>
            </p:nvSpPr>
            <p:spPr>
              <a:xfrm>
                <a:off x="4549389" y="1810760"/>
                <a:ext cx="12995" cy="13176"/>
              </a:xfrm>
              <a:custGeom>
                <a:rect b="b" l="l" r="r" t="t"/>
                <a:pathLst>
                  <a:path extrusionOk="0" h="73" w="72">
                    <a:moveTo>
                      <a:pt x="53" y="1"/>
                    </a:moveTo>
                    <a:cubicBezTo>
                      <a:pt x="36" y="14"/>
                      <a:pt x="17" y="31"/>
                      <a:pt x="0" y="49"/>
                    </a:cubicBezTo>
                    <a:lnTo>
                      <a:pt x="17" y="72"/>
                    </a:lnTo>
                    <a:cubicBezTo>
                      <a:pt x="36" y="55"/>
                      <a:pt x="53" y="37"/>
                      <a:pt x="72" y="25"/>
                    </a:cubicBez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19"/>
              <p:cNvSpPr/>
              <p:nvPr/>
            </p:nvSpPr>
            <p:spPr>
              <a:xfrm>
                <a:off x="4621224" y="1789462"/>
                <a:ext cx="14259" cy="6498"/>
              </a:xfrm>
              <a:custGeom>
                <a:rect b="b" l="l" r="r" t="t"/>
                <a:pathLst>
                  <a:path extrusionOk="0" h="36" w="79">
                    <a:moveTo>
                      <a:pt x="1" y="0"/>
                    </a:moveTo>
                    <a:lnTo>
                      <a:pt x="1" y="30"/>
                    </a:lnTo>
                    <a:cubicBezTo>
                      <a:pt x="25" y="30"/>
                      <a:pt x="48" y="30"/>
                      <a:pt x="72" y="36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19"/>
              <p:cNvSpPr/>
              <p:nvPr/>
            </p:nvSpPr>
            <p:spPr>
              <a:xfrm>
                <a:off x="4647034" y="1791447"/>
                <a:ext cx="14259" cy="9024"/>
              </a:xfrm>
              <a:custGeom>
                <a:rect b="b" l="l" r="r" t="t"/>
                <a:pathLst>
                  <a:path extrusionOk="0" h="50" w="79">
                    <a:moveTo>
                      <a:pt x="7" y="1"/>
                    </a:moveTo>
                    <a:lnTo>
                      <a:pt x="1" y="31"/>
                    </a:lnTo>
                    <a:cubicBezTo>
                      <a:pt x="25" y="36"/>
                      <a:pt x="48" y="42"/>
                      <a:pt x="67" y="49"/>
                    </a:cubicBezTo>
                    <a:lnTo>
                      <a:pt x="78" y="19"/>
                    </a:lnTo>
                    <a:cubicBezTo>
                      <a:pt x="55" y="14"/>
                      <a:pt x="31" y="6"/>
                      <a:pt x="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9"/>
              <p:cNvSpPr/>
              <p:nvPr/>
            </p:nvSpPr>
            <p:spPr>
              <a:xfrm>
                <a:off x="4570687" y="1797945"/>
                <a:ext cx="14078" cy="11010"/>
              </a:xfrm>
              <a:custGeom>
                <a:rect b="b" l="l" r="r" t="t"/>
                <a:pathLst>
                  <a:path extrusionOk="0" h="61" w="78">
                    <a:moveTo>
                      <a:pt x="66" y="0"/>
                    </a:moveTo>
                    <a:cubicBezTo>
                      <a:pt x="42" y="13"/>
                      <a:pt x="19" y="19"/>
                      <a:pt x="1" y="30"/>
                    </a:cubicBezTo>
                    <a:lnTo>
                      <a:pt x="14" y="60"/>
                    </a:lnTo>
                    <a:cubicBezTo>
                      <a:pt x="36" y="49"/>
                      <a:pt x="55" y="36"/>
                      <a:pt x="78" y="30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19"/>
              <p:cNvSpPr/>
              <p:nvPr/>
            </p:nvSpPr>
            <p:spPr>
              <a:xfrm>
                <a:off x="4670859" y="1799028"/>
                <a:ext cx="8664" cy="8844"/>
              </a:xfrm>
              <a:custGeom>
                <a:rect b="b" l="l" r="r" t="t"/>
                <a:pathLst>
                  <a:path extrusionOk="0" h="49" w="48">
                    <a:moveTo>
                      <a:pt x="12" y="0"/>
                    </a:moveTo>
                    <a:lnTo>
                      <a:pt x="0" y="30"/>
                    </a:lnTo>
                    <a:cubicBezTo>
                      <a:pt x="12" y="36"/>
                      <a:pt x="23" y="43"/>
                      <a:pt x="36" y="49"/>
                    </a:cubicBezTo>
                    <a:lnTo>
                      <a:pt x="48" y="19"/>
                    </a:lnTo>
                    <a:cubicBezTo>
                      <a:pt x="36" y="13"/>
                      <a:pt x="23" y="7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19"/>
              <p:cNvSpPr/>
              <p:nvPr/>
            </p:nvSpPr>
            <p:spPr>
              <a:xfrm>
                <a:off x="4679342" y="2000274"/>
                <a:ext cx="7581" cy="7581"/>
              </a:xfrm>
              <a:custGeom>
                <a:rect b="b" l="l" r="r" t="t"/>
                <a:pathLst>
                  <a:path extrusionOk="0" h="42" w="42">
                    <a:moveTo>
                      <a:pt x="31" y="0"/>
                    </a:moveTo>
                    <a:cubicBezTo>
                      <a:pt x="19" y="6"/>
                      <a:pt x="6" y="12"/>
                      <a:pt x="1" y="17"/>
                    </a:cubicBezTo>
                    <a:lnTo>
                      <a:pt x="12" y="42"/>
                    </a:lnTo>
                    <a:cubicBezTo>
                      <a:pt x="25" y="36"/>
                      <a:pt x="36" y="29"/>
                      <a:pt x="42" y="23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19"/>
              <p:cNvSpPr/>
              <p:nvPr/>
            </p:nvSpPr>
            <p:spPr>
              <a:xfrm>
                <a:off x="4609492" y="2015075"/>
                <a:ext cx="12995" cy="6678"/>
              </a:xfrm>
              <a:custGeom>
                <a:rect b="b" l="l" r="r" t="t"/>
                <a:pathLst>
                  <a:path extrusionOk="0" h="37" w="72">
                    <a:moveTo>
                      <a:pt x="6" y="1"/>
                    </a:moveTo>
                    <a:lnTo>
                      <a:pt x="0" y="31"/>
                    </a:lnTo>
                    <a:cubicBezTo>
                      <a:pt x="24" y="37"/>
                      <a:pt x="42" y="37"/>
                      <a:pt x="66" y="37"/>
                    </a:cubicBezTo>
                    <a:lnTo>
                      <a:pt x="72" y="7"/>
                    </a:lnTo>
                    <a:cubicBezTo>
                      <a:pt x="49" y="7"/>
                      <a:pt x="24" y="7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19"/>
              <p:cNvSpPr/>
              <p:nvPr/>
            </p:nvSpPr>
            <p:spPr>
              <a:xfrm>
                <a:off x="4543975" y="1984030"/>
                <a:ext cx="12995" cy="11912"/>
              </a:xfrm>
              <a:custGeom>
                <a:rect b="b" l="l" r="r" t="t"/>
                <a:pathLst>
                  <a:path extrusionOk="0" h="66" w="72">
                    <a:moveTo>
                      <a:pt x="24" y="0"/>
                    </a:moveTo>
                    <a:lnTo>
                      <a:pt x="0" y="24"/>
                    </a:lnTo>
                    <a:cubicBezTo>
                      <a:pt x="19" y="36"/>
                      <a:pt x="36" y="54"/>
                      <a:pt x="47" y="66"/>
                    </a:cubicBezTo>
                    <a:lnTo>
                      <a:pt x="72" y="41"/>
                    </a:lnTo>
                    <a:cubicBezTo>
                      <a:pt x="54" y="30"/>
                      <a:pt x="36" y="19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19"/>
              <p:cNvSpPr/>
              <p:nvPr/>
            </p:nvSpPr>
            <p:spPr>
              <a:xfrm>
                <a:off x="4563287" y="1998830"/>
                <a:ext cx="12995" cy="11010"/>
              </a:xfrm>
              <a:custGeom>
                <a:rect b="b" l="l" r="r" t="t"/>
                <a:pathLst>
                  <a:path extrusionOk="0" h="61" w="72">
                    <a:moveTo>
                      <a:pt x="19" y="1"/>
                    </a:moveTo>
                    <a:lnTo>
                      <a:pt x="0" y="25"/>
                    </a:lnTo>
                    <a:cubicBezTo>
                      <a:pt x="19" y="37"/>
                      <a:pt x="36" y="50"/>
                      <a:pt x="60" y="61"/>
                    </a:cubicBezTo>
                    <a:lnTo>
                      <a:pt x="72" y="31"/>
                    </a:lnTo>
                    <a:cubicBezTo>
                      <a:pt x="55" y="20"/>
                      <a:pt x="36" y="14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19"/>
              <p:cNvSpPr/>
              <p:nvPr/>
            </p:nvSpPr>
            <p:spPr>
              <a:xfrm>
                <a:off x="4584585" y="2009660"/>
                <a:ext cx="14439" cy="8844"/>
              </a:xfrm>
              <a:custGeom>
                <a:rect b="b" l="l" r="r" t="t"/>
                <a:pathLst>
                  <a:path extrusionOk="0" h="49" w="80">
                    <a:moveTo>
                      <a:pt x="14" y="1"/>
                    </a:moveTo>
                    <a:lnTo>
                      <a:pt x="1" y="25"/>
                    </a:lnTo>
                    <a:cubicBezTo>
                      <a:pt x="25" y="37"/>
                      <a:pt x="50" y="42"/>
                      <a:pt x="67" y="48"/>
                    </a:cubicBezTo>
                    <a:lnTo>
                      <a:pt x="80" y="20"/>
                    </a:lnTo>
                    <a:cubicBezTo>
                      <a:pt x="55" y="12"/>
                      <a:pt x="37" y="7"/>
                      <a:pt x="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19"/>
              <p:cNvSpPr/>
              <p:nvPr/>
            </p:nvSpPr>
            <p:spPr>
              <a:xfrm>
                <a:off x="4634220" y="2015075"/>
                <a:ext cx="12093" cy="6678"/>
              </a:xfrm>
              <a:custGeom>
                <a:rect b="b" l="l" r="r" t="t"/>
                <a:pathLst>
                  <a:path extrusionOk="0" h="37" w="67">
                    <a:moveTo>
                      <a:pt x="60" y="1"/>
                    </a:moveTo>
                    <a:cubicBezTo>
                      <a:pt x="42" y="1"/>
                      <a:pt x="19" y="7"/>
                      <a:pt x="0" y="7"/>
                    </a:cubicBezTo>
                    <a:lnTo>
                      <a:pt x="0" y="37"/>
                    </a:lnTo>
                    <a:cubicBezTo>
                      <a:pt x="25" y="37"/>
                      <a:pt x="48" y="31"/>
                      <a:pt x="66" y="31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19"/>
              <p:cNvSpPr/>
              <p:nvPr/>
            </p:nvSpPr>
            <p:spPr>
              <a:xfrm>
                <a:off x="4656961" y="2007674"/>
                <a:ext cx="14078" cy="9746"/>
              </a:xfrm>
              <a:custGeom>
                <a:rect b="b" l="l" r="r" t="t"/>
                <a:pathLst>
                  <a:path extrusionOk="0" h="54" w="78">
                    <a:moveTo>
                      <a:pt x="64" y="1"/>
                    </a:moveTo>
                    <a:cubicBezTo>
                      <a:pt x="42" y="12"/>
                      <a:pt x="23" y="18"/>
                      <a:pt x="0" y="23"/>
                    </a:cubicBezTo>
                    <a:lnTo>
                      <a:pt x="12" y="53"/>
                    </a:lnTo>
                    <a:cubicBezTo>
                      <a:pt x="29" y="48"/>
                      <a:pt x="53" y="42"/>
                      <a:pt x="77" y="31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19"/>
              <p:cNvSpPr/>
              <p:nvPr/>
            </p:nvSpPr>
            <p:spPr>
              <a:xfrm>
                <a:off x="4527911" y="1965620"/>
                <a:ext cx="11732" cy="12995"/>
              </a:xfrm>
              <a:custGeom>
                <a:rect b="b" l="l" r="r" t="t"/>
                <a:pathLst>
                  <a:path extrusionOk="0" h="72" w="65">
                    <a:moveTo>
                      <a:pt x="29" y="1"/>
                    </a:moveTo>
                    <a:lnTo>
                      <a:pt x="0" y="13"/>
                    </a:lnTo>
                    <a:cubicBezTo>
                      <a:pt x="18" y="36"/>
                      <a:pt x="29" y="55"/>
                      <a:pt x="42" y="72"/>
                    </a:cubicBezTo>
                    <a:lnTo>
                      <a:pt x="65" y="55"/>
                    </a:lnTo>
                    <a:cubicBezTo>
                      <a:pt x="53" y="36"/>
                      <a:pt x="42" y="19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19"/>
              <p:cNvSpPr/>
              <p:nvPr/>
            </p:nvSpPr>
            <p:spPr>
              <a:xfrm>
                <a:off x="4517082" y="1944142"/>
                <a:ext cx="9746" cy="13176"/>
              </a:xfrm>
              <a:custGeom>
                <a:rect b="b" l="l" r="r" t="t"/>
                <a:pathLst>
                  <a:path extrusionOk="0" h="73" w="54">
                    <a:moveTo>
                      <a:pt x="30" y="1"/>
                    </a:moveTo>
                    <a:lnTo>
                      <a:pt x="0" y="12"/>
                    </a:lnTo>
                    <a:cubicBezTo>
                      <a:pt x="12" y="31"/>
                      <a:pt x="18" y="54"/>
                      <a:pt x="30" y="72"/>
                    </a:cubicBezTo>
                    <a:lnTo>
                      <a:pt x="53" y="61"/>
                    </a:lnTo>
                    <a:cubicBezTo>
                      <a:pt x="48" y="42"/>
                      <a:pt x="36" y="18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19"/>
              <p:cNvSpPr/>
              <p:nvPr/>
            </p:nvSpPr>
            <p:spPr>
              <a:xfrm>
                <a:off x="4511667" y="1926995"/>
                <a:ext cx="7581" cy="7581"/>
              </a:xfrm>
              <a:custGeom>
                <a:rect b="b" l="l" r="r" t="t"/>
                <a:pathLst>
                  <a:path extrusionOk="0" h="42" w="42">
                    <a:moveTo>
                      <a:pt x="36" y="0"/>
                    </a:moveTo>
                    <a:lnTo>
                      <a:pt x="0" y="6"/>
                    </a:lnTo>
                    <a:cubicBezTo>
                      <a:pt x="6" y="19"/>
                      <a:pt x="6" y="30"/>
                      <a:pt x="12" y="42"/>
                    </a:cubicBezTo>
                    <a:lnTo>
                      <a:pt x="42" y="30"/>
                    </a:lnTo>
                    <a:cubicBezTo>
                      <a:pt x="36" y="19"/>
                      <a:pt x="36" y="13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19"/>
              <p:cNvSpPr/>
              <p:nvPr/>
            </p:nvSpPr>
            <p:spPr>
              <a:xfrm>
                <a:off x="4554804" y="1927898"/>
                <a:ext cx="147460" cy="57215"/>
              </a:xfrm>
              <a:custGeom>
                <a:rect b="b" l="l" r="r" t="t"/>
                <a:pathLst>
                  <a:path extrusionOk="0" h="317" w="817">
                    <a:moveTo>
                      <a:pt x="786" y="1"/>
                    </a:moveTo>
                    <a:cubicBezTo>
                      <a:pt x="762" y="61"/>
                      <a:pt x="732" y="121"/>
                      <a:pt x="685" y="162"/>
                    </a:cubicBezTo>
                    <a:cubicBezTo>
                      <a:pt x="608" y="240"/>
                      <a:pt x="506" y="281"/>
                      <a:pt x="399" y="281"/>
                    </a:cubicBezTo>
                    <a:cubicBezTo>
                      <a:pt x="286" y="281"/>
                      <a:pt x="184" y="240"/>
                      <a:pt x="107" y="162"/>
                    </a:cubicBezTo>
                    <a:cubicBezTo>
                      <a:pt x="77" y="132"/>
                      <a:pt x="47" y="91"/>
                      <a:pt x="30" y="49"/>
                    </a:cubicBezTo>
                    <a:lnTo>
                      <a:pt x="0" y="61"/>
                    </a:lnTo>
                    <a:cubicBezTo>
                      <a:pt x="23" y="108"/>
                      <a:pt x="47" y="151"/>
                      <a:pt x="89" y="187"/>
                    </a:cubicBezTo>
                    <a:cubicBezTo>
                      <a:pt x="166" y="270"/>
                      <a:pt x="280" y="317"/>
                      <a:pt x="399" y="317"/>
                    </a:cubicBezTo>
                    <a:cubicBezTo>
                      <a:pt x="512" y="317"/>
                      <a:pt x="625" y="270"/>
                      <a:pt x="702" y="187"/>
                    </a:cubicBezTo>
                    <a:cubicBezTo>
                      <a:pt x="756" y="138"/>
                      <a:pt x="792" y="72"/>
                      <a:pt x="816" y="8"/>
                    </a:cubicBezTo>
                    <a:lnTo>
                      <a:pt x="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19"/>
              <p:cNvSpPr/>
              <p:nvPr/>
            </p:nvSpPr>
            <p:spPr>
              <a:xfrm>
                <a:off x="4570687" y="1827004"/>
                <a:ext cx="126163" cy="45483"/>
              </a:xfrm>
              <a:custGeom>
                <a:rect b="b" l="l" r="r" t="t"/>
                <a:pathLst>
                  <a:path extrusionOk="0" h="252" w="699">
                    <a:moveTo>
                      <a:pt x="308" y="1"/>
                    </a:moveTo>
                    <a:cubicBezTo>
                      <a:pt x="196" y="1"/>
                      <a:pt x="84" y="42"/>
                      <a:pt x="1" y="125"/>
                    </a:cubicBezTo>
                    <a:lnTo>
                      <a:pt x="19" y="150"/>
                    </a:lnTo>
                    <a:cubicBezTo>
                      <a:pt x="99" y="69"/>
                      <a:pt x="203" y="28"/>
                      <a:pt x="308" y="28"/>
                    </a:cubicBezTo>
                    <a:cubicBezTo>
                      <a:pt x="412" y="28"/>
                      <a:pt x="516" y="69"/>
                      <a:pt x="597" y="150"/>
                    </a:cubicBezTo>
                    <a:cubicBezTo>
                      <a:pt x="627" y="180"/>
                      <a:pt x="650" y="215"/>
                      <a:pt x="668" y="251"/>
                    </a:cubicBezTo>
                    <a:lnTo>
                      <a:pt x="698" y="238"/>
                    </a:lnTo>
                    <a:cubicBezTo>
                      <a:pt x="674" y="197"/>
                      <a:pt x="650" y="161"/>
                      <a:pt x="614" y="125"/>
                    </a:cubicBezTo>
                    <a:cubicBezTo>
                      <a:pt x="531" y="42"/>
                      <a:pt x="420" y="1"/>
                      <a:pt x="3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19"/>
              <p:cNvSpPr/>
              <p:nvPr/>
            </p:nvSpPr>
            <p:spPr>
              <a:xfrm>
                <a:off x="4695586" y="1972118"/>
                <a:ext cx="53786" cy="55049"/>
              </a:xfrm>
              <a:custGeom>
                <a:rect b="b" l="l" r="r" t="t"/>
                <a:pathLst>
                  <a:path extrusionOk="0" h="305" w="298">
                    <a:moveTo>
                      <a:pt x="89" y="0"/>
                    </a:moveTo>
                    <a:lnTo>
                      <a:pt x="72" y="25"/>
                    </a:lnTo>
                    <a:lnTo>
                      <a:pt x="262" y="215"/>
                    </a:lnTo>
                    <a:cubicBezTo>
                      <a:pt x="268" y="220"/>
                      <a:pt x="268" y="228"/>
                      <a:pt x="268" y="239"/>
                    </a:cubicBezTo>
                    <a:cubicBezTo>
                      <a:pt x="268" y="245"/>
                      <a:pt x="268" y="256"/>
                      <a:pt x="262" y="263"/>
                    </a:cubicBezTo>
                    <a:cubicBezTo>
                      <a:pt x="253" y="269"/>
                      <a:pt x="243" y="272"/>
                      <a:pt x="233" y="272"/>
                    </a:cubicBezTo>
                    <a:cubicBezTo>
                      <a:pt x="223" y="272"/>
                      <a:pt x="214" y="269"/>
                      <a:pt x="208" y="263"/>
                    </a:cubicBezTo>
                    <a:lnTo>
                      <a:pt x="18" y="72"/>
                    </a:lnTo>
                    <a:lnTo>
                      <a:pt x="1" y="96"/>
                    </a:lnTo>
                    <a:lnTo>
                      <a:pt x="191" y="286"/>
                    </a:lnTo>
                    <a:cubicBezTo>
                      <a:pt x="202" y="299"/>
                      <a:pt x="215" y="305"/>
                      <a:pt x="232" y="305"/>
                    </a:cubicBezTo>
                    <a:cubicBezTo>
                      <a:pt x="251" y="305"/>
                      <a:pt x="268" y="299"/>
                      <a:pt x="279" y="286"/>
                    </a:cubicBezTo>
                    <a:cubicBezTo>
                      <a:pt x="292" y="275"/>
                      <a:pt x="298" y="256"/>
                      <a:pt x="298" y="239"/>
                    </a:cubicBezTo>
                    <a:cubicBezTo>
                      <a:pt x="298" y="220"/>
                      <a:pt x="292" y="203"/>
                      <a:pt x="279" y="192"/>
                    </a:cubicBez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19"/>
              <p:cNvSpPr/>
              <p:nvPr/>
            </p:nvSpPr>
            <p:spPr>
              <a:xfrm>
                <a:off x="4502101" y="1892702"/>
                <a:ext cx="23644" cy="23825"/>
              </a:xfrm>
              <a:custGeom>
                <a:rect b="b" l="l" r="r" t="t"/>
                <a:pathLst>
                  <a:path extrusionOk="0" h="132" w="131">
                    <a:moveTo>
                      <a:pt x="65" y="30"/>
                    </a:moveTo>
                    <a:cubicBezTo>
                      <a:pt x="83" y="30"/>
                      <a:pt x="101" y="47"/>
                      <a:pt x="101" y="66"/>
                    </a:cubicBezTo>
                    <a:cubicBezTo>
                      <a:pt x="101" y="83"/>
                      <a:pt x="83" y="101"/>
                      <a:pt x="65" y="101"/>
                    </a:cubicBezTo>
                    <a:cubicBezTo>
                      <a:pt x="48" y="101"/>
                      <a:pt x="29" y="83"/>
                      <a:pt x="29" y="66"/>
                    </a:cubicBezTo>
                    <a:cubicBezTo>
                      <a:pt x="29" y="47"/>
                      <a:pt x="48" y="30"/>
                      <a:pt x="65" y="30"/>
                    </a:cubicBezTo>
                    <a:close/>
                    <a:moveTo>
                      <a:pt x="65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1"/>
                      <a:pt x="29" y="132"/>
                      <a:pt x="65" y="132"/>
                    </a:cubicBezTo>
                    <a:cubicBezTo>
                      <a:pt x="101" y="132"/>
                      <a:pt x="131" y="101"/>
                      <a:pt x="131" y="66"/>
                    </a:cubicBezTo>
                    <a:cubicBezTo>
                      <a:pt x="131" y="30"/>
                      <a:pt x="101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19"/>
              <p:cNvSpPr/>
              <p:nvPr/>
            </p:nvSpPr>
            <p:spPr>
              <a:xfrm>
                <a:off x="4681327" y="1802277"/>
                <a:ext cx="22922" cy="22742"/>
              </a:xfrm>
              <a:custGeom>
                <a:rect b="b" l="l" r="r" t="t"/>
                <a:pathLst>
                  <a:path extrusionOk="0" h="126" w="127">
                    <a:moveTo>
                      <a:pt x="67" y="31"/>
                    </a:moveTo>
                    <a:cubicBezTo>
                      <a:pt x="80" y="31"/>
                      <a:pt x="97" y="48"/>
                      <a:pt x="97" y="66"/>
                    </a:cubicBezTo>
                    <a:cubicBezTo>
                      <a:pt x="97" y="78"/>
                      <a:pt x="80" y="96"/>
                      <a:pt x="67" y="96"/>
                    </a:cubicBezTo>
                    <a:cubicBezTo>
                      <a:pt x="50" y="96"/>
                      <a:pt x="31" y="78"/>
                      <a:pt x="31" y="66"/>
                    </a:cubicBezTo>
                    <a:cubicBezTo>
                      <a:pt x="31" y="48"/>
                      <a:pt x="50" y="31"/>
                      <a:pt x="67" y="31"/>
                    </a:cubicBezTo>
                    <a:close/>
                    <a:moveTo>
                      <a:pt x="67" y="1"/>
                    </a:moveTo>
                    <a:cubicBezTo>
                      <a:pt x="31" y="1"/>
                      <a:pt x="1" y="31"/>
                      <a:pt x="1" y="66"/>
                    </a:cubicBezTo>
                    <a:cubicBezTo>
                      <a:pt x="1" y="96"/>
                      <a:pt x="31" y="125"/>
                      <a:pt x="67" y="125"/>
                    </a:cubicBezTo>
                    <a:cubicBezTo>
                      <a:pt x="97" y="125"/>
                      <a:pt x="127" y="96"/>
                      <a:pt x="127" y="66"/>
                    </a:cubicBezTo>
                    <a:cubicBezTo>
                      <a:pt x="127" y="31"/>
                      <a:pt x="9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6" name="Google Shape;1576;p19"/>
            <p:cNvGrpSpPr/>
            <p:nvPr/>
          </p:nvGrpSpPr>
          <p:grpSpPr>
            <a:xfrm>
              <a:off x="8601044" y="2803326"/>
              <a:ext cx="415306" cy="492675"/>
              <a:chOff x="4147438" y="1298168"/>
              <a:chExt cx="196734" cy="233374"/>
            </a:xfrm>
          </p:grpSpPr>
          <p:sp>
            <p:nvSpPr>
              <p:cNvPr id="1577" name="Google Shape;1577;p19"/>
              <p:cNvSpPr/>
              <p:nvPr/>
            </p:nvSpPr>
            <p:spPr>
              <a:xfrm>
                <a:off x="4161336" y="1432633"/>
                <a:ext cx="34474" cy="65698"/>
              </a:xfrm>
              <a:custGeom>
                <a:rect b="b" l="l" r="r" t="t"/>
                <a:pathLst>
                  <a:path extrusionOk="0" h="364" w="191">
                    <a:moveTo>
                      <a:pt x="0" y="0"/>
                    </a:moveTo>
                    <a:cubicBezTo>
                      <a:pt x="0" y="143"/>
                      <a:pt x="66" y="273"/>
                      <a:pt x="173" y="363"/>
                    </a:cubicBezTo>
                    <a:lnTo>
                      <a:pt x="190" y="339"/>
                    </a:lnTo>
                    <a:cubicBezTo>
                      <a:pt x="89" y="256"/>
                      <a:pt x="30" y="130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19"/>
              <p:cNvSpPr/>
              <p:nvPr/>
            </p:nvSpPr>
            <p:spPr>
              <a:xfrm>
                <a:off x="4212956" y="1432633"/>
                <a:ext cx="117318" cy="85011"/>
              </a:xfrm>
              <a:custGeom>
                <a:rect b="b" l="l" r="r" t="t"/>
                <a:pathLst>
                  <a:path extrusionOk="0" h="471" w="650">
                    <a:moveTo>
                      <a:pt x="619" y="0"/>
                    </a:moveTo>
                    <a:cubicBezTo>
                      <a:pt x="619" y="238"/>
                      <a:pt x="423" y="435"/>
                      <a:pt x="184" y="435"/>
                    </a:cubicBezTo>
                    <a:cubicBezTo>
                      <a:pt x="124" y="435"/>
                      <a:pt x="66" y="422"/>
                      <a:pt x="17" y="405"/>
                    </a:cubicBezTo>
                    <a:lnTo>
                      <a:pt x="0" y="435"/>
                    </a:lnTo>
                    <a:cubicBezTo>
                      <a:pt x="59" y="458"/>
                      <a:pt x="119" y="471"/>
                      <a:pt x="184" y="471"/>
                    </a:cubicBezTo>
                    <a:cubicBezTo>
                      <a:pt x="440" y="471"/>
                      <a:pt x="649" y="256"/>
                      <a:pt x="6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>
                <a:off x="4162238" y="1368018"/>
                <a:ext cx="75625" cy="134465"/>
              </a:xfrm>
              <a:custGeom>
                <a:rect b="b" l="l" r="r" t="t"/>
                <a:pathLst>
                  <a:path extrusionOk="0" h="745" w="419">
                    <a:moveTo>
                      <a:pt x="240" y="37"/>
                    </a:moveTo>
                    <a:cubicBezTo>
                      <a:pt x="245" y="48"/>
                      <a:pt x="263" y="54"/>
                      <a:pt x="287" y="72"/>
                    </a:cubicBezTo>
                    <a:cubicBezTo>
                      <a:pt x="293" y="78"/>
                      <a:pt x="298" y="84"/>
                      <a:pt x="304" y="90"/>
                    </a:cubicBezTo>
                    <a:cubicBezTo>
                      <a:pt x="304" y="90"/>
                      <a:pt x="311" y="95"/>
                      <a:pt x="311" y="108"/>
                    </a:cubicBezTo>
                    <a:lnTo>
                      <a:pt x="317" y="114"/>
                    </a:lnTo>
                    <a:cubicBezTo>
                      <a:pt x="311" y="120"/>
                      <a:pt x="304" y="125"/>
                      <a:pt x="293" y="131"/>
                    </a:cubicBezTo>
                    <a:cubicBezTo>
                      <a:pt x="293" y="137"/>
                      <a:pt x="287" y="144"/>
                      <a:pt x="287" y="144"/>
                    </a:cubicBezTo>
                    <a:lnTo>
                      <a:pt x="281" y="144"/>
                    </a:lnTo>
                    <a:cubicBezTo>
                      <a:pt x="281" y="144"/>
                      <a:pt x="275" y="144"/>
                      <a:pt x="268" y="150"/>
                    </a:cubicBezTo>
                    <a:cubicBezTo>
                      <a:pt x="263" y="150"/>
                      <a:pt x="251" y="155"/>
                      <a:pt x="232" y="161"/>
                    </a:cubicBezTo>
                    <a:cubicBezTo>
                      <a:pt x="227" y="167"/>
                      <a:pt x="215" y="167"/>
                      <a:pt x="210" y="180"/>
                    </a:cubicBezTo>
                    <a:lnTo>
                      <a:pt x="221" y="191"/>
                    </a:lnTo>
                    <a:lnTo>
                      <a:pt x="204" y="185"/>
                    </a:lnTo>
                    <a:lnTo>
                      <a:pt x="210" y="180"/>
                    </a:lnTo>
                    <a:lnTo>
                      <a:pt x="204" y="180"/>
                    </a:lnTo>
                    <a:cubicBezTo>
                      <a:pt x="197" y="185"/>
                      <a:pt x="197" y="185"/>
                      <a:pt x="197" y="191"/>
                    </a:cubicBezTo>
                    <a:cubicBezTo>
                      <a:pt x="191" y="191"/>
                      <a:pt x="191" y="197"/>
                      <a:pt x="185" y="203"/>
                    </a:cubicBezTo>
                    <a:lnTo>
                      <a:pt x="180" y="208"/>
                    </a:lnTo>
                    <a:cubicBezTo>
                      <a:pt x="174" y="215"/>
                      <a:pt x="161" y="221"/>
                      <a:pt x="155" y="227"/>
                    </a:cubicBezTo>
                    <a:cubicBezTo>
                      <a:pt x="144" y="238"/>
                      <a:pt x="150" y="251"/>
                      <a:pt x="150" y="257"/>
                    </a:cubicBezTo>
                    <a:lnTo>
                      <a:pt x="150" y="263"/>
                    </a:lnTo>
                    <a:cubicBezTo>
                      <a:pt x="150" y="268"/>
                      <a:pt x="144" y="280"/>
                      <a:pt x="138" y="293"/>
                    </a:cubicBezTo>
                    <a:cubicBezTo>
                      <a:pt x="132" y="315"/>
                      <a:pt x="125" y="334"/>
                      <a:pt x="120" y="340"/>
                    </a:cubicBezTo>
                    <a:lnTo>
                      <a:pt x="120" y="334"/>
                    </a:lnTo>
                    <a:cubicBezTo>
                      <a:pt x="114" y="334"/>
                      <a:pt x="102" y="328"/>
                      <a:pt x="102" y="328"/>
                    </a:cubicBezTo>
                    <a:cubicBezTo>
                      <a:pt x="102" y="315"/>
                      <a:pt x="97" y="315"/>
                      <a:pt x="90" y="315"/>
                    </a:cubicBezTo>
                    <a:cubicBezTo>
                      <a:pt x="84" y="310"/>
                      <a:pt x="78" y="310"/>
                      <a:pt x="78" y="310"/>
                    </a:cubicBezTo>
                    <a:lnTo>
                      <a:pt x="72" y="310"/>
                    </a:lnTo>
                    <a:cubicBezTo>
                      <a:pt x="67" y="304"/>
                      <a:pt x="54" y="293"/>
                      <a:pt x="37" y="268"/>
                    </a:cubicBezTo>
                    <a:cubicBezTo>
                      <a:pt x="54" y="185"/>
                      <a:pt x="90" y="114"/>
                      <a:pt x="150" y="54"/>
                    </a:cubicBezTo>
                    <a:lnTo>
                      <a:pt x="161" y="54"/>
                    </a:lnTo>
                    <a:cubicBezTo>
                      <a:pt x="168" y="54"/>
                      <a:pt x="174" y="54"/>
                      <a:pt x="180" y="48"/>
                    </a:cubicBezTo>
                    <a:lnTo>
                      <a:pt x="204" y="48"/>
                    </a:lnTo>
                    <a:cubicBezTo>
                      <a:pt x="207" y="50"/>
                      <a:pt x="210" y="50"/>
                      <a:pt x="213" y="50"/>
                    </a:cubicBezTo>
                    <a:cubicBezTo>
                      <a:pt x="222" y="50"/>
                      <a:pt x="230" y="45"/>
                      <a:pt x="240" y="37"/>
                    </a:cubicBezTo>
                    <a:close/>
                    <a:moveTo>
                      <a:pt x="210" y="370"/>
                    </a:moveTo>
                    <a:cubicBezTo>
                      <a:pt x="215" y="375"/>
                      <a:pt x="221" y="375"/>
                      <a:pt x="227" y="375"/>
                    </a:cubicBezTo>
                    <a:lnTo>
                      <a:pt x="240" y="375"/>
                    </a:lnTo>
                    <a:cubicBezTo>
                      <a:pt x="240" y="375"/>
                      <a:pt x="240" y="381"/>
                      <a:pt x="245" y="381"/>
                    </a:cubicBezTo>
                    <a:cubicBezTo>
                      <a:pt x="245" y="381"/>
                      <a:pt x="251" y="381"/>
                      <a:pt x="251" y="387"/>
                    </a:cubicBezTo>
                    <a:cubicBezTo>
                      <a:pt x="257" y="400"/>
                      <a:pt x="340" y="441"/>
                      <a:pt x="364" y="453"/>
                    </a:cubicBezTo>
                    <a:cubicBezTo>
                      <a:pt x="364" y="458"/>
                      <a:pt x="370" y="466"/>
                      <a:pt x="383" y="466"/>
                    </a:cubicBezTo>
                    <a:cubicBezTo>
                      <a:pt x="375" y="471"/>
                      <a:pt x="370" y="483"/>
                      <a:pt x="364" y="513"/>
                    </a:cubicBezTo>
                    <a:cubicBezTo>
                      <a:pt x="358" y="524"/>
                      <a:pt x="358" y="537"/>
                      <a:pt x="353" y="543"/>
                    </a:cubicBezTo>
                    <a:cubicBezTo>
                      <a:pt x="353" y="543"/>
                      <a:pt x="334" y="560"/>
                      <a:pt x="328" y="566"/>
                    </a:cubicBezTo>
                    <a:cubicBezTo>
                      <a:pt x="317" y="573"/>
                      <a:pt x="317" y="573"/>
                      <a:pt x="317" y="578"/>
                    </a:cubicBezTo>
                    <a:cubicBezTo>
                      <a:pt x="317" y="590"/>
                      <a:pt x="311" y="601"/>
                      <a:pt x="298" y="614"/>
                    </a:cubicBezTo>
                    <a:lnTo>
                      <a:pt x="298" y="620"/>
                    </a:lnTo>
                    <a:cubicBezTo>
                      <a:pt x="293" y="626"/>
                      <a:pt x="287" y="631"/>
                      <a:pt x="287" y="637"/>
                    </a:cubicBezTo>
                    <a:cubicBezTo>
                      <a:pt x="281" y="637"/>
                      <a:pt x="281" y="644"/>
                      <a:pt x="275" y="667"/>
                    </a:cubicBezTo>
                    <a:cubicBezTo>
                      <a:pt x="268" y="680"/>
                      <a:pt x="263" y="697"/>
                      <a:pt x="257" y="703"/>
                    </a:cubicBezTo>
                    <a:cubicBezTo>
                      <a:pt x="251" y="686"/>
                      <a:pt x="240" y="661"/>
                      <a:pt x="240" y="650"/>
                    </a:cubicBezTo>
                    <a:lnTo>
                      <a:pt x="232" y="644"/>
                    </a:lnTo>
                    <a:lnTo>
                      <a:pt x="232" y="637"/>
                    </a:lnTo>
                    <a:cubicBezTo>
                      <a:pt x="240" y="626"/>
                      <a:pt x="232" y="614"/>
                      <a:pt x="232" y="608"/>
                    </a:cubicBezTo>
                    <a:lnTo>
                      <a:pt x="232" y="596"/>
                    </a:lnTo>
                    <a:lnTo>
                      <a:pt x="232" y="590"/>
                    </a:lnTo>
                    <a:cubicBezTo>
                      <a:pt x="221" y="530"/>
                      <a:pt x="221" y="518"/>
                      <a:pt x="215" y="518"/>
                    </a:cubicBezTo>
                    <a:cubicBezTo>
                      <a:pt x="210" y="507"/>
                      <a:pt x="204" y="507"/>
                      <a:pt x="197" y="501"/>
                    </a:cubicBezTo>
                    <a:lnTo>
                      <a:pt x="191" y="501"/>
                    </a:lnTo>
                    <a:cubicBezTo>
                      <a:pt x="191" y="494"/>
                      <a:pt x="168" y="447"/>
                      <a:pt x="168" y="430"/>
                    </a:cubicBezTo>
                    <a:cubicBezTo>
                      <a:pt x="168" y="423"/>
                      <a:pt x="168" y="423"/>
                      <a:pt x="174" y="417"/>
                    </a:cubicBezTo>
                    <a:cubicBezTo>
                      <a:pt x="180" y="411"/>
                      <a:pt x="185" y="400"/>
                      <a:pt x="180" y="381"/>
                    </a:cubicBezTo>
                    <a:cubicBezTo>
                      <a:pt x="185" y="381"/>
                      <a:pt x="185" y="381"/>
                      <a:pt x="191" y="375"/>
                    </a:cubicBezTo>
                    <a:lnTo>
                      <a:pt x="191" y="370"/>
                    </a:lnTo>
                    <a:close/>
                    <a:moveTo>
                      <a:pt x="232" y="1"/>
                    </a:moveTo>
                    <a:cubicBezTo>
                      <a:pt x="227" y="1"/>
                      <a:pt x="227" y="7"/>
                      <a:pt x="221" y="7"/>
                    </a:cubicBezTo>
                    <a:cubicBezTo>
                      <a:pt x="215" y="12"/>
                      <a:pt x="215" y="18"/>
                      <a:pt x="210" y="18"/>
                    </a:cubicBezTo>
                    <a:lnTo>
                      <a:pt x="191" y="18"/>
                    </a:lnTo>
                    <a:cubicBezTo>
                      <a:pt x="187" y="16"/>
                      <a:pt x="184" y="16"/>
                      <a:pt x="181" y="16"/>
                    </a:cubicBezTo>
                    <a:cubicBezTo>
                      <a:pt x="176" y="16"/>
                      <a:pt x="172" y="18"/>
                      <a:pt x="168" y="18"/>
                    </a:cubicBezTo>
                    <a:lnTo>
                      <a:pt x="144" y="18"/>
                    </a:lnTo>
                    <a:lnTo>
                      <a:pt x="138" y="24"/>
                    </a:lnTo>
                    <a:cubicBezTo>
                      <a:pt x="67" y="90"/>
                      <a:pt x="25" y="180"/>
                      <a:pt x="7" y="274"/>
                    </a:cubicBezTo>
                    <a:lnTo>
                      <a:pt x="1" y="280"/>
                    </a:lnTo>
                    <a:lnTo>
                      <a:pt x="7" y="287"/>
                    </a:lnTo>
                    <a:cubicBezTo>
                      <a:pt x="48" y="340"/>
                      <a:pt x="54" y="340"/>
                      <a:pt x="61" y="340"/>
                    </a:cubicBezTo>
                    <a:cubicBezTo>
                      <a:pt x="64" y="343"/>
                      <a:pt x="67" y="344"/>
                      <a:pt x="70" y="344"/>
                    </a:cubicBezTo>
                    <a:cubicBezTo>
                      <a:pt x="72" y="344"/>
                      <a:pt x="75" y="343"/>
                      <a:pt x="78" y="340"/>
                    </a:cubicBezTo>
                    <a:lnTo>
                      <a:pt x="102" y="364"/>
                    </a:lnTo>
                    <a:cubicBezTo>
                      <a:pt x="102" y="364"/>
                      <a:pt x="108" y="370"/>
                      <a:pt x="114" y="370"/>
                    </a:cubicBezTo>
                    <a:cubicBezTo>
                      <a:pt x="120" y="381"/>
                      <a:pt x="132" y="387"/>
                      <a:pt x="138" y="394"/>
                    </a:cubicBezTo>
                    <a:lnTo>
                      <a:pt x="150" y="394"/>
                    </a:lnTo>
                    <a:lnTo>
                      <a:pt x="150" y="400"/>
                    </a:lnTo>
                    <a:cubicBezTo>
                      <a:pt x="144" y="405"/>
                      <a:pt x="138" y="411"/>
                      <a:pt x="132" y="423"/>
                    </a:cubicBezTo>
                    <a:cubicBezTo>
                      <a:pt x="125" y="436"/>
                      <a:pt x="168" y="513"/>
                      <a:pt x="168" y="518"/>
                    </a:cubicBezTo>
                    <a:cubicBezTo>
                      <a:pt x="168" y="524"/>
                      <a:pt x="174" y="524"/>
                      <a:pt x="180" y="530"/>
                    </a:cubicBezTo>
                    <a:lnTo>
                      <a:pt x="185" y="530"/>
                    </a:lnTo>
                    <a:cubicBezTo>
                      <a:pt x="185" y="530"/>
                      <a:pt x="191" y="530"/>
                      <a:pt x="191" y="537"/>
                    </a:cubicBezTo>
                    <a:cubicBezTo>
                      <a:pt x="191" y="543"/>
                      <a:pt x="197" y="578"/>
                      <a:pt x="197" y="590"/>
                    </a:cubicBezTo>
                    <a:cubicBezTo>
                      <a:pt x="204" y="596"/>
                      <a:pt x="204" y="601"/>
                      <a:pt x="204" y="601"/>
                    </a:cubicBezTo>
                    <a:lnTo>
                      <a:pt x="204" y="608"/>
                    </a:lnTo>
                    <a:lnTo>
                      <a:pt x="204" y="631"/>
                    </a:lnTo>
                    <a:cubicBezTo>
                      <a:pt x="204" y="637"/>
                      <a:pt x="204" y="650"/>
                      <a:pt x="210" y="656"/>
                    </a:cubicBezTo>
                    <a:cubicBezTo>
                      <a:pt x="210" y="680"/>
                      <a:pt x="240" y="733"/>
                      <a:pt x="245" y="739"/>
                    </a:cubicBezTo>
                    <a:cubicBezTo>
                      <a:pt x="251" y="744"/>
                      <a:pt x="257" y="744"/>
                      <a:pt x="263" y="744"/>
                    </a:cubicBezTo>
                    <a:cubicBezTo>
                      <a:pt x="268" y="744"/>
                      <a:pt x="275" y="744"/>
                      <a:pt x="281" y="739"/>
                    </a:cubicBezTo>
                    <a:cubicBezTo>
                      <a:pt x="287" y="733"/>
                      <a:pt x="287" y="727"/>
                      <a:pt x="287" y="721"/>
                    </a:cubicBezTo>
                    <a:lnTo>
                      <a:pt x="287" y="716"/>
                    </a:lnTo>
                    <a:cubicBezTo>
                      <a:pt x="287" y="716"/>
                      <a:pt x="293" y="703"/>
                      <a:pt x="304" y="680"/>
                    </a:cubicBezTo>
                    <a:cubicBezTo>
                      <a:pt x="304" y="661"/>
                      <a:pt x="311" y="650"/>
                      <a:pt x="311" y="650"/>
                    </a:cubicBezTo>
                    <a:cubicBezTo>
                      <a:pt x="317" y="644"/>
                      <a:pt x="317" y="637"/>
                      <a:pt x="323" y="637"/>
                    </a:cubicBezTo>
                    <a:lnTo>
                      <a:pt x="323" y="631"/>
                    </a:lnTo>
                    <a:cubicBezTo>
                      <a:pt x="334" y="620"/>
                      <a:pt x="340" y="601"/>
                      <a:pt x="347" y="590"/>
                    </a:cubicBezTo>
                    <a:lnTo>
                      <a:pt x="353" y="584"/>
                    </a:lnTo>
                    <a:cubicBezTo>
                      <a:pt x="375" y="566"/>
                      <a:pt x="383" y="560"/>
                      <a:pt x="383" y="554"/>
                    </a:cubicBezTo>
                    <a:cubicBezTo>
                      <a:pt x="383" y="548"/>
                      <a:pt x="388" y="537"/>
                      <a:pt x="394" y="524"/>
                    </a:cubicBezTo>
                    <a:cubicBezTo>
                      <a:pt x="394" y="513"/>
                      <a:pt x="400" y="494"/>
                      <a:pt x="400" y="488"/>
                    </a:cubicBezTo>
                    <a:cubicBezTo>
                      <a:pt x="405" y="483"/>
                      <a:pt x="411" y="477"/>
                      <a:pt x="411" y="471"/>
                    </a:cubicBezTo>
                    <a:cubicBezTo>
                      <a:pt x="418" y="453"/>
                      <a:pt x="405" y="441"/>
                      <a:pt x="394" y="436"/>
                    </a:cubicBezTo>
                    <a:lnTo>
                      <a:pt x="388" y="436"/>
                    </a:lnTo>
                    <a:lnTo>
                      <a:pt x="375" y="423"/>
                    </a:lnTo>
                    <a:cubicBezTo>
                      <a:pt x="364" y="423"/>
                      <a:pt x="287" y="375"/>
                      <a:pt x="281" y="370"/>
                    </a:cubicBezTo>
                    <a:cubicBezTo>
                      <a:pt x="275" y="364"/>
                      <a:pt x="268" y="358"/>
                      <a:pt x="263" y="358"/>
                    </a:cubicBezTo>
                    <a:lnTo>
                      <a:pt x="263" y="351"/>
                    </a:lnTo>
                    <a:cubicBezTo>
                      <a:pt x="257" y="351"/>
                      <a:pt x="257" y="351"/>
                      <a:pt x="251" y="345"/>
                    </a:cubicBezTo>
                    <a:cubicBezTo>
                      <a:pt x="240" y="345"/>
                      <a:pt x="232" y="340"/>
                      <a:pt x="221" y="340"/>
                    </a:cubicBezTo>
                    <a:lnTo>
                      <a:pt x="185" y="340"/>
                    </a:lnTo>
                    <a:cubicBezTo>
                      <a:pt x="180" y="340"/>
                      <a:pt x="174" y="345"/>
                      <a:pt x="168" y="351"/>
                    </a:cubicBezTo>
                    <a:lnTo>
                      <a:pt x="161" y="351"/>
                    </a:lnTo>
                    <a:cubicBezTo>
                      <a:pt x="155" y="351"/>
                      <a:pt x="155" y="345"/>
                      <a:pt x="150" y="345"/>
                    </a:cubicBezTo>
                    <a:cubicBezTo>
                      <a:pt x="155" y="334"/>
                      <a:pt x="161" y="315"/>
                      <a:pt x="168" y="304"/>
                    </a:cubicBezTo>
                    <a:lnTo>
                      <a:pt x="180" y="268"/>
                    </a:lnTo>
                    <a:lnTo>
                      <a:pt x="180" y="257"/>
                    </a:lnTo>
                    <a:lnTo>
                      <a:pt x="180" y="251"/>
                    </a:lnTo>
                    <a:lnTo>
                      <a:pt x="180" y="244"/>
                    </a:lnTo>
                    <a:cubicBezTo>
                      <a:pt x="185" y="244"/>
                      <a:pt x="185" y="238"/>
                      <a:pt x="197" y="233"/>
                    </a:cubicBezTo>
                    <a:cubicBezTo>
                      <a:pt x="204" y="233"/>
                      <a:pt x="210" y="221"/>
                      <a:pt x="210" y="215"/>
                    </a:cubicBezTo>
                    <a:lnTo>
                      <a:pt x="215" y="215"/>
                    </a:lnTo>
                    <a:lnTo>
                      <a:pt x="221" y="208"/>
                    </a:lnTo>
                    <a:cubicBezTo>
                      <a:pt x="227" y="208"/>
                      <a:pt x="227" y="203"/>
                      <a:pt x="232" y="197"/>
                    </a:cubicBezTo>
                    <a:lnTo>
                      <a:pt x="240" y="191"/>
                    </a:lnTo>
                    <a:lnTo>
                      <a:pt x="251" y="191"/>
                    </a:lnTo>
                    <a:cubicBezTo>
                      <a:pt x="251" y="185"/>
                      <a:pt x="263" y="185"/>
                      <a:pt x="263" y="180"/>
                    </a:cubicBezTo>
                    <a:lnTo>
                      <a:pt x="268" y="185"/>
                    </a:lnTo>
                    <a:cubicBezTo>
                      <a:pt x="275" y="185"/>
                      <a:pt x="281" y="180"/>
                      <a:pt x="287" y="172"/>
                    </a:cubicBezTo>
                    <a:lnTo>
                      <a:pt x="293" y="172"/>
                    </a:lnTo>
                    <a:cubicBezTo>
                      <a:pt x="298" y="172"/>
                      <a:pt x="298" y="172"/>
                      <a:pt x="304" y="167"/>
                    </a:cubicBezTo>
                    <a:lnTo>
                      <a:pt x="317" y="155"/>
                    </a:lnTo>
                    <a:cubicBezTo>
                      <a:pt x="323" y="144"/>
                      <a:pt x="334" y="131"/>
                      <a:pt x="340" y="131"/>
                    </a:cubicBezTo>
                    <a:cubicBezTo>
                      <a:pt x="353" y="120"/>
                      <a:pt x="347" y="108"/>
                      <a:pt x="340" y="90"/>
                    </a:cubicBezTo>
                    <a:cubicBezTo>
                      <a:pt x="340" y="90"/>
                      <a:pt x="334" y="84"/>
                      <a:pt x="334" y="78"/>
                    </a:cubicBezTo>
                    <a:cubicBezTo>
                      <a:pt x="334" y="72"/>
                      <a:pt x="328" y="65"/>
                      <a:pt x="304" y="48"/>
                    </a:cubicBezTo>
                    <a:cubicBezTo>
                      <a:pt x="293" y="42"/>
                      <a:pt x="268" y="24"/>
                      <a:pt x="257" y="12"/>
                    </a:cubicBezTo>
                    <a:cubicBezTo>
                      <a:pt x="257" y="12"/>
                      <a:pt x="257" y="7"/>
                      <a:pt x="251" y="7"/>
                    </a:cubicBezTo>
                    <a:cubicBezTo>
                      <a:pt x="251" y="1"/>
                      <a:pt x="245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>
                <a:off x="4249234" y="1369101"/>
                <a:ext cx="81040" cy="114070"/>
              </a:xfrm>
              <a:custGeom>
                <a:rect b="b" l="l" r="r" t="t"/>
                <a:pathLst>
                  <a:path extrusionOk="0" h="632" w="449">
                    <a:moveTo>
                      <a:pt x="215" y="31"/>
                    </a:moveTo>
                    <a:cubicBezTo>
                      <a:pt x="228" y="31"/>
                      <a:pt x="258" y="36"/>
                      <a:pt x="269" y="42"/>
                    </a:cubicBezTo>
                    <a:lnTo>
                      <a:pt x="294" y="42"/>
                    </a:lnTo>
                    <a:cubicBezTo>
                      <a:pt x="352" y="102"/>
                      <a:pt x="394" y="179"/>
                      <a:pt x="412" y="262"/>
                    </a:cubicBezTo>
                    <a:cubicBezTo>
                      <a:pt x="407" y="268"/>
                      <a:pt x="401" y="268"/>
                      <a:pt x="401" y="274"/>
                    </a:cubicBezTo>
                    <a:lnTo>
                      <a:pt x="401" y="287"/>
                    </a:lnTo>
                    <a:lnTo>
                      <a:pt x="394" y="292"/>
                    </a:lnTo>
                    <a:lnTo>
                      <a:pt x="394" y="298"/>
                    </a:lnTo>
                    <a:lnTo>
                      <a:pt x="377" y="298"/>
                    </a:lnTo>
                    <a:cubicBezTo>
                      <a:pt x="371" y="298"/>
                      <a:pt x="371" y="298"/>
                      <a:pt x="365" y="292"/>
                    </a:cubicBezTo>
                    <a:cubicBezTo>
                      <a:pt x="358" y="274"/>
                      <a:pt x="341" y="232"/>
                      <a:pt x="317" y="227"/>
                    </a:cubicBezTo>
                    <a:lnTo>
                      <a:pt x="299" y="227"/>
                    </a:lnTo>
                    <a:cubicBezTo>
                      <a:pt x="305" y="221"/>
                      <a:pt x="305" y="209"/>
                      <a:pt x="305" y="202"/>
                    </a:cubicBezTo>
                    <a:cubicBezTo>
                      <a:pt x="305" y="191"/>
                      <a:pt x="299" y="191"/>
                      <a:pt x="294" y="185"/>
                    </a:cubicBezTo>
                    <a:lnTo>
                      <a:pt x="287" y="185"/>
                    </a:lnTo>
                    <a:cubicBezTo>
                      <a:pt x="264" y="166"/>
                      <a:pt x="192" y="89"/>
                      <a:pt x="168" y="59"/>
                    </a:cubicBezTo>
                    <a:lnTo>
                      <a:pt x="174" y="54"/>
                    </a:lnTo>
                    <a:cubicBezTo>
                      <a:pt x="186" y="48"/>
                      <a:pt x="209" y="31"/>
                      <a:pt x="215" y="31"/>
                    </a:cubicBezTo>
                    <a:close/>
                    <a:moveTo>
                      <a:pt x="311" y="257"/>
                    </a:moveTo>
                    <a:cubicBezTo>
                      <a:pt x="317" y="262"/>
                      <a:pt x="335" y="292"/>
                      <a:pt x="335" y="304"/>
                    </a:cubicBezTo>
                    <a:cubicBezTo>
                      <a:pt x="341" y="317"/>
                      <a:pt x="371" y="334"/>
                      <a:pt x="371" y="334"/>
                    </a:cubicBezTo>
                    <a:lnTo>
                      <a:pt x="347" y="334"/>
                    </a:lnTo>
                    <a:lnTo>
                      <a:pt x="341" y="328"/>
                    </a:lnTo>
                    <a:cubicBezTo>
                      <a:pt x="341" y="322"/>
                      <a:pt x="335" y="317"/>
                      <a:pt x="329" y="309"/>
                    </a:cubicBezTo>
                    <a:cubicBezTo>
                      <a:pt x="317" y="292"/>
                      <a:pt x="311" y="274"/>
                      <a:pt x="299" y="257"/>
                    </a:cubicBezTo>
                    <a:close/>
                    <a:moveTo>
                      <a:pt x="132" y="215"/>
                    </a:moveTo>
                    <a:cubicBezTo>
                      <a:pt x="138" y="221"/>
                      <a:pt x="162" y="227"/>
                      <a:pt x="186" y="232"/>
                    </a:cubicBezTo>
                    <a:cubicBezTo>
                      <a:pt x="228" y="245"/>
                      <a:pt x="245" y="251"/>
                      <a:pt x="251" y="251"/>
                    </a:cubicBezTo>
                    <a:lnTo>
                      <a:pt x="258" y="251"/>
                    </a:lnTo>
                    <a:lnTo>
                      <a:pt x="264" y="257"/>
                    </a:lnTo>
                    <a:cubicBezTo>
                      <a:pt x="269" y="262"/>
                      <a:pt x="287" y="304"/>
                      <a:pt x="305" y="322"/>
                    </a:cubicBezTo>
                    <a:cubicBezTo>
                      <a:pt x="311" y="334"/>
                      <a:pt x="311" y="339"/>
                      <a:pt x="317" y="345"/>
                    </a:cubicBezTo>
                    <a:lnTo>
                      <a:pt x="317" y="352"/>
                    </a:lnTo>
                    <a:lnTo>
                      <a:pt x="322" y="358"/>
                    </a:lnTo>
                    <a:lnTo>
                      <a:pt x="329" y="364"/>
                    </a:lnTo>
                    <a:lnTo>
                      <a:pt x="358" y="364"/>
                    </a:lnTo>
                    <a:lnTo>
                      <a:pt x="352" y="369"/>
                    </a:lnTo>
                    <a:cubicBezTo>
                      <a:pt x="352" y="375"/>
                      <a:pt x="347" y="381"/>
                      <a:pt x="347" y="388"/>
                    </a:cubicBezTo>
                    <a:lnTo>
                      <a:pt x="341" y="388"/>
                    </a:lnTo>
                    <a:cubicBezTo>
                      <a:pt x="335" y="394"/>
                      <a:pt x="335" y="394"/>
                      <a:pt x="329" y="399"/>
                    </a:cubicBezTo>
                    <a:cubicBezTo>
                      <a:pt x="317" y="411"/>
                      <a:pt x="311" y="460"/>
                      <a:pt x="305" y="495"/>
                    </a:cubicBezTo>
                    <a:cubicBezTo>
                      <a:pt x="305" y="501"/>
                      <a:pt x="294" y="512"/>
                      <a:pt x="287" y="524"/>
                    </a:cubicBezTo>
                    <a:cubicBezTo>
                      <a:pt x="269" y="548"/>
                      <a:pt x="264" y="567"/>
                      <a:pt x="264" y="572"/>
                    </a:cubicBezTo>
                    <a:cubicBezTo>
                      <a:pt x="251" y="578"/>
                      <a:pt x="228" y="595"/>
                      <a:pt x="215" y="602"/>
                    </a:cubicBezTo>
                    <a:cubicBezTo>
                      <a:pt x="215" y="590"/>
                      <a:pt x="209" y="584"/>
                      <a:pt x="204" y="584"/>
                    </a:cubicBezTo>
                    <a:lnTo>
                      <a:pt x="204" y="578"/>
                    </a:lnTo>
                    <a:cubicBezTo>
                      <a:pt x="198" y="572"/>
                      <a:pt x="186" y="512"/>
                      <a:pt x="186" y="501"/>
                    </a:cubicBezTo>
                    <a:cubicBezTo>
                      <a:pt x="192" y="488"/>
                      <a:pt x="179" y="430"/>
                      <a:pt x="168" y="424"/>
                    </a:cubicBezTo>
                    <a:lnTo>
                      <a:pt x="168" y="417"/>
                    </a:lnTo>
                    <a:cubicBezTo>
                      <a:pt x="168" y="411"/>
                      <a:pt x="174" y="405"/>
                      <a:pt x="174" y="399"/>
                    </a:cubicBezTo>
                    <a:cubicBezTo>
                      <a:pt x="168" y="381"/>
                      <a:pt x="151" y="381"/>
                      <a:pt x="102" y="375"/>
                    </a:cubicBezTo>
                    <a:cubicBezTo>
                      <a:pt x="96" y="369"/>
                      <a:pt x="91" y="369"/>
                      <a:pt x="91" y="369"/>
                    </a:cubicBezTo>
                    <a:lnTo>
                      <a:pt x="72" y="369"/>
                    </a:lnTo>
                    <a:cubicBezTo>
                      <a:pt x="66" y="369"/>
                      <a:pt x="49" y="352"/>
                      <a:pt x="44" y="345"/>
                    </a:cubicBezTo>
                    <a:cubicBezTo>
                      <a:pt x="36" y="339"/>
                      <a:pt x="31" y="339"/>
                      <a:pt x="31" y="334"/>
                    </a:cubicBezTo>
                    <a:lnTo>
                      <a:pt x="31" y="292"/>
                    </a:lnTo>
                    <a:cubicBezTo>
                      <a:pt x="36" y="287"/>
                      <a:pt x="36" y="281"/>
                      <a:pt x="36" y="274"/>
                    </a:cubicBezTo>
                    <a:cubicBezTo>
                      <a:pt x="44" y="274"/>
                      <a:pt x="44" y="268"/>
                      <a:pt x="49" y="262"/>
                    </a:cubicBezTo>
                    <a:cubicBezTo>
                      <a:pt x="49" y="262"/>
                      <a:pt x="61" y="257"/>
                      <a:pt x="72" y="251"/>
                    </a:cubicBezTo>
                    <a:cubicBezTo>
                      <a:pt x="91" y="238"/>
                      <a:pt x="121" y="215"/>
                      <a:pt x="121" y="215"/>
                    </a:cubicBezTo>
                    <a:close/>
                    <a:moveTo>
                      <a:pt x="215" y="1"/>
                    </a:moveTo>
                    <a:cubicBezTo>
                      <a:pt x="204" y="1"/>
                      <a:pt x="179" y="12"/>
                      <a:pt x="156" y="31"/>
                    </a:cubicBezTo>
                    <a:cubicBezTo>
                      <a:pt x="151" y="36"/>
                      <a:pt x="144" y="36"/>
                      <a:pt x="144" y="36"/>
                    </a:cubicBezTo>
                    <a:lnTo>
                      <a:pt x="132" y="42"/>
                    </a:lnTo>
                    <a:lnTo>
                      <a:pt x="132" y="54"/>
                    </a:lnTo>
                    <a:cubicBezTo>
                      <a:pt x="126" y="78"/>
                      <a:pt x="269" y="215"/>
                      <a:pt x="269" y="215"/>
                    </a:cubicBezTo>
                    <a:lnTo>
                      <a:pt x="264" y="215"/>
                    </a:lnTo>
                    <a:lnTo>
                      <a:pt x="258" y="221"/>
                    </a:lnTo>
                    <a:cubicBezTo>
                      <a:pt x="251" y="221"/>
                      <a:pt x="215" y="209"/>
                      <a:pt x="192" y="202"/>
                    </a:cubicBezTo>
                    <a:cubicBezTo>
                      <a:pt x="138" y="185"/>
                      <a:pt x="138" y="185"/>
                      <a:pt x="132" y="185"/>
                    </a:cubicBezTo>
                    <a:lnTo>
                      <a:pt x="115" y="185"/>
                    </a:lnTo>
                    <a:cubicBezTo>
                      <a:pt x="108" y="185"/>
                      <a:pt x="102" y="191"/>
                      <a:pt x="55" y="221"/>
                    </a:cubicBezTo>
                    <a:cubicBezTo>
                      <a:pt x="44" y="232"/>
                      <a:pt x="36" y="238"/>
                      <a:pt x="31" y="238"/>
                    </a:cubicBezTo>
                    <a:lnTo>
                      <a:pt x="25" y="245"/>
                    </a:lnTo>
                    <a:cubicBezTo>
                      <a:pt x="19" y="251"/>
                      <a:pt x="14" y="257"/>
                      <a:pt x="14" y="262"/>
                    </a:cubicBezTo>
                    <a:cubicBezTo>
                      <a:pt x="14" y="268"/>
                      <a:pt x="8" y="268"/>
                      <a:pt x="8" y="274"/>
                    </a:cubicBezTo>
                    <a:cubicBezTo>
                      <a:pt x="1" y="281"/>
                      <a:pt x="1" y="287"/>
                      <a:pt x="1" y="328"/>
                    </a:cubicBezTo>
                    <a:lnTo>
                      <a:pt x="1" y="339"/>
                    </a:lnTo>
                    <a:cubicBezTo>
                      <a:pt x="1" y="352"/>
                      <a:pt x="8" y="358"/>
                      <a:pt x="8" y="358"/>
                    </a:cubicBezTo>
                    <a:cubicBezTo>
                      <a:pt x="14" y="364"/>
                      <a:pt x="19" y="364"/>
                      <a:pt x="19" y="369"/>
                    </a:cubicBezTo>
                    <a:cubicBezTo>
                      <a:pt x="44" y="390"/>
                      <a:pt x="56" y="401"/>
                      <a:pt x="70" y="401"/>
                    </a:cubicBezTo>
                    <a:cubicBezTo>
                      <a:pt x="73" y="401"/>
                      <a:pt x="76" y="400"/>
                      <a:pt x="79" y="399"/>
                    </a:cubicBezTo>
                    <a:cubicBezTo>
                      <a:pt x="85" y="399"/>
                      <a:pt x="91" y="399"/>
                      <a:pt x="96" y="405"/>
                    </a:cubicBezTo>
                    <a:cubicBezTo>
                      <a:pt x="108" y="405"/>
                      <a:pt x="126" y="405"/>
                      <a:pt x="138" y="411"/>
                    </a:cubicBezTo>
                    <a:cubicBezTo>
                      <a:pt x="138" y="417"/>
                      <a:pt x="132" y="430"/>
                      <a:pt x="151" y="447"/>
                    </a:cubicBezTo>
                    <a:cubicBezTo>
                      <a:pt x="151" y="452"/>
                      <a:pt x="156" y="482"/>
                      <a:pt x="156" y="488"/>
                    </a:cubicBezTo>
                    <a:cubicBezTo>
                      <a:pt x="151" y="512"/>
                      <a:pt x="174" y="590"/>
                      <a:pt x="179" y="595"/>
                    </a:cubicBezTo>
                    <a:lnTo>
                      <a:pt x="179" y="602"/>
                    </a:lnTo>
                    <a:cubicBezTo>
                      <a:pt x="186" y="602"/>
                      <a:pt x="186" y="608"/>
                      <a:pt x="186" y="608"/>
                    </a:cubicBezTo>
                    <a:cubicBezTo>
                      <a:pt x="186" y="614"/>
                      <a:pt x="186" y="620"/>
                      <a:pt x="192" y="625"/>
                    </a:cubicBezTo>
                    <a:cubicBezTo>
                      <a:pt x="198" y="631"/>
                      <a:pt x="204" y="631"/>
                      <a:pt x="209" y="631"/>
                    </a:cubicBezTo>
                    <a:lnTo>
                      <a:pt x="215" y="631"/>
                    </a:lnTo>
                    <a:cubicBezTo>
                      <a:pt x="222" y="631"/>
                      <a:pt x="275" y="602"/>
                      <a:pt x="287" y="590"/>
                    </a:cubicBezTo>
                    <a:cubicBezTo>
                      <a:pt x="287" y="590"/>
                      <a:pt x="294" y="584"/>
                      <a:pt x="294" y="578"/>
                    </a:cubicBezTo>
                    <a:cubicBezTo>
                      <a:pt x="294" y="572"/>
                      <a:pt x="305" y="554"/>
                      <a:pt x="317" y="542"/>
                    </a:cubicBezTo>
                    <a:cubicBezTo>
                      <a:pt x="335" y="512"/>
                      <a:pt x="335" y="507"/>
                      <a:pt x="335" y="501"/>
                    </a:cubicBezTo>
                    <a:cubicBezTo>
                      <a:pt x="341" y="465"/>
                      <a:pt x="347" y="424"/>
                      <a:pt x="352" y="417"/>
                    </a:cubicBezTo>
                    <a:lnTo>
                      <a:pt x="358" y="417"/>
                    </a:lnTo>
                    <a:cubicBezTo>
                      <a:pt x="365" y="411"/>
                      <a:pt x="371" y="405"/>
                      <a:pt x="371" y="399"/>
                    </a:cubicBezTo>
                    <a:cubicBezTo>
                      <a:pt x="377" y="394"/>
                      <a:pt x="382" y="388"/>
                      <a:pt x="382" y="381"/>
                    </a:cubicBezTo>
                    <a:lnTo>
                      <a:pt x="388" y="369"/>
                    </a:lnTo>
                    <a:cubicBezTo>
                      <a:pt x="394" y="364"/>
                      <a:pt x="394" y="358"/>
                      <a:pt x="394" y="352"/>
                    </a:cubicBezTo>
                    <a:cubicBezTo>
                      <a:pt x="394" y="339"/>
                      <a:pt x="388" y="334"/>
                      <a:pt x="382" y="334"/>
                    </a:cubicBezTo>
                    <a:lnTo>
                      <a:pt x="394" y="334"/>
                    </a:lnTo>
                    <a:cubicBezTo>
                      <a:pt x="401" y="328"/>
                      <a:pt x="412" y="322"/>
                      <a:pt x="418" y="309"/>
                    </a:cubicBezTo>
                    <a:lnTo>
                      <a:pt x="424" y="309"/>
                    </a:lnTo>
                    <a:lnTo>
                      <a:pt x="424" y="304"/>
                    </a:lnTo>
                    <a:cubicBezTo>
                      <a:pt x="429" y="298"/>
                      <a:pt x="437" y="292"/>
                      <a:pt x="437" y="287"/>
                    </a:cubicBezTo>
                    <a:lnTo>
                      <a:pt x="448" y="287"/>
                    </a:lnTo>
                    <a:lnTo>
                      <a:pt x="442" y="268"/>
                    </a:lnTo>
                    <a:cubicBezTo>
                      <a:pt x="424" y="174"/>
                      <a:pt x="377" y="84"/>
                      <a:pt x="305" y="12"/>
                    </a:cubicBezTo>
                    <a:lnTo>
                      <a:pt x="299" y="6"/>
                    </a:lnTo>
                    <a:lnTo>
                      <a:pt x="275" y="12"/>
                    </a:lnTo>
                    <a:cubicBezTo>
                      <a:pt x="258" y="6"/>
                      <a:pt x="228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>
                <a:off x="4226854" y="1312066"/>
                <a:ext cx="38805" cy="38986"/>
              </a:xfrm>
              <a:custGeom>
                <a:rect b="b" l="l" r="r" t="t"/>
                <a:pathLst>
                  <a:path extrusionOk="0" h="216" w="215">
                    <a:moveTo>
                      <a:pt x="107" y="37"/>
                    </a:moveTo>
                    <a:cubicBezTo>
                      <a:pt x="149" y="37"/>
                      <a:pt x="179" y="67"/>
                      <a:pt x="179" y="108"/>
                    </a:cubicBezTo>
                    <a:cubicBezTo>
                      <a:pt x="179" y="149"/>
                      <a:pt x="149" y="185"/>
                      <a:pt x="107" y="185"/>
                    </a:cubicBezTo>
                    <a:cubicBezTo>
                      <a:pt x="66" y="185"/>
                      <a:pt x="30" y="149"/>
                      <a:pt x="30" y="108"/>
                    </a:cubicBezTo>
                    <a:cubicBezTo>
                      <a:pt x="30" y="67"/>
                      <a:pt x="66" y="37"/>
                      <a:pt x="107" y="37"/>
                    </a:cubicBezTo>
                    <a:close/>
                    <a:moveTo>
                      <a:pt x="107" y="1"/>
                    </a:moveTo>
                    <a:cubicBezTo>
                      <a:pt x="47" y="1"/>
                      <a:pt x="0" y="48"/>
                      <a:pt x="0" y="108"/>
                    </a:cubicBezTo>
                    <a:cubicBezTo>
                      <a:pt x="0" y="168"/>
                      <a:pt x="47" y="215"/>
                      <a:pt x="107" y="215"/>
                    </a:cubicBezTo>
                    <a:cubicBezTo>
                      <a:pt x="168" y="215"/>
                      <a:pt x="215" y="168"/>
                      <a:pt x="215" y="108"/>
                    </a:cubicBezTo>
                    <a:cubicBezTo>
                      <a:pt x="215" y="48"/>
                      <a:pt x="168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>
                <a:off x="4197614" y="1298168"/>
                <a:ext cx="96923" cy="103421"/>
              </a:xfrm>
              <a:custGeom>
                <a:rect b="b" l="l" r="r" t="t"/>
                <a:pathLst>
                  <a:path extrusionOk="0" h="573" w="537">
                    <a:moveTo>
                      <a:pt x="269" y="31"/>
                    </a:moveTo>
                    <a:cubicBezTo>
                      <a:pt x="352" y="31"/>
                      <a:pt x="424" y="102"/>
                      <a:pt x="424" y="185"/>
                    </a:cubicBezTo>
                    <a:cubicBezTo>
                      <a:pt x="424" y="251"/>
                      <a:pt x="322" y="429"/>
                      <a:pt x="269" y="512"/>
                    </a:cubicBezTo>
                    <a:cubicBezTo>
                      <a:pt x="215" y="429"/>
                      <a:pt x="115" y="251"/>
                      <a:pt x="115" y="185"/>
                    </a:cubicBezTo>
                    <a:cubicBezTo>
                      <a:pt x="115" y="102"/>
                      <a:pt x="187" y="31"/>
                      <a:pt x="269" y="31"/>
                    </a:cubicBezTo>
                    <a:close/>
                    <a:moveTo>
                      <a:pt x="269" y="1"/>
                    </a:moveTo>
                    <a:cubicBezTo>
                      <a:pt x="168" y="1"/>
                      <a:pt x="85" y="83"/>
                      <a:pt x="85" y="185"/>
                    </a:cubicBezTo>
                    <a:cubicBezTo>
                      <a:pt x="85" y="215"/>
                      <a:pt x="97" y="256"/>
                      <a:pt x="121" y="304"/>
                    </a:cubicBezTo>
                    <a:cubicBezTo>
                      <a:pt x="79" y="316"/>
                      <a:pt x="36" y="334"/>
                      <a:pt x="1" y="358"/>
                    </a:cubicBezTo>
                    <a:lnTo>
                      <a:pt x="19" y="388"/>
                    </a:lnTo>
                    <a:cubicBezTo>
                      <a:pt x="55" y="364"/>
                      <a:pt x="91" y="345"/>
                      <a:pt x="132" y="328"/>
                    </a:cubicBezTo>
                    <a:cubicBezTo>
                      <a:pt x="179" y="435"/>
                      <a:pt x="251" y="542"/>
                      <a:pt x="258" y="548"/>
                    </a:cubicBezTo>
                    <a:lnTo>
                      <a:pt x="269" y="572"/>
                    </a:lnTo>
                    <a:lnTo>
                      <a:pt x="281" y="548"/>
                    </a:lnTo>
                    <a:cubicBezTo>
                      <a:pt x="287" y="542"/>
                      <a:pt x="358" y="435"/>
                      <a:pt x="407" y="328"/>
                    </a:cubicBezTo>
                    <a:cubicBezTo>
                      <a:pt x="448" y="345"/>
                      <a:pt x="484" y="364"/>
                      <a:pt x="520" y="388"/>
                    </a:cubicBezTo>
                    <a:lnTo>
                      <a:pt x="537" y="364"/>
                    </a:lnTo>
                    <a:cubicBezTo>
                      <a:pt x="501" y="334"/>
                      <a:pt x="460" y="316"/>
                      <a:pt x="418" y="304"/>
                    </a:cubicBezTo>
                    <a:cubicBezTo>
                      <a:pt x="442" y="256"/>
                      <a:pt x="454" y="215"/>
                      <a:pt x="454" y="185"/>
                    </a:cubicBezTo>
                    <a:cubicBezTo>
                      <a:pt x="454" y="83"/>
                      <a:pt x="371" y="1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>
                <a:off x="4281542" y="1342388"/>
                <a:ext cx="8844" cy="7581"/>
              </a:xfrm>
              <a:custGeom>
                <a:rect b="b" l="l" r="r" t="t"/>
                <a:pathLst>
                  <a:path extrusionOk="0" h="42" w="49">
                    <a:moveTo>
                      <a:pt x="19" y="0"/>
                    </a:moveTo>
                    <a:lnTo>
                      <a:pt x="0" y="23"/>
                    </a:lnTo>
                    <a:cubicBezTo>
                      <a:pt x="13" y="29"/>
                      <a:pt x="25" y="36"/>
                      <a:pt x="36" y="41"/>
                    </a:cubicBezTo>
                    <a:lnTo>
                      <a:pt x="49" y="11"/>
                    </a:lnTo>
                    <a:cubicBezTo>
                      <a:pt x="36" y="6"/>
                      <a:pt x="25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>
                <a:off x="4290206" y="1507717"/>
                <a:ext cx="14259" cy="12093"/>
              </a:xfrm>
              <a:custGeom>
                <a:rect b="b" l="l" r="r" t="t"/>
                <a:pathLst>
                  <a:path extrusionOk="0" h="67" w="79">
                    <a:moveTo>
                      <a:pt x="60" y="0"/>
                    </a:moveTo>
                    <a:cubicBezTo>
                      <a:pt x="37" y="13"/>
                      <a:pt x="18" y="25"/>
                      <a:pt x="1" y="36"/>
                    </a:cubicBezTo>
                    <a:lnTo>
                      <a:pt x="12" y="66"/>
                    </a:lnTo>
                    <a:cubicBezTo>
                      <a:pt x="37" y="55"/>
                      <a:pt x="54" y="42"/>
                      <a:pt x="78" y="25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>
                <a:off x="4337494" y="1417292"/>
                <a:ext cx="6678" cy="14259"/>
              </a:xfrm>
              <a:custGeom>
                <a:rect b="b" l="l" r="r" t="t"/>
                <a:pathLst>
                  <a:path extrusionOk="0" h="79" w="37">
                    <a:moveTo>
                      <a:pt x="31" y="1"/>
                    </a:moveTo>
                    <a:lnTo>
                      <a:pt x="1" y="7"/>
                    </a:lnTo>
                    <a:cubicBezTo>
                      <a:pt x="6" y="31"/>
                      <a:pt x="6" y="55"/>
                      <a:pt x="6" y="78"/>
                    </a:cubicBezTo>
                    <a:lnTo>
                      <a:pt x="36" y="78"/>
                    </a:lnTo>
                    <a:cubicBezTo>
                      <a:pt x="36" y="55"/>
                      <a:pt x="36" y="3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>
                <a:off x="4310601" y="1490571"/>
                <a:ext cx="13176" cy="13176"/>
              </a:xfrm>
              <a:custGeom>
                <a:rect b="b" l="l" r="r" t="t"/>
                <a:pathLst>
                  <a:path extrusionOk="0" h="73" w="73">
                    <a:moveTo>
                      <a:pt x="48" y="1"/>
                    </a:moveTo>
                    <a:cubicBezTo>
                      <a:pt x="31" y="18"/>
                      <a:pt x="12" y="37"/>
                      <a:pt x="1" y="48"/>
                    </a:cubicBezTo>
                    <a:lnTo>
                      <a:pt x="18" y="72"/>
                    </a:lnTo>
                    <a:lnTo>
                      <a:pt x="72" y="1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>
                <a:off x="4266561" y="1519630"/>
                <a:ext cx="14078" cy="8664"/>
              </a:xfrm>
              <a:custGeom>
                <a:rect b="b" l="l" r="r" t="t"/>
                <a:pathLst>
                  <a:path extrusionOk="0" h="48" w="78">
                    <a:moveTo>
                      <a:pt x="66" y="0"/>
                    </a:moveTo>
                    <a:cubicBezTo>
                      <a:pt x="42" y="6"/>
                      <a:pt x="19" y="19"/>
                      <a:pt x="0" y="19"/>
                    </a:cubicBezTo>
                    <a:lnTo>
                      <a:pt x="6" y="47"/>
                    </a:lnTo>
                    <a:cubicBezTo>
                      <a:pt x="30" y="47"/>
                      <a:pt x="55" y="36"/>
                      <a:pt x="78" y="30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19"/>
              <p:cNvSpPr/>
              <p:nvPr/>
            </p:nvSpPr>
            <p:spPr>
              <a:xfrm>
                <a:off x="4325582" y="1468009"/>
                <a:ext cx="11010" cy="15161"/>
              </a:xfrm>
              <a:custGeom>
                <a:rect b="b" l="l" r="r" t="t"/>
                <a:pathLst>
                  <a:path extrusionOk="0" h="84" w="61">
                    <a:moveTo>
                      <a:pt x="36" y="0"/>
                    </a:moveTo>
                    <a:cubicBezTo>
                      <a:pt x="25" y="24"/>
                      <a:pt x="14" y="47"/>
                      <a:pt x="1" y="66"/>
                    </a:cubicBezTo>
                    <a:lnTo>
                      <a:pt x="31" y="83"/>
                    </a:lnTo>
                    <a:cubicBezTo>
                      <a:pt x="42" y="60"/>
                      <a:pt x="55" y="36"/>
                      <a:pt x="61" y="19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19"/>
              <p:cNvSpPr/>
              <p:nvPr/>
            </p:nvSpPr>
            <p:spPr>
              <a:xfrm>
                <a:off x="4298869" y="1351774"/>
                <a:ext cx="14078" cy="12093"/>
              </a:xfrm>
              <a:custGeom>
                <a:rect b="b" l="l" r="r" t="t"/>
                <a:pathLst>
                  <a:path extrusionOk="0" h="67" w="78">
                    <a:moveTo>
                      <a:pt x="19" y="1"/>
                    </a:moveTo>
                    <a:lnTo>
                      <a:pt x="0" y="25"/>
                    </a:lnTo>
                    <a:cubicBezTo>
                      <a:pt x="19" y="37"/>
                      <a:pt x="36" y="55"/>
                      <a:pt x="54" y="67"/>
                    </a:cubicBezTo>
                    <a:lnTo>
                      <a:pt x="77" y="42"/>
                    </a:lnTo>
                    <a:cubicBezTo>
                      <a:pt x="60" y="31"/>
                      <a:pt x="36" y="12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19"/>
              <p:cNvSpPr/>
              <p:nvPr/>
            </p:nvSpPr>
            <p:spPr>
              <a:xfrm>
                <a:off x="4330996" y="1392565"/>
                <a:ext cx="10107" cy="14439"/>
              </a:xfrm>
              <a:custGeom>
                <a:rect b="b" l="l" r="r" t="t"/>
                <a:pathLst>
                  <a:path extrusionOk="0" h="80" w="56">
                    <a:moveTo>
                      <a:pt x="25" y="1"/>
                    </a:moveTo>
                    <a:lnTo>
                      <a:pt x="1" y="14"/>
                    </a:lnTo>
                    <a:cubicBezTo>
                      <a:pt x="6" y="31"/>
                      <a:pt x="19" y="55"/>
                      <a:pt x="25" y="79"/>
                    </a:cubicBezTo>
                    <a:lnTo>
                      <a:pt x="55" y="67"/>
                    </a:lnTo>
                    <a:cubicBezTo>
                      <a:pt x="48" y="44"/>
                      <a:pt x="37" y="19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19"/>
              <p:cNvSpPr/>
              <p:nvPr/>
            </p:nvSpPr>
            <p:spPr>
              <a:xfrm>
                <a:off x="4317099" y="1369101"/>
                <a:ext cx="13176" cy="14078"/>
              </a:xfrm>
              <a:custGeom>
                <a:rect b="b" l="l" r="r" t="t"/>
                <a:pathLst>
                  <a:path extrusionOk="0" h="78" w="73">
                    <a:moveTo>
                      <a:pt x="25" y="1"/>
                    </a:moveTo>
                    <a:lnTo>
                      <a:pt x="1" y="24"/>
                    </a:lnTo>
                    <a:cubicBezTo>
                      <a:pt x="18" y="42"/>
                      <a:pt x="31" y="59"/>
                      <a:pt x="42" y="78"/>
                    </a:cubicBezTo>
                    <a:lnTo>
                      <a:pt x="72" y="66"/>
                    </a:lnTo>
                    <a:cubicBezTo>
                      <a:pt x="53" y="42"/>
                      <a:pt x="42" y="24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>
                <a:off x="4335509" y="1444185"/>
                <a:ext cx="8664" cy="14439"/>
              </a:xfrm>
              <a:custGeom>
                <a:rect b="b" l="l" r="r" t="t"/>
                <a:pathLst>
                  <a:path extrusionOk="0" h="80" w="48">
                    <a:moveTo>
                      <a:pt x="17" y="1"/>
                    </a:moveTo>
                    <a:cubicBezTo>
                      <a:pt x="12" y="25"/>
                      <a:pt x="6" y="49"/>
                      <a:pt x="0" y="66"/>
                    </a:cubicBezTo>
                    <a:lnTo>
                      <a:pt x="30" y="79"/>
                    </a:lnTo>
                    <a:cubicBezTo>
                      <a:pt x="36" y="55"/>
                      <a:pt x="42" y="3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>
                <a:off x="4213858" y="1520532"/>
                <a:ext cx="14078" cy="9025"/>
              </a:xfrm>
              <a:custGeom>
                <a:rect b="b" l="l" r="r" t="t"/>
                <a:pathLst>
                  <a:path extrusionOk="0" h="50" w="78">
                    <a:moveTo>
                      <a:pt x="12" y="1"/>
                    </a:moveTo>
                    <a:lnTo>
                      <a:pt x="1" y="31"/>
                    </a:lnTo>
                    <a:cubicBezTo>
                      <a:pt x="25" y="36"/>
                      <a:pt x="48" y="42"/>
                      <a:pt x="72" y="49"/>
                    </a:cubicBezTo>
                    <a:lnTo>
                      <a:pt x="78" y="19"/>
                    </a:lnTo>
                    <a:cubicBezTo>
                      <a:pt x="61" y="14"/>
                      <a:pt x="37" y="6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19"/>
              <p:cNvSpPr/>
              <p:nvPr/>
            </p:nvSpPr>
            <p:spPr>
              <a:xfrm>
                <a:off x="4155921" y="1471258"/>
                <a:ext cx="11912" cy="14078"/>
              </a:xfrm>
              <a:custGeom>
                <a:rect b="b" l="l" r="r" t="t"/>
                <a:pathLst>
                  <a:path extrusionOk="0" h="78" w="66">
                    <a:moveTo>
                      <a:pt x="30" y="1"/>
                    </a:moveTo>
                    <a:lnTo>
                      <a:pt x="0" y="12"/>
                    </a:lnTo>
                    <a:cubicBezTo>
                      <a:pt x="12" y="36"/>
                      <a:pt x="24" y="54"/>
                      <a:pt x="36" y="78"/>
                    </a:cubicBezTo>
                    <a:lnTo>
                      <a:pt x="66" y="59"/>
                    </a:lnTo>
                    <a:cubicBezTo>
                      <a:pt x="53" y="42"/>
                      <a:pt x="42" y="18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19"/>
              <p:cNvSpPr/>
              <p:nvPr/>
            </p:nvSpPr>
            <p:spPr>
              <a:xfrm>
                <a:off x="4148340" y="1446531"/>
                <a:ext cx="8664" cy="14078"/>
              </a:xfrm>
              <a:custGeom>
                <a:rect b="b" l="l" r="r" t="t"/>
                <a:pathLst>
                  <a:path extrusionOk="0" h="78" w="48">
                    <a:moveTo>
                      <a:pt x="31" y="1"/>
                    </a:moveTo>
                    <a:lnTo>
                      <a:pt x="1" y="6"/>
                    </a:lnTo>
                    <a:cubicBezTo>
                      <a:pt x="6" y="31"/>
                      <a:pt x="12" y="53"/>
                      <a:pt x="18" y="78"/>
                    </a:cubicBezTo>
                    <a:lnTo>
                      <a:pt x="48" y="72"/>
                    </a:lnTo>
                    <a:cubicBezTo>
                      <a:pt x="42" y="48"/>
                      <a:pt x="36" y="23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>
                <a:off x="4170902" y="1491654"/>
                <a:ext cx="12995" cy="14078"/>
              </a:xfrm>
              <a:custGeom>
                <a:rect b="b" l="l" r="r" t="t"/>
                <a:pathLst>
                  <a:path extrusionOk="0" h="78" w="72">
                    <a:moveTo>
                      <a:pt x="24" y="1"/>
                    </a:moveTo>
                    <a:lnTo>
                      <a:pt x="0" y="24"/>
                    </a:lnTo>
                    <a:cubicBezTo>
                      <a:pt x="13" y="42"/>
                      <a:pt x="30" y="59"/>
                      <a:pt x="49" y="78"/>
                    </a:cubicBezTo>
                    <a:lnTo>
                      <a:pt x="72" y="54"/>
                    </a:lnTo>
                    <a:cubicBezTo>
                      <a:pt x="54" y="36"/>
                      <a:pt x="36" y="24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19"/>
              <p:cNvSpPr/>
              <p:nvPr/>
            </p:nvSpPr>
            <p:spPr>
              <a:xfrm>
                <a:off x="4150506" y="1394911"/>
                <a:ext cx="9927" cy="14078"/>
              </a:xfrm>
              <a:custGeom>
                <a:rect b="b" l="l" r="r" t="t"/>
                <a:pathLst>
                  <a:path extrusionOk="0" h="78" w="55">
                    <a:moveTo>
                      <a:pt x="24" y="1"/>
                    </a:moveTo>
                    <a:cubicBezTo>
                      <a:pt x="19" y="23"/>
                      <a:pt x="6" y="48"/>
                      <a:pt x="0" y="72"/>
                    </a:cubicBezTo>
                    <a:lnTo>
                      <a:pt x="30" y="78"/>
                    </a:lnTo>
                    <a:cubicBezTo>
                      <a:pt x="36" y="54"/>
                      <a:pt x="47" y="31"/>
                      <a:pt x="54" y="12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19"/>
              <p:cNvSpPr/>
              <p:nvPr/>
            </p:nvSpPr>
            <p:spPr>
              <a:xfrm>
                <a:off x="4147438" y="1420721"/>
                <a:ext cx="6498" cy="13176"/>
              </a:xfrm>
              <a:custGeom>
                <a:rect b="b" l="l" r="r" t="t"/>
                <a:pathLst>
                  <a:path extrusionOk="0" h="73" w="36">
                    <a:moveTo>
                      <a:pt x="6" y="1"/>
                    </a:moveTo>
                    <a:cubicBezTo>
                      <a:pt x="0" y="23"/>
                      <a:pt x="0" y="42"/>
                      <a:pt x="0" y="66"/>
                    </a:cubicBezTo>
                    <a:lnTo>
                      <a:pt x="0" y="72"/>
                    </a:lnTo>
                    <a:lnTo>
                      <a:pt x="29" y="72"/>
                    </a:lnTo>
                    <a:lnTo>
                      <a:pt x="29" y="66"/>
                    </a:lnTo>
                    <a:cubicBezTo>
                      <a:pt x="29" y="48"/>
                      <a:pt x="36" y="23"/>
                      <a:pt x="36" y="6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19"/>
              <p:cNvSpPr/>
              <p:nvPr/>
            </p:nvSpPr>
            <p:spPr>
              <a:xfrm>
                <a:off x="4161336" y="1371267"/>
                <a:ext cx="11912" cy="14078"/>
              </a:xfrm>
              <a:custGeom>
                <a:rect b="b" l="l" r="r" t="t"/>
                <a:pathLst>
                  <a:path extrusionOk="0" h="78" w="66">
                    <a:moveTo>
                      <a:pt x="42" y="0"/>
                    </a:moveTo>
                    <a:cubicBezTo>
                      <a:pt x="23" y="24"/>
                      <a:pt x="12" y="42"/>
                      <a:pt x="0" y="66"/>
                    </a:cubicBezTo>
                    <a:lnTo>
                      <a:pt x="23" y="77"/>
                    </a:lnTo>
                    <a:cubicBezTo>
                      <a:pt x="36" y="60"/>
                      <a:pt x="53" y="42"/>
                      <a:pt x="66" y="24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19"/>
              <p:cNvSpPr/>
              <p:nvPr/>
            </p:nvSpPr>
            <p:spPr>
              <a:xfrm>
                <a:off x="4240751" y="1525044"/>
                <a:ext cx="12995" cy="6498"/>
              </a:xfrm>
              <a:custGeom>
                <a:rect b="b" l="l" r="r" t="t"/>
                <a:pathLst>
                  <a:path extrusionOk="0" h="36" w="72">
                    <a:moveTo>
                      <a:pt x="0" y="0"/>
                    </a:moveTo>
                    <a:lnTo>
                      <a:pt x="0" y="36"/>
                    </a:lnTo>
                    <a:lnTo>
                      <a:pt x="30" y="36"/>
                    </a:lnTo>
                    <a:cubicBezTo>
                      <a:pt x="42" y="36"/>
                      <a:pt x="61" y="36"/>
                      <a:pt x="72" y="30"/>
                    </a:cubicBezTo>
                    <a:lnTo>
                      <a:pt x="72" y="0"/>
                    </a:lnTo>
                    <a:cubicBezTo>
                      <a:pt x="56" y="0"/>
                      <a:pt x="40" y="3"/>
                      <a:pt x="24" y="3"/>
                    </a:cubicBezTo>
                    <a:cubicBezTo>
                      <a:pt x="17" y="3"/>
                      <a:pt x="9" y="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19"/>
              <p:cNvSpPr/>
              <p:nvPr/>
            </p:nvSpPr>
            <p:spPr>
              <a:xfrm>
                <a:off x="4190214" y="1508800"/>
                <a:ext cx="14078" cy="11912"/>
              </a:xfrm>
              <a:custGeom>
                <a:rect b="b" l="l" r="r" t="t"/>
                <a:pathLst>
                  <a:path extrusionOk="0" h="66" w="78">
                    <a:moveTo>
                      <a:pt x="19" y="0"/>
                    </a:moveTo>
                    <a:lnTo>
                      <a:pt x="0" y="30"/>
                    </a:lnTo>
                    <a:cubicBezTo>
                      <a:pt x="19" y="43"/>
                      <a:pt x="42" y="54"/>
                      <a:pt x="66" y="66"/>
                    </a:cubicBezTo>
                    <a:lnTo>
                      <a:pt x="77" y="36"/>
                    </a:lnTo>
                    <a:cubicBezTo>
                      <a:pt x="60" y="30"/>
                      <a:pt x="36" y="19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19"/>
              <p:cNvSpPr/>
              <p:nvPr/>
            </p:nvSpPr>
            <p:spPr>
              <a:xfrm>
                <a:off x="4177219" y="1352857"/>
                <a:ext cx="14259" cy="13176"/>
              </a:xfrm>
              <a:custGeom>
                <a:rect b="b" l="l" r="r" t="t"/>
                <a:pathLst>
                  <a:path extrusionOk="0" h="73" w="79">
                    <a:moveTo>
                      <a:pt x="61" y="1"/>
                    </a:moveTo>
                    <a:cubicBezTo>
                      <a:pt x="37" y="13"/>
                      <a:pt x="19" y="31"/>
                      <a:pt x="1" y="49"/>
                    </a:cubicBezTo>
                    <a:lnTo>
                      <a:pt x="25" y="72"/>
                    </a:lnTo>
                    <a:cubicBezTo>
                      <a:pt x="42" y="55"/>
                      <a:pt x="61" y="42"/>
                      <a:pt x="78" y="25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19"/>
              <p:cNvSpPr/>
              <p:nvPr/>
            </p:nvSpPr>
            <p:spPr>
              <a:xfrm>
                <a:off x="4199961" y="1342388"/>
                <a:ext cx="7761" cy="8664"/>
              </a:xfrm>
              <a:custGeom>
                <a:rect b="b" l="l" r="r" t="t"/>
                <a:pathLst>
                  <a:path extrusionOk="0" h="48" w="43">
                    <a:moveTo>
                      <a:pt x="31" y="0"/>
                    </a:moveTo>
                    <a:cubicBezTo>
                      <a:pt x="18" y="6"/>
                      <a:pt x="6" y="11"/>
                      <a:pt x="1" y="17"/>
                    </a:cubicBezTo>
                    <a:lnTo>
                      <a:pt x="12" y="47"/>
                    </a:lnTo>
                    <a:cubicBezTo>
                      <a:pt x="23" y="41"/>
                      <a:pt x="36" y="36"/>
                      <a:pt x="42" y="29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4" name="Google Shape;1604;p19"/>
            <p:cNvGrpSpPr/>
            <p:nvPr/>
          </p:nvGrpSpPr>
          <p:grpSpPr>
            <a:xfrm>
              <a:off x="1270663" y="134087"/>
              <a:ext cx="565294" cy="461632"/>
              <a:chOff x="2909999" y="3910400"/>
              <a:chExt cx="210632" cy="172007"/>
            </a:xfrm>
          </p:grpSpPr>
          <p:sp>
            <p:nvSpPr>
              <p:cNvPr id="1605" name="Google Shape;1605;p19"/>
              <p:cNvSpPr/>
              <p:nvPr/>
            </p:nvSpPr>
            <p:spPr>
              <a:xfrm>
                <a:off x="3111967" y="4000645"/>
                <a:ext cx="8664" cy="22742"/>
              </a:xfrm>
              <a:custGeom>
                <a:rect b="b" l="l" r="r" t="t"/>
                <a:pathLst>
                  <a:path extrusionOk="0" h="126" w="48">
                    <a:moveTo>
                      <a:pt x="25" y="1"/>
                    </a:moveTo>
                    <a:lnTo>
                      <a:pt x="1" y="12"/>
                    </a:lnTo>
                    <a:cubicBezTo>
                      <a:pt x="19" y="42"/>
                      <a:pt x="25" y="72"/>
                      <a:pt x="25" y="102"/>
                    </a:cubicBezTo>
                    <a:lnTo>
                      <a:pt x="25" y="120"/>
                    </a:lnTo>
                    <a:lnTo>
                      <a:pt x="48" y="125"/>
                    </a:lnTo>
                    <a:lnTo>
                      <a:pt x="48" y="102"/>
                    </a:lnTo>
                    <a:cubicBezTo>
                      <a:pt x="48" y="67"/>
                      <a:pt x="42" y="37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19"/>
              <p:cNvSpPr/>
              <p:nvPr/>
            </p:nvSpPr>
            <p:spPr>
              <a:xfrm>
                <a:off x="3093737" y="4041436"/>
                <a:ext cx="19493" cy="16425"/>
              </a:xfrm>
              <a:custGeom>
                <a:rect b="b" l="l" r="r" t="t"/>
                <a:pathLst>
                  <a:path extrusionOk="0" h="91" w="108">
                    <a:moveTo>
                      <a:pt x="85" y="1"/>
                    </a:moveTo>
                    <a:cubicBezTo>
                      <a:pt x="66" y="31"/>
                      <a:pt x="36" y="55"/>
                      <a:pt x="0" y="72"/>
                    </a:cubicBezTo>
                    <a:lnTo>
                      <a:pt x="13" y="91"/>
                    </a:lnTo>
                    <a:cubicBezTo>
                      <a:pt x="49" y="72"/>
                      <a:pt x="85" y="48"/>
                      <a:pt x="107" y="12"/>
                    </a:cubicBez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19"/>
              <p:cNvSpPr/>
              <p:nvPr/>
            </p:nvSpPr>
            <p:spPr>
              <a:xfrm>
                <a:off x="2962702" y="3911483"/>
                <a:ext cx="21478" cy="11010"/>
              </a:xfrm>
              <a:custGeom>
                <a:rect b="b" l="l" r="r" t="t"/>
                <a:pathLst>
                  <a:path extrusionOk="0" h="61" w="119">
                    <a:moveTo>
                      <a:pt x="119" y="0"/>
                    </a:moveTo>
                    <a:cubicBezTo>
                      <a:pt x="77" y="6"/>
                      <a:pt x="36" y="18"/>
                      <a:pt x="0" y="42"/>
                    </a:cubicBezTo>
                    <a:lnTo>
                      <a:pt x="11" y="60"/>
                    </a:lnTo>
                    <a:cubicBezTo>
                      <a:pt x="47" y="42"/>
                      <a:pt x="83" y="30"/>
                      <a:pt x="119" y="18"/>
                    </a:cubicBez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19"/>
              <p:cNvSpPr/>
              <p:nvPr/>
            </p:nvSpPr>
            <p:spPr>
              <a:xfrm>
                <a:off x="3005658" y="3910400"/>
                <a:ext cx="21659" cy="10829"/>
              </a:xfrm>
              <a:custGeom>
                <a:rect b="b" l="l" r="r" t="t"/>
                <a:pathLst>
                  <a:path extrusionOk="0" h="60" w="120">
                    <a:moveTo>
                      <a:pt x="1" y="1"/>
                    </a:moveTo>
                    <a:lnTo>
                      <a:pt x="1" y="24"/>
                    </a:lnTo>
                    <a:cubicBezTo>
                      <a:pt x="37" y="31"/>
                      <a:pt x="72" y="42"/>
                      <a:pt x="108" y="59"/>
                    </a:cubicBezTo>
                    <a:lnTo>
                      <a:pt x="119" y="42"/>
                    </a:lnTo>
                    <a:cubicBezTo>
                      <a:pt x="84" y="18"/>
                      <a:pt x="42" y="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19"/>
              <p:cNvSpPr/>
              <p:nvPr/>
            </p:nvSpPr>
            <p:spPr>
              <a:xfrm>
                <a:off x="3041034" y="3930795"/>
                <a:ext cx="15161" cy="20576"/>
              </a:xfrm>
              <a:custGeom>
                <a:rect b="b" l="l" r="r" t="t"/>
                <a:pathLst>
                  <a:path extrusionOk="0" h="114" w="84">
                    <a:moveTo>
                      <a:pt x="19" y="1"/>
                    </a:moveTo>
                    <a:lnTo>
                      <a:pt x="1" y="18"/>
                    </a:lnTo>
                    <a:cubicBezTo>
                      <a:pt x="25" y="48"/>
                      <a:pt x="48" y="78"/>
                      <a:pt x="61" y="113"/>
                    </a:cubicBezTo>
                    <a:lnTo>
                      <a:pt x="84" y="108"/>
                    </a:lnTo>
                    <a:cubicBezTo>
                      <a:pt x="66" y="66"/>
                      <a:pt x="48" y="3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19"/>
              <p:cNvSpPr/>
              <p:nvPr/>
            </p:nvSpPr>
            <p:spPr>
              <a:xfrm>
                <a:off x="3051864" y="4057680"/>
                <a:ext cx="21659" cy="4332"/>
              </a:xfrm>
              <a:custGeom>
                <a:rect b="b" l="l" r="r" t="t"/>
                <a:pathLst>
                  <a:path extrusionOk="0" h="24" w="120">
                    <a:moveTo>
                      <a:pt x="1" y="1"/>
                    </a:moveTo>
                    <a:lnTo>
                      <a:pt x="1" y="24"/>
                    </a:lnTo>
                    <a:lnTo>
                      <a:pt x="119" y="24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19"/>
              <p:cNvSpPr/>
              <p:nvPr/>
            </p:nvSpPr>
            <p:spPr>
              <a:xfrm>
                <a:off x="2934726" y="3932961"/>
                <a:ext cx="15161" cy="20395"/>
              </a:xfrm>
              <a:custGeom>
                <a:rect b="b" l="l" r="r" t="t"/>
                <a:pathLst>
                  <a:path extrusionOk="0" h="113" w="84">
                    <a:moveTo>
                      <a:pt x="65" y="0"/>
                    </a:moveTo>
                    <a:cubicBezTo>
                      <a:pt x="36" y="30"/>
                      <a:pt x="18" y="66"/>
                      <a:pt x="1" y="107"/>
                    </a:cubicBezTo>
                    <a:lnTo>
                      <a:pt x="24" y="113"/>
                    </a:lnTo>
                    <a:cubicBezTo>
                      <a:pt x="36" y="77"/>
                      <a:pt x="54" y="49"/>
                      <a:pt x="84" y="19"/>
                    </a:cubicBezTo>
                    <a:lnTo>
                      <a:pt x="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19"/>
              <p:cNvSpPr/>
              <p:nvPr/>
            </p:nvSpPr>
            <p:spPr>
              <a:xfrm>
                <a:off x="2923896" y="3973933"/>
                <a:ext cx="12093" cy="18229"/>
              </a:xfrm>
              <a:custGeom>
                <a:rect b="b" l="l" r="r" t="t"/>
                <a:pathLst>
                  <a:path extrusionOk="0" h="101" w="67">
                    <a:moveTo>
                      <a:pt x="36" y="0"/>
                    </a:moveTo>
                    <a:lnTo>
                      <a:pt x="36" y="6"/>
                    </a:lnTo>
                    <a:cubicBezTo>
                      <a:pt x="36" y="23"/>
                      <a:pt x="36" y="36"/>
                      <a:pt x="42" y="53"/>
                    </a:cubicBezTo>
                    <a:cubicBezTo>
                      <a:pt x="25" y="65"/>
                      <a:pt x="12" y="72"/>
                      <a:pt x="1" y="89"/>
                    </a:cubicBezTo>
                    <a:lnTo>
                      <a:pt x="12" y="100"/>
                    </a:lnTo>
                    <a:cubicBezTo>
                      <a:pt x="31" y="89"/>
                      <a:pt x="42" y="77"/>
                      <a:pt x="61" y="72"/>
                    </a:cubicBezTo>
                    <a:lnTo>
                      <a:pt x="66" y="65"/>
                    </a:lnTo>
                    <a:lnTo>
                      <a:pt x="66" y="59"/>
                    </a:lnTo>
                    <a:cubicBezTo>
                      <a:pt x="66" y="42"/>
                      <a:pt x="61" y="23"/>
                      <a:pt x="61" y="6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19"/>
              <p:cNvSpPr/>
              <p:nvPr/>
            </p:nvSpPr>
            <p:spPr>
              <a:xfrm>
                <a:off x="2911082" y="4009309"/>
                <a:ext cx="5595" cy="21478"/>
              </a:xfrm>
              <a:custGeom>
                <a:rect b="b" l="l" r="r" t="t"/>
                <a:pathLst>
                  <a:path extrusionOk="0" h="119" w="31">
                    <a:moveTo>
                      <a:pt x="6" y="0"/>
                    </a:moveTo>
                    <a:cubicBezTo>
                      <a:pt x="0" y="19"/>
                      <a:pt x="0" y="36"/>
                      <a:pt x="0" y="54"/>
                    </a:cubicBezTo>
                    <a:cubicBezTo>
                      <a:pt x="0" y="77"/>
                      <a:pt x="0" y="102"/>
                      <a:pt x="6" y="119"/>
                    </a:cubicBezTo>
                    <a:lnTo>
                      <a:pt x="30" y="113"/>
                    </a:lnTo>
                    <a:cubicBezTo>
                      <a:pt x="24" y="96"/>
                      <a:pt x="24" y="77"/>
                      <a:pt x="24" y="54"/>
                    </a:cubicBezTo>
                    <a:cubicBezTo>
                      <a:pt x="24" y="42"/>
                      <a:pt x="24" y="24"/>
                      <a:pt x="30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19"/>
              <p:cNvSpPr/>
              <p:nvPr/>
            </p:nvSpPr>
            <p:spPr>
              <a:xfrm>
                <a:off x="2923896" y="4046851"/>
                <a:ext cx="21659" cy="14078"/>
              </a:xfrm>
              <a:custGeom>
                <a:rect b="b" l="l" r="r" t="t"/>
                <a:pathLst>
                  <a:path extrusionOk="0" h="78" w="120">
                    <a:moveTo>
                      <a:pt x="18" y="1"/>
                    </a:moveTo>
                    <a:lnTo>
                      <a:pt x="1" y="18"/>
                    </a:lnTo>
                    <a:cubicBezTo>
                      <a:pt x="36" y="48"/>
                      <a:pt x="72" y="67"/>
                      <a:pt x="114" y="78"/>
                    </a:cubicBezTo>
                    <a:lnTo>
                      <a:pt x="119" y="54"/>
                    </a:lnTo>
                    <a:cubicBezTo>
                      <a:pt x="78" y="48"/>
                      <a:pt x="48" y="3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19"/>
              <p:cNvSpPr/>
              <p:nvPr/>
            </p:nvSpPr>
            <p:spPr>
              <a:xfrm>
                <a:off x="2965770" y="4057680"/>
                <a:ext cx="21839" cy="4332"/>
              </a:xfrm>
              <a:custGeom>
                <a:rect b="b" l="l" r="r" t="t"/>
                <a:pathLst>
                  <a:path extrusionOk="0" h="24" w="121">
                    <a:moveTo>
                      <a:pt x="0" y="1"/>
                    </a:moveTo>
                    <a:lnTo>
                      <a:pt x="0" y="24"/>
                    </a:lnTo>
                    <a:lnTo>
                      <a:pt x="120" y="2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19"/>
              <p:cNvSpPr/>
              <p:nvPr/>
            </p:nvSpPr>
            <p:spPr>
              <a:xfrm>
                <a:off x="3070274" y="3959674"/>
                <a:ext cx="31044" cy="28337"/>
              </a:xfrm>
              <a:custGeom>
                <a:rect b="b" l="l" r="r" t="t"/>
                <a:pathLst>
                  <a:path extrusionOk="0" h="157" w="172">
                    <a:moveTo>
                      <a:pt x="17" y="1"/>
                    </a:moveTo>
                    <a:lnTo>
                      <a:pt x="0" y="19"/>
                    </a:lnTo>
                    <a:cubicBezTo>
                      <a:pt x="29" y="49"/>
                      <a:pt x="47" y="79"/>
                      <a:pt x="59" y="115"/>
                    </a:cubicBezTo>
                    <a:lnTo>
                      <a:pt x="64" y="121"/>
                    </a:lnTo>
                    <a:lnTo>
                      <a:pt x="72" y="126"/>
                    </a:lnTo>
                    <a:cubicBezTo>
                      <a:pt x="100" y="126"/>
                      <a:pt x="130" y="138"/>
                      <a:pt x="160" y="156"/>
                    </a:cubicBezTo>
                    <a:lnTo>
                      <a:pt x="172" y="138"/>
                    </a:lnTo>
                    <a:cubicBezTo>
                      <a:pt x="143" y="121"/>
                      <a:pt x="113" y="108"/>
                      <a:pt x="83" y="102"/>
                    </a:cubicBezTo>
                    <a:cubicBezTo>
                      <a:pt x="72" y="66"/>
                      <a:pt x="47" y="3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19"/>
              <p:cNvSpPr/>
              <p:nvPr/>
            </p:nvSpPr>
            <p:spPr>
              <a:xfrm>
                <a:off x="2923896" y="3922312"/>
                <a:ext cx="183919" cy="126884"/>
              </a:xfrm>
              <a:custGeom>
                <a:rect b="b" l="l" r="r" t="t"/>
                <a:pathLst>
                  <a:path extrusionOk="0" h="703" w="1019">
                    <a:moveTo>
                      <a:pt x="399" y="23"/>
                    </a:moveTo>
                    <a:cubicBezTo>
                      <a:pt x="518" y="23"/>
                      <a:pt x="625" y="108"/>
                      <a:pt x="655" y="226"/>
                    </a:cubicBezTo>
                    <a:lnTo>
                      <a:pt x="661" y="232"/>
                    </a:lnTo>
                    <a:lnTo>
                      <a:pt x="668" y="232"/>
                    </a:lnTo>
                    <a:cubicBezTo>
                      <a:pt x="745" y="243"/>
                      <a:pt x="811" y="309"/>
                      <a:pt x="811" y="386"/>
                    </a:cubicBezTo>
                    <a:lnTo>
                      <a:pt x="811" y="399"/>
                    </a:lnTo>
                    <a:lnTo>
                      <a:pt x="858" y="399"/>
                    </a:lnTo>
                    <a:cubicBezTo>
                      <a:pt x="930" y="399"/>
                      <a:pt x="996" y="465"/>
                      <a:pt x="996" y="536"/>
                    </a:cubicBezTo>
                    <a:cubicBezTo>
                      <a:pt x="996" y="614"/>
                      <a:pt x="930" y="679"/>
                      <a:pt x="858" y="679"/>
                    </a:cubicBezTo>
                    <a:lnTo>
                      <a:pt x="161" y="679"/>
                    </a:lnTo>
                    <a:cubicBezTo>
                      <a:pt x="84" y="679"/>
                      <a:pt x="25" y="614"/>
                      <a:pt x="25" y="536"/>
                    </a:cubicBezTo>
                    <a:cubicBezTo>
                      <a:pt x="25" y="471"/>
                      <a:pt x="72" y="411"/>
                      <a:pt x="144" y="405"/>
                    </a:cubicBezTo>
                    <a:lnTo>
                      <a:pt x="155" y="399"/>
                    </a:lnTo>
                    <a:lnTo>
                      <a:pt x="149" y="386"/>
                    </a:lnTo>
                    <a:cubicBezTo>
                      <a:pt x="138" y="358"/>
                      <a:pt x="132" y="328"/>
                      <a:pt x="132" y="292"/>
                    </a:cubicBezTo>
                    <a:cubicBezTo>
                      <a:pt x="132" y="149"/>
                      <a:pt x="251" y="23"/>
                      <a:pt x="399" y="23"/>
                    </a:cubicBezTo>
                    <a:close/>
                    <a:moveTo>
                      <a:pt x="399" y="0"/>
                    </a:moveTo>
                    <a:cubicBezTo>
                      <a:pt x="239" y="0"/>
                      <a:pt x="108" y="130"/>
                      <a:pt x="108" y="292"/>
                    </a:cubicBezTo>
                    <a:cubicBezTo>
                      <a:pt x="108" y="322"/>
                      <a:pt x="114" y="351"/>
                      <a:pt x="125" y="381"/>
                    </a:cubicBezTo>
                    <a:cubicBezTo>
                      <a:pt x="54" y="399"/>
                      <a:pt x="1" y="465"/>
                      <a:pt x="1" y="536"/>
                    </a:cubicBezTo>
                    <a:cubicBezTo>
                      <a:pt x="1" y="625"/>
                      <a:pt x="72" y="702"/>
                      <a:pt x="161" y="702"/>
                    </a:cubicBezTo>
                    <a:lnTo>
                      <a:pt x="858" y="702"/>
                    </a:lnTo>
                    <a:cubicBezTo>
                      <a:pt x="947" y="702"/>
                      <a:pt x="1018" y="625"/>
                      <a:pt x="1018" y="536"/>
                    </a:cubicBezTo>
                    <a:cubicBezTo>
                      <a:pt x="1018" y="452"/>
                      <a:pt x="947" y="375"/>
                      <a:pt x="858" y="375"/>
                    </a:cubicBezTo>
                    <a:lnTo>
                      <a:pt x="834" y="375"/>
                    </a:lnTo>
                    <a:cubicBezTo>
                      <a:pt x="828" y="292"/>
                      <a:pt x="763" y="226"/>
                      <a:pt x="680" y="215"/>
                    </a:cubicBezTo>
                    <a:cubicBezTo>
                      <a:pt x="644" y="89"/>
                      <a:pt x="531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19"/>
              <p:cNvSpPr/>
              <p:nvPr/>
            </p:nvSpPr>
            <p:spPr>
              <a:xfrm>
                <a:off x="2909999" y="4052265"/>
                <a:ext cx="210632" cy="30142"/>
              </a:xfrm>
              <a:custGeom>
                <a:rect b="b" l="l" r="r" t="t"/>
                <a:pathLst>
                  <a:path extrusionOk="0" h="167" w="1167">
                    <a:moveTo>
                      <a:pt x="53" y="114"/>
                    </a:moveTo>
                    <a:lnTo>
                      <a:pt x="53" y="144"/>
                    </a:lnTo>
                    <a:lnTo>
                      <a:pt x="23" y="144"/>
                    </a:lnTo>
                    <a:lnTo>
                      <a:pt x="23" y="114"/>
                    </a:lnTo>
                    <a:close/>
                    <a:moveTo>
                      <a:pt x="602" y="114"/>
                    </a:moveTo>
                    <a:lnTo>
                      <a:pt x="602" y="144"/>
                    </a:lnTo>
                    <a:lnTo>
                      <a:pt x="572" y="144"/>
                    </a:lnTo>
                    <a:lnTo>
                      <a:pt x="572" y="114"/>
                    </a:lnTo>
                    <a:close/>
                    <a:moveTo>
                      <a:pt x="1144" y="114"/>
                    </a:moveTo>
                    <a:lnTo>
                      <a:pt x="1144" y="144"/>
                    </a:lnTo>
                    <a:lnTo>
                      <a:pt x="1114" y="144"/>
                    </a:lnTo>
                    <a:lnTo>
                      <a:pt x="1114" y="114"/>
                    </a:lnTo>
                    <a:close/>
                    <a:moveTo>
                      <a:pt x="572" y="1"/>
                    </a:moveTo>
                    <a:lnTo>
                      <a:pt x="572" y="31"/>
                    </a:lnTo>
                    <a:lnTo>
                      <a:pt x="548" y="31"/>
                    </a:lnTo>
                    <a:lnTo>
                      <a:pt x="548" y="54"/>
                    </a:lnTo>
                    <a:lnTo>
                      <a:pt x="572" y="54"/>
                    </a:lnTo>
                    <a:lnTo>
                      <a:pt x="572" y="89"/>
                    </a:lnTo>
                    <a:lnTo>
                      <a:pt x="548" y="89"/>
                    </a:lnTo>
                    <a:lnTo>
                      <a:pt x="548" y="119"/>
                    </a:lnTo>
                    <a:lnTo>
                      <a:pt x="78" y="119"/>
                    </a:lnTo>
                    <a:lnTo>
                      <a:pt x="78" y="89"/>
                    </a:lnTo>
                    <a:lnTo>
                      <a:pt x="0" y="89"/>
                    </a:lnTo>
                    <a:lnTo>
                      <a:pt x="0" y="167"/>
                    </a:lnTo>
                    <a:lnTo>
                      <a:pt x="78" y="167"/>
                    </a:lnTo>
                    <a:lnTo>
                      <a:pt x="78" y="144"/>
                    </a:lnTo>
                    <a:lnTo>
                      <a:pt x="548" y="144"/>
                    </a:lnTo>
                    <a:lnTo>
                      <a:pt x="548" y="167"/>
                    </a:lnTo>
                    <a:lnTo>
                      <a:pt x="625" y="167"/>
                    </a:lnTo>
                    <a:lnTo>
                      <a:pt x="625" y="144"/>
                    </a:lnTo>
                    <a:lnTo>
                      <a:pt x="1090" y="144"/>
                    </a:lnTo>
                    <a:lnTo>
                      <a:pt x="1090" y="167"/>
                    </a:lnTo>
                    <a:lnTo>
                      <a:pt x="1167" y="167"/>
                    </a:lnTo>
                    <a:lnTo>
                      <a:pt x="1167" y="89"/>
                    </a:lnTo>
                    <a:lnTo>
                      <a:pt x="1090" y="89"/>
                    </a:lnTo>
                    <a:lnTo>
                      <a:pt x="1090" y="119"/>
                    </a:lnTo>
                    <a:lnTo>
                      <a:pt x="625" y="119"/>
                    </a:lnTo>
                    <a:lnTo>
                      <a:pt x="625" y="89"/>
                    </a:lnTo>
                    <a:lnTo>
                      <a:pt x="595" y="89"/>
                    </a:lnTo>
                    <a:lnTo>
                      <a:pt x="595" y="54"/>
                    </a:lnTo>
                    <a:lnTo>
                      <a:pt x="667" y="54"/>
                    </a:lnTo>
                    <a:lnTo>
                      <a:pt x="667" y="31"/>
                    </a:lnTo>
                    <a:lnTo>
                      <a:pt x="595" y="31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19"/>
              <p:cNvSpPr/>
              <p:nvPr/>
            </p:nvSpPr>
            <p:spPr>
              <a:xfrm>
                <a:off x="2973531" y="3965089"/>
                <a:ext cx="66601" cy="63713"/>
              </a:xfrm>
              <a:custGeom>
                <a:rect b="b" l="l" r="r" t="t"/>
                <a:pathLst>
                  <a:path extrusionOk="0" h="353" w="369">
                    <a:moveTo>
                      <a:pt x="113" y="25"/>
                    </a:moveTo>
                    <a:cubicBezTo>
                      <a:pt x="119" y="25"/>
                      <a:pt x="119" y="25"/>
                      <a:pt x="124" y="31"/>
                    </a:cubicBezTo>
                    <a:lnTo>
                      <a:pt x="172" y="66"/>
                    </a:lnTo>
                    <a:cubicBezTo>
                      <a:pt x="179" y="72"/>
                      <a:pt x="184" y="78"/>
                      <a:pt x="196" y="78"/>
                    </a:cubicBezTo>
                    <a:lnTo>
                      <a:pt x="333" y="78"/>
                    </a:lnTo>
                    <a:cubicBezTo>
                      <a:pt x="339" y="78"/>
                      <a:pt x="345" y="85"/>
                      <a:pt x="345" y="91"/>
                    </a:cubicBezTo>
                    <a:lnTo>
                      <a:pt x="345" y="257"/>
                    </a:lnTo>
                    <a:lnTo>
                      <a:pt x="23" y="257"/>
                    </a:lnTo>
                    <a:lnTo>
                      <a:pt x="23" y="42"/>
                    </a:lnTo>
                    <a:cubicBezTo>
                      <a:pt x="23" y="31"/>
                      <a:pt x="29" y="25"/>
                      <a:pt x="36" y="25"/>
                    </a:cubicBezTo>
                    <a:close/>
                    <a:moveTo>
                      <a:pt x="345" y="281"/>
                    </a:moveTo>
                    <a:lnTo>
                      <a:pt x="345" y="317"/>
                    </a:lnTo>
                    <a:cubicBezTo>
                      <a:pt x="345" y="322"/>
                      <a:pt x="339" y="328"/>
                      <a:pt x="333" y="328"/>
                    </a:cubicBezTo>
                    <a:lnTo>
                      <a:pt x="36" y="328"/>
                    </a:lnTo>
                    <a:cubicBezTo>
                      <a:pt x="29" y="328"/>
                      <a:pt x="23" y="322"/>
                      <a:pt x="23" y="317"/>
                    </a:cubicBezTo>
                    <a:lnTo>
                      <a:pt x="23" y="281"/>
                    </a:lnTo>
                    <a:close/>
                    <a:moveTo>
                      <a:pt x="36" y="1"/>
                    </a:moveTo>
                    <a:cubicBezTo>
                      <a:pt x="17" y="1"/>
                      <a:pt x="0" y="19"/>
                      <a:pt x="0" y="42"/>
                    </a:cubicBezTo>
                    <a:lnTo>
                      <a:pt x="0" y="317"/>
                    </a:lnTo>
                    <a:cubicBezTo>
                      <a:pt x="0" y="335"/>
                      <a:pt x="17" y="352"/>
                      <a:pt x="36" y="352"/>
                    </a:cubicBezTo>
                    <a:lnTo>
                      <a:pt x="333" y="352"/>
                    </a:lnTo>
                    <a:cubicBezTo>
                      <a:pt x="350" y="352"/>
                      <a:pt x="369" y="335"/>
                      <a:pt x="369" y="317"/>
                    </a:cubicBezTo>
                    <a:lnTo>
                      <a:pt x="369" y="91"/>
                    </a:lnTo>
                    <a:cubicBezTo>
                      <a:pt x="369" y="72"/>
                      <a:pt x="350" y="55"/>
                      <a:pt x="333" y="55"/>
                    </a:cubicBezTo>
                    <a:lnTo>
                      <a:pt x="196" y="55"/>
                    </a:lnTo>
                    <a:cubicBezTo>
                      <a:pt x="190" y="55"/>
                      <a:pt x="190" y="55"/>
                      <a:pt x="184" y="49"/>
                    </a:cubicBezTo>
                    <a:lnTo>
                      <a:pt x="136" y="14"/>
                    </a:lnTo>
                    <a:cubicBezTo>
                      <a:pt x="130" y="6"/>
                      <a:pt x="11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0" name="Google Shape;1620;p19"/>
            <p:cNvGrpSpPr/>
            <p:nvPr/>
          </p:nvGrpSpPr>
          <p:grpSpPr>
            <a:xfrm>
              <a:off x="4618686" y="4591178"/>
              <a:ext cx="503043" cy="485954"/>
              <a:chOff x="3391365" y="1514215"/>
              <a:chExt cx="201427" cy="194568"/>
            </a:xfrm>
          </p:grpSpPr>
          <p:sp>
            <p:nvSpPr>
              <p:cNvPr id="1621" name="Google Shape;1621;p19"/>
              <p:cNvSpPr/>
              <p:nvPr/>
            </p:nvSpPr>
            <p:spPr>
              <a:xfrm>
                <a:off x="3516265" y="1619621"/>
                <a:ext cx="7761" cy="13176"/>
              </a:xfrm>
              <a:custGeom>
                <a:rect b="b" l="l" r="r" t="t"/>
                <a:pathLst>
                  <a:path extrusionOk="0" h="73" w="43">
                    <a:moveTo>
                      <a:pt x="6" y="1"/>
                    </a:moveTo>
                    <a:cubicBezTo>
                      <a:pt x="6" y="18"/>
                      <a:pt x="6" y="42"/>
                      <a:pt x="1" y="59"/>
                    </a:cubicBezTo>
                    <a:lnTo>
                      <a:pt x="31" y="72"/>
                    </a:lnTo>
                    <a:cubicBezTo>
                      <a:pt x="36" y="48"/>
                      <a:pt x="42" y="24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19"/>
              <p:cNvSpPr/>
              <p:nvPr/>
            </p:nvSpPr>
            <p:spPr>
              <a:xfrm>
                <a:off x="3467713" y="1576484"/>
                <a:ext cx="13176" cy="7761"/>
              </a:xfrm>
              <a:custGeom>
                <a:rect b="b" l="l" r="r" t="t"/>
                <a:pathLst>
                  <a:path extrusionOk="0" h="43" w="73">
                    <a:moveTo>
                      <a:pt x="72" y="1"/>
                    </a:moveTo>
                    <a:cubicBezTo>
                      <a:pt x="49" y="1"/>
                      <a:pt x="25" y="7"/>
                      <a:pt x="1" y="12"/>
                    </a:cubicBezTo>
                    <a:lnTo>
                      <a:pt x="14" y="42"/>
                    </a:lnTo>
                    <a:cubicBezTo>
                      <a:pt x="31" y="37"/>
                      <a:pt x="55" y="37"/>
                      <a:pt x="72" y="37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19"/>
              <p:cNvSpPr/>
              <p:nvPr/>
            </p:nvSpPr>
            <p:spPr>
              <a:xfrm>
                <a:off x="3510850" y="1593811"/>
                <a:ext cx="11010" cy="14078"/>
              </a:xfrm>
              <a:custGeom>
                <a:rect b="b" l="l" r="r" t="t"/>
                <a:pathLst>
                  <a:path extrusionOk="0" h="78" w="61">
                    <a:moveTo>
                      <a:pt x="25" y="1"/>
                    </a:moveTo>
                    <a:lnTo>
                      <a:pt x="1" y="24"/>
                    </a:lnTo>
                    <a:cubicBezTo>
                      <a:pt x="12" y="36"/>
                      <a:pt x="25" y="59"/>
                      <a:pt x="31" y="78"/>
                    </a:cubicBezTo>
                    <a:lnTo>
                      <a:pt x="61" y="65"/>
                    </a:lnTo>
                    <a:cubicBezTo>
                      <a:pt x="48" y="42"/>
                      <a:pt x="42" y="24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19"/>
              <p:cNvSpPr/>
              <p:nvPr/>
            </p:nvSpPr>
            <p:spPr>
              <a:xfrm>
                <a:off x="3492620" y="1578650"/>
                <a:ext cx="12995" cy="11010"/>
              </a:xfrm>
              <a:custGeom>
                <a:rect b="b" l="l" r="r" t="t"/>
                <a:pathLst>
                  <a:path extrusionOk="0" h="61" w="72">
                    <a:moveTo>
                      <a:pt x="6" y="0"/>
                    </a:moveTo>
                    <a:lnTo>
                      <a:pt x="0" y="30"/>
                    </a:lnTo>
                    <a:cubicBezTo>
                      <a:pt x="19" y="36"/>
                      <a:pt x="36" y="49"/>
                      <a:pt x="54" y="60"/>
                    </a:cubicBezTo>
                    <a:lnTo>
                      <a:pt x="72" y="36"/>
                    </a:lnTo>
                    <a:cubicBezTo>
                      <a:pt x="54" y="19"/>
                      <a:pt x="30" y="6"/>
                      <a:pt x="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19"/>
              <p:cNvSpPr/>
              <p:nvPr/>
            </p:nvSpPr>
            <p:spPr>
              <a:xfrm>
                <a:off x="3438834" y="1606806"/>
                <a:ext cx="7761" cy="12995"/>
              </a:xfrm>
              <a:custGeom>
                <a:rect b="b" l="l" r="r" t="t"/>
                <a:pathLst>
                  <a:path extrusionOk="0" h="72" w="43">
                    <a:moveTo>
                      <a:pt x="12" y="0"/>
                    </a:moveTo>
                    <a:cubicBezTo>
                      <a:pt x="7" y="17"/>
                      <a:pt x="1" y="47"/>
                      <a:pt x="1" y="72"/>
                    </a:cubicBezTo>
                    <a:lnTo>
                      <a:pt x="31" y="72"/>
                    </a:lnTo>
                    <a:cubicBezTo>
                      <a:pt x="31" y="47"/>
                      <a:pt x="37" y="29"/>
                      <a:pt x="42" y="6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3441000" y="1630270"/>
                <a:ext cx="11010" cy="14078"/>
              </a:xfrm>
              <a:custGeom>
                <a:rect b="b" l="l" r="r" t="t"/>
                <a:pathLst>
                  <a:path extrusionOk="0" h="78" w="61">
                    <a:moveTo>
                      <a:pt x="30" y="0"/>
                    </a:moveTo>
                    <a:lnTo>
                      <a:pt x="0" y="13"/>
                    </a:lnTo>
                    <a:cubicBezTo>
                      <a:pt x="6" y="36"/>
                      <a:pt x="19" y="55"/>
                      <a:pt x="36" y="77"/>
                    </a:cubicBezTo>
                    <a:lnTo>
                      <a:pt x="60" y="60"/>
                    </a:lnTo>
                    <a:cubicBezTo>
                      <a:pt x="47" y="42"/>
                      <a:pt x="36" y="25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19"/>
              <p:cNvSpPr/>
              <p:nvPr/>
            </p:nvSpPr>
            <p:spPr>
              <a:xfrm>
                <a:off x="3446415" y="1585147"/>
                <a:ext cx="12995" cy="12995"/>
              </a:xfrm>
              <a:custGeom>
                <a:rect b="b" l="l" r="r" t="t"/>
                <a:pathLst>
                  <a:path extrusionOk="0" h="72" w="72">
                    <a:moveTo>
                      <a:pt x="53" y="0"/>
                    </a:moveTo>
                    <a:cubicBezTo>
                      <a:pt x="36" y="13"/>
                      <a:pt x="17" y="30"/>
                      <a:pt x="0" y="54"/>
                    </a:cubicBezTo>
                    <a:lnTo>
                      <a:pt x="30" y="72"/>
                    </a:lnTo>
                    <a:cubicBezTo>
                      <a:pt x="42" y="54"/>
                      <a:pt x="53" y="36"/>
                      <a:pt x="72" y="24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19"/>
              <p:cNvSpPr/>
              <p:nvPr/>
            </p:nvSpPr>
            <p:spPr>
              <a:xfrm>
                <a:off x="3480708" y="1653914"/>
                <a:ext cx="14078" cy="7761"/>
              </a:xfrm>
              <a:custGeom>
                <a:rect b="b" l="l" r="r" t="t"/>
                <a:pathLst>
                  <a:path extrusionOk="0" h="43" w="78">
                    <a:moveTo>
                      <a:pt x="66" y="1"/>
                    </a:moveTo>
                    <a:cubicBezTo>
                      <a:pt x="49" y="6"/>
                      <a:pt x="25" y="12"/>
                      <a:pt x="0" y="12"/>
                    </a:cubicBezTo>
                    <a:lnTo>
                      <a:pt x="0" y="42"/>
                    </a:lnTo>
                    <a:cubicBezTo>
                      <a:pt x="30" y="42"/>
                      <a:pt x="55" y="37"/>
                      <a:pt x="78" y="31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19"/>
              <p:cNvSpPr/>
              <p:nvPr/>
            </p:nvSpPr>
            <p:spPr>
              <a:xfrm>
                <a:off x="3455981" y="1648499"/>
                <a:ext cx="14259" cy="11010"/>
              </a:xfrm>
              <a:custGeom>
                <a:rect b="b" l="l" r="r" t="t"/>
                <a:pathLst>
                  <a:path extrusionOk="0" h="61" w="79">
                    <a:moveTo>
                      <a:pt x="19" y="1"/>
                    </a:moveTo>
                    <a:lnTo>
                      <a:pt x="0" y="31"/>
                    </a:lnTo>
                    <a:cubicBezTo>
                      <a:pt x="24" y="42"/>
                      <a:pt x="43" y="55"/>
                      <a:pt x="66" y="61"/>
                    </a:cubicBezTo>
                    <a:lnTo>
                      <a:pt x="79" y="31"/>
                    </a:lnTo>
                    <a:cubicBezTo>
                      <a:pt x="54" y="25"/>
                      <a:pt x="36" y="12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19"/>
              <p:cNvSpPr/>
              <p:nvPr/>
            </p:nvSpPr>
            <p:spPr>
              <a:xfrm>
                <a:off x="3502367" y="1641099"/>
                <a:ext cx="12995" cy="12093"/>
              </a:xfrm>
              <a:custGeom>
                <a:rect b="b" l="l" r="r" t="t"/>
                <a:pathLst>
                  <a:path extrusionOk="0" h="67" w="72">
                    <a:moveTo>
                      <a:pt x="48" y="0"/>
                    </a:moveTo>
                    <a:cubicBezTo>
                      <a:pt x="36" y="17"/>
                      <a:pt x="18" y="30"/>
                      <a:pt x="0" y="42"/>
                    </a:cubicBezTo>
                    <a:lnTo>
                      <a:pt x="18" y="66"/>
                    </a:lnTo>
                    <a:cubicBezTo>
                      <a:pt x="42" y="53"/>
                      <a:pt x="59" y="36"/>
                      <a:pt x="72" y="17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19"/>
              <p:cNvSpPr/>
              <p:nvPr/>
            </p:nvSpPr>
            <p:spPr>
              <a:xfrm>
                <a:off x="3412122" y="1644168"/>
                <a:ext cx="10649" cy="14439"/>
              </a:xfrm>
              <a:custGeom>
                <a:rect b="b" l="l" r="r" t="t"/>
                <a:pathLst>
                  <a:path extrusionOk="0" h="80" w="59">
                    <a:moveTo>
                      <a:pt x="29" y="0"/>
                    </a:moveTo>
                    <a:lnTo>
                      <a:pt x="0" y="13"/>
                    </a:lnTo>
                    <a:cubicBezTo>
                      <a:pt x="12" y="36"/>
                      <a:pt x="23" y="55"/>
                      <a:pt x="36" y="79"/>
                    </a:cubicBezTo>
                    <a:lnTo>
                      <a:pt x="59" y="60"/>
                    </a:lnTo>
                    <a:cubicBezTo>
                      <a:pt x="47" y="43"/>
                      <a:pt x="42" y="19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19"/>
              <p:cNvSpPr/>
              <p:nvPr/>
            </p:nvSpPr>
            <p:spPr>
              <a:xfrm>
                <a:off x="3407610" y="1619621"/>
                <a:ext cx="6678" cy="13176"/>
              </a:xfrm>
              <a:custGeom>
                <a:rect b="b" l="l" r="r" t="t"/>
                <a:pathLst>
                  <a:path extrusionOk="0" h="73" w="37">
                    <a:moveTo>
                      <a:pt x="1" y="1"/>
                    </a:moveTo>
                    <a:cubicBezTo>
                      <a:pt x="1" y="24"/>
                      <a:pt x="1" y="48"/>
                      <a:pt x="7" y="72"/>
                    </a:cubicBezTo>
                    <a:lnTo>
                      <a:pt x="37" y="65"/>
                    </a:lnTo>
                    <a:cubicBezTo>
                      <a:pt x="31" y="48"/>
                      <a:pt x="31" y="24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19"/>
              <p:cNvSpPr/>
              <p:nvPr/>
            </p:nvSpPr>
            <p:spPr>
              <a:xfrm>
                <a:off x="3408692" y="1592547"/>
                <a:ext cx="8664" cy="14439"/>
              </a:xfrm>
              <a:custGeom>
                <a:rect b="b" l="l" r="r" t="t"/>
                <a:pathLst>
                  <a:path extrusionOk="0" h="80" w="48">
                    <a:moveTo>
                      <a:pt x="19" y="1"/>
                    </a:moveTo>
                    <a:cubicBezTo>
                      <a:pt x="12" y="25"/>
                      <a:pt x="6" y="49"/>
                      <a:pt x="1" y="72"/>
                    </a:cubicBezTo>
                    <a:lnTo>
                      <a:pt x="31" y="79"/>
                    </a:lnTo>
                    <a:cubicBezTo>
                      <a:pt x="36" y="55"/>
                      <a:pt x="42" y="31"/>
                      <a:pt x="48" y="13"/>
                    </a:cubicBez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19"/>
              <p:cNvSpPr/>
              <p:nvPr/>
            </p:nvSpPr>
            <p:spPr>
              <a:xfrm>
                <a:off x="3418439" y="1570167"/>
                <a:ext cx="11912" cy="12995"/>
              </a:xfrm>
              <a:custGeom>
                <a:rect b="b" l="l" r="r" t="t"/>
                <a:pathLst>
                  <a:path extrusionOk="0" h="72" w="66">
                    <a:moveTo>
                      <a:pt x="42" y="0"/>
                    </a:moveTo>
                    <a:cubicBezTo>
                      <a:pt x="29" y="17"/>
                      <a:pt x="12" y="36"/>
                      <a:pt x="1" y="60"/>
                    </a:cubicBezTo>
                    <a:lnTo>
                      <a:pt x="24" y="72"/>
                    </a:lnTo>
                    <a:cubicBezTo>
                      <a:pt x="37" y="53"/>
                      <a:pt x="54" y="36"/>
                      <a:pt x="65" y="17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19"/>
              <p:cNvSpPr/>
              <p:nvPr/>
            </p:nvSpPr>
            <p:spPr>
              <a:xfrm>
                <a:off x="3436488" y="1552840"/>
                <a:ext cx="14439" cy="12093"/>
              </a:xfrm>
              <a:custGeom>
                <a:rect b="b" l="l" r="r" t="t"/>
                <a:pathLst>
                  <a:path extrusionOk="0" h="67" w="80">
                    <a:moveTo>
                      <a:pt x="67" y="0"/>
                    </a:moveTo>
                    <a:cubicBezTo>
                      <a:pt x="44" y="13"/>
                      <a:pt x="20" y="25"/>
                      <a:pt x="1" y="42"/>
                    </a:cubicBezTo>
                    <a:lnTo>
                      <a:pt x="20" y="66"/>
                    </a:lnTo>
                    <a:cubicBezTo>
                      <a:pt x="37" y="55"/>
                      <a:pt x="55" y="42"/>
                      <a:pt x="80" y="3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19"/>
              <p:cNvSpPr/>
              <p:nvPr/>
            </p:nvSpPr>
            <p:spPr>
              <a:xfrm>
                <a:off x="3510850" y="1552840"/>
                <a:ext cx="15161" cy="12093"/>
              </a:xfrm>
              <a:custGeom>
                <a:rect b="b" l="l" r="r" t="t"/>
                <a:pathLst>
                  <a:path extrusionOk="0" h="67" w="84">
                    <a:moveTo>
                      <a:pt x="18" y="0"/>
                    </a:moveTo>
                    <a:lnTo>
                      <a:pt x="1" y="30"/>
                    </a:lnTo>
                    <a:cubicBezTo>
                      <a:pt x="25" y="36"/>
                      <a:pt x="42" y="55"/>
                      <a:pt x="61" y="66"/>
                    </a:cubicBezTo>
                    <a:lnTo>
                      <a:pt x="84" y="42"/>
                    </a:lnTo>
                    <a:cubicBezTo>
                      <a:pt x="61" y="25"/>
                      <a:pt x="42" y="13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19"/>
              <p:cNvSpPr/>
              <p:nvPr/>
            </p:nvSpPr>
            <p:spPr>
              <a:xfrm>
                <a:off x="3487206" y="1545259"/>
                <a:ext cx="14078" cy="8844"/>
              </a:xfrm>
              <a:custGeom>
                <a:rect b="b" l="l" r="r" t="t"/>
                <a:pathLst>
                  <a:path extrusionOk="0" h="49" w="78">
                    <a:moveTo>
                      <a:pt x="0" y="1"/>
                    </a:moveTo>
                    <a:lnTo>
                      <a:pt x="0" y="31"/>
                    </a:lnTo>
                    <a:cubicBezTo>
                      <a:pt x="24" y="37"/>
                      <a:pt x="49" y="37"/>
                      <a:pt x="72" y="48"/>
                    </a:cubicBezTo>
                    <a:lnTo>
                      <a:pt x="77" y="20"/>
                    </a:lnTo>
                    <a:cubicBezTo>
                      <a:pt x="54" y="7"/>
                      <a:pt x="30" y="7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19"/>
              <p:cNvSpPr/>
              <p:nvPr/>
            </p:nvSpPr>
            <p:spPr>
              <a:xfrm>
                <a:off x="3460313" y="1545259"/>
                <a:ext cx="14078" cy="8844"/>
              </a:xfrm>
              <a:custGeom>
                <a:rect b="b" l="l" r="r" t="t"/>
                <a:pathLst>
                  <a:path extrusionOk="0" h="49" w="78">
                    <a:moveTo>
                      <a:pt x="78" y="1"/>
                    </a:moveTo>
                    <a:cubicBezTo>
                      <a:pt x="55" y="7"/>
                      <a:pt x="25" y="7"/>
                      <a:pt x="0" y="20"/>
                    </a:cubicBezTo>
                    <a:lnTo>
                      <a:pt x="12" y="48"/>
                    </a:lnTo>
                    <a:cubicBezTo>
                      <a:pt x="36" y="42"/>
                      <a:pt x="55" y="37"/>
                      <a:pt x="78" y="31"/>
                    </a:cubicBez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>
                <a:off x="3548572" y="1618358"/>
                <a:ext cx="6678" cy="14439"/>
              </a:xfrm>
              <a:custGeom>
                <a:rect b="b" l="l" r="r" t="t"/>
                <a:pathLst>
                  <a:path extrusionOk="0" h="80" w="37">
                    <a:moveTo>
                      <a:pt x="36" y="1"/>
                    </a:moveTo>
                    <a:lnTo>
                      <a:pt x="6" y="8"/>
                    </a:lnTo>
                    <a:cubicBezTo>
                      <a:pt x="6" y="31"/>
                      <a:pt x="0" y="49"/>
                      <a:pt x="0" y="72"/>
                    </a:cubicBezTo>
                    <a:lnTo>
                      <a:pt x="30" y="79"/>
                    </a:lnTo>
                    <a:cubicBezTo>
                      <a:pt x="36" y="55"/>
                      <a:pt x="36" y="31"/>
                      <a:pt x="36" y="8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19"/>
              <p:cNvSpPr/>
              <p:nvPr/>
            </p:nvSpPr>
            <p:spPr>
              <a:xfrm>
                <a:off x="3544060" y="1592547"/>
                <a:ext cx="10107" cy="14439"/>
              </a:xfrm>
              <a:custGeom>
                <a:rect b="b" l="l" r="r" t="t"/>
                <a:pathLst>
                  <a:path extrusionOk="0" h="80" w="56">
                    <a:moveTo>
                      <a:pt x="31" y="1"/>
                    </a:moveTo>
                    <a:lnTo>
                      <a:pt x="1" y="8"/>
                    </a:lnTo>
                    <a:cubicBezTo>
                      <a:pt x="12" y="31"/>
                      <a:pt x="20" y="55"/>
                      <a:pt x="25" y="79"/>
                    </a:cubicBezTo>
                    <a:lnTo>
                      <a:pt x="55" y="72"/>
                    </a:lnTo>
                    <a:cubicBezTo>
                      <a:pt x="48" y="49"/>
                      <a:pt x="42" y="25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19"/>
              <p:cNvSpPr/>
              <p:nvPr/>
            </p:nvSpPr>
            <p:spPr>
              <a:xfrm>
                <a:off x="3538645" y="1644168"/>
                <a:ext cx="11010" cy="14439"/>
              </a:xfrm>
              <a:custGeom>
                <a:rect b="b" l="l" r="r" t="t"/>
                <a:pathLst>
                  <a:path extrusionOk="0" h="80" w="61">
                    <a:moveTo>
                      <a:pt x="37" y="0"/>
                    </a:moveTo>
                    <a:cubicBezTo>
                      <a:pt x="25" y="19"/>
                      <a:pt x="14" y="43"/>
                      <a:pt x="1" y="60"/>
                    </a:cubicBezTo>
                    <a:lnTo>
                      <a:pt x="31" y="79"/>
                    </a:lnTo>
                    <a:cubicBezTo>
                      <a:pt x="42" y="55"/>
                      <a:pt x="55" y="30"/>
                      <a:pt x="61" y="8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19"/>
              <p:cNvSpPr/>
              <p:nvPr/>
            </p:nvSpPr>
            <p:spPr>
              <a:xfrm>
                <a:off x="3531245" y="1569084"/>
                <a:ext cx="12995" cy="14078"/>
              </a:xfrm>
              <a:custGeom>
                <a:rect b="b" l="l" r="r" t="t"/>
                <a:pathLst>
                  <a:path extrusionOk="0" h="78" w="72">
                    <a:moveTo>
                      <a:pt x="25" y="0"/>
                    </a:moveTo>
                    <a:lnTo>
                      <a:pt x="1" y="23"/>
                    </a:lnTo>
                    <a:cubicBezTo>
                      <a:pt x="19" y="42"/>
                      <a:pt x="31" y="59"/>
                      <a:pt x="42" y="78"/>
                    </a:cubicBezTo>
                    <a:lnTo>
                      <a:pt x="72" y="59"/>
                    </a:lnTo>
                    <a:cubicBezTo>
                      <a:pt x="55" y="42"/>
                      <a:pt x="42" y="18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19"/>
              <p:cNvSpPr/>
              <p:nvPr/>
            </p:nvSpPr>
            <p:spPr>
              <a:xfrm>
                <a:off x="3448400" y="1680807"/>
                <a:ext cx="14078" cy="9927"/>
              </a:xfrm>
              <a:custGeom>
                <a:rect b="b" l="l" r="r" t="t"/>
                <a:pathLst>
                  <a:path extrusionOk="0" h="55" w="78">
                    <a:moveTo>
                      <a:pt x="14" y="0"/>
                    </a:moveTo>
                    <a:lnTo>
                      <a:pt x="1" y="25"/>
                    </a:lnTo>
                    <a:cubicBezTo>
                      <a:pt x="25" y="36"/>
                      <a:pt x="49" y="48"/>
                      <a:pt x="72" y="55"/>
                    </a:cubicBezTo>
                    <a:lnTo>
                      <a:pt x="78" y="25"/>
                    </a:lnTo>
                    <a:cubicBezTo>
                      <a:pt x="55" y="19"/>
                      <a:pt x="36" y="6"/>
                      <a:pt x="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19"/>
              <p:cNvSpPr/>
              <p:nvPr/>
            </p:nvSpPr>
            <p:spPr>
              <a:xfrm>
                <a:off x="3522762" y="1664743"/>
                <a:ext cx="12995" cy="13176"/>
              </a:xfrm>
              <a:custGeom>
                <a:rect b="b" l="l" r="r" t="t"/>
                <a:pathLst>
                  <a:path extrusionOk="0" h="73" w="72">
                    <a:moveTo>
                      <a:pt x="48" y="1"/>
                    </a:moveTo>
                    <a:cubicBezTo>
                      <a:pt x="36" y="18"/>
                      <a:pt x="18" y="37"/>
                      <a:pt x="0" y="48"/>
                    </a:cubicBezTo>
                    <a:lnTo>
                      <a:pt x="18" y="72"/>
                    </a:lnTo>
                    <a:cubicBezTo>
                      <a:pt x="36" y="59"/>
                      <a:pt x="53" y="42"/>
                      <a:pt x="72" y="24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19"/>
              <p:cNvSpPr/>
              <p:nvPr/>
            </p:nvSpPr>
            <p:spPr>
              <a:xfrm>
                <a:off x="3427102" y="1665826"/>
                <a:ext cx="12995" cy="12995"/>
              </a:xfrm>
              <a:custGeom>
                <a:rect b="b" l="l" r="r" t="t"/>
                <a:pathLst>
                  <a:path extrusionOk="0" h="72" w="72">
                    <a:moveTo>
                      <a:pt x="24" y="1"/>
                    </a:moveTo>
                    <a:lnTo>
                      <a:pt x="0" y="18"/>
                    </a:lnTo>
                    <a:lnTo>
                      <a:pt x="53" y="72"/>
                    </a:lnTo>
                    <a:lnTo>
                      <a:pt x="72" y="42"/>
                    </a:lnTo>
                    <a:cubicBezTo>
                      <a:pt x="53" y="31"/>
                      <a:pt x="36" y="12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19"/>
              <p:cNvSpPr/>
              <p:nvPr/>
            </p:nvSpPr>
            <p:spPr>
              <a:xfrm>
                <a:off x="3474210" y="1687305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6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19"/>
              <p:cNvSpPr/>
              <p:nvPr/>
            </p:nvSpPr>
            <p:spPr>
              <a:xfrm>
                <a:off x="3500020" y="1679724"/>
                <a:ext cx="14078" cy="11010"/>
              </a:xfrm>
              <a:custGeom>
                <a:rect b="b" l="l" r="r" t="t"/>
                <a:pathLst>
                  <a:path extrusionOk="0" h="61" w="78">
                    <a:moveTo>
                      <a:pt x="66" y="1"/>
                    </a:moveTo>
                    <a:cubicBezTo>
                      <a:pt x="42" y="12"/>
                      <a:pt x="25" y="25"/>
                      <a:pt x="1" y="31"/>
                    </a:cubicBezTo>
                    <a:lnTo>
                      <a:pt x="6" y="61"/>
                    </a:lnTo>
                    <a:cubicBezTo>
                      <a:pt x="31" y="54"/>
                      <a:pt x="55" y="42"/>
                      <a:pt x="78" y="31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19"/>
              <p:cNvSpPr/>
              <p:nvPr/>
            </p:nvSpPr>
            <p:spPr>
              <a:xfrm>
                <a:off x="3391365" y="1514215"/>
                <a:ext cx="201427" cy="194568"/>
              </a:xfrm>
              <a:custGeom>
                <a:rect b="b" l="l" r="r" t="t"/>
                <a:pathLst>
                  <a:path extrusionOk="0" h="1078" w="1116">
                    <a:moveTo>
                      <a:pt x="1044" y="90"/>
                    </a:moveTo>
                    <a:lnTo>
                      <a:pt x="1037" y="102"/>
                    </a:lnTo>
                    <a:lnTo>
                      <a:pt x="1001" y="102"/>
                    </a:lnTo>
                    <a:lnTo>
                      <a:pt x="1009" y="90"/>
                    </a:lnTo>
                    <a:close/>
                    <a:moveTo>
                      <a:pt x="948" y="77"/>
                    </a:moveTo>
                    <a:lnTo>
                      <a:pt x="948" y="107"/>
                    </a:lnTo>
                    <a:lnTo>
                      <a:pt x="943" y="113"/>
                    </a:lnTo>
                    <a:lnTo>
                      <a:pt x="943" y="84"/>
                    </a:lnTo>
                    <a:lnTo>
                      <a:pt x="948" y="77"/>
                    </a:lnTo>
                    <a:close/>
                    <a:moveTo>
                      <a:pt x="501" y="555"/>
                    </a:moveTo>
                    <a:lnTo>
                      <a:pt x="490" y="572"/>
                    </a:lnTo>
                    <a:lnTo>
                      <a:pt x="508" y="596"/>
                    </a:lnTo>
                    <a:lnTo>
                      <a:pt x="525" y="578"/>
                    </a:lnTo>
                    <a:lnTo>
                      <a:pt x="525" y="585"/>
                    </a:lnTo>
                    <a:cubicBezTo>
                      <a:pt x="525" y="596"/>
                      <a:pt x="514" y="608"/>
                      <a:pt x="495" y="608"/>
                    </a:cubicBezTo>
                    <a:cubicBezTo>
                      <a:pt x="484" y="608"/>
                      <a:pt x="472" y="596"/>
                      <a:pt x="472" y="585"/>
                    </a:cubicBezTo>
                    <a:cubicBezTo>
                      <a:pt x="472" y="566"/>
                      <a:pt x="484" y="555"/>
                      <a:pt x="495" y="555"/>
                    </a:cubicBezTo>
                    <a:close/>
                    <a:moveTo>
                      <a:pt x="495" y="465"/>
                    </a:moveTo>
                    <a:cubicBezTo>
                      <a:pt x="525" y="465"/>
                      <a:pt x="550" y="477"/>
                      <a:pt x="567" y="489"/>
                    </a:cubicBezTo>
                    <a:lnTo>
                      <a:pt x="525" y="530"/>
                    </a:lnTo>
                    <a:cubicBezTo>
                      <a:pt x="520" y="525"/>
                      <a:pt x="508" y="525"/>
                      <a:pt x="495" y="525"/>
                    </a:cubicBezTo>
                    <a:cubicBezTo>
                      <a:pt x="465" y="525"/>
                      <a:pt x="437" y="549"/>
                      <a:pt x="437" y="585"/>
                    </a:cubicBezTo>
                    <a:cubicBezTo>
                      <a:pt x="437" y="613"/>
                      <a:pt x="465" y="643"/>
                      <a:pt x="495" y="643"/>
                    </a:cubicBezTo>
                    <a:cubicBezTo>
                      <a:pt x="531" y="643"/>
                      <a:pt x="555" y="613"/>
                      <a:pt x="555" y="585"/>
                    </a:cubicBezTo>
                    <a:cubicBezTo>
                      <a:pt x="555" y="572"/>
                      <a:pt x="555" y="560"/>
                      <a:pt x="550" y="555"/>
                    </a:cubicBezTo>
                    <a:lnTo>
                      <a:pt x="591" y="513"/>
                    </a:lnTo>
                    <a:cubicBezTo>
                      <a:pt x="603" y="530"/>
                      <a:pt x="615" y="555"/>
                      <a:pt x="615" y="585"/>
                    </a:cubicBezTo>
                    <a:cubicBezTo>
                      <a:pt x="615" y="643"/>
                      <a:pt x="561" y="698"/>
                      <a:pt x="495" y="698"/>
                    </a:cubicBezTo>
                    <a:cubicBezTo>
                      <a:pt x="437" y="698"/>
                      <a:pt x="382" y="643"/>
                      <a:pt x="382" y="585"/>
                    </a:cubicBezTo>
                    <a:cubicBezTo>
                      <a:pt x="382" y="519"/>
                      <a:pt x="437" y="465"/>
                      <a:pt x="495" y="465"/>
                    </a:cubicBezTo>
                    <a:close/>
                    <a:moveTo>
                      <a:pt x="495" y="292"/>
                    </a:moveTo>
                    <a:cubicBezTo>
                      <a:pt x="573" y="292"/>
                      <a:pt x="638" y="322"/>
                      <a:pt x="693" y="363"/>
                    </a:cubicBezTo>
                    <a:lnTo>
                      <a:pt x="591" y="470"/>
                    </a:lnTo>
                    <a:cubicBezTo>
                      <a:pt x="567" y="447"/>
                      <a:pt x="531" y="435"/>
                      <a:pt x="495" y="435"/>
                    </a:cubicBezTo>
                    <a:cubicBezTo>
                      <a:pt x="418" y="435"/>
                      <a:pt x="352" y="500"/>
                      <a:pt x="352" y="585"/>
                    </a:cubicBezTo>
                    <a:cubicBezTo>
                      <a:pt x="352" y="662"/>
                      <a:pt x="418" y="728"/>
                      <a:pt x="495" y="728"/>
                    </a:cubicBezTo>
                    <a:cubicBezTo>
                      <a:pt x="580" y="728"/>
                      <a:pt x="644" y="662"/>
                      <a:pt x="644" y="585"/>
                    </a:cubicBezTo>
                    <a:cubicBezTo>
                      <a:pt x="644" y="549"/>
                      <a:pt x="633" y="513"/>
                      <a:pt x="615" y="489"/>
                    </a:cubicBezTo>
                    <a:lnTo>
                      <a:pt x="715" y="387"/>
                    </a:lnTo>
                    <a:cubicBezTo>
                      <a:pt x="758" y="442"/>
                      <a:pt x="787" y="506"/>
                      <a:pt x="787" y="585"/>
                    </a:cubicBezTo>
                    <a:cubicBezTo>
                      <a:pt x="787" y="745"/>
                      <a:pt x="657" y="871"/>
                      <a:pt x="495" y="871"/>
                    </a:cubicBezTo>
                    <a:cubicBezTo>
                      <a:pt x="335" y="871"/>
                      <a:pt x="209" y="745"/>
                      <a:pt x="209" y="585"/>
                    </a:cubicBezTo>
                    <a:cubicBezTo>
                      <a:pt x="209" y="423"/>
                      <a:pt x="335" y="292"/>
                      <a:pt x="495" y="292"/>
                    </a:cubicBezTo>
                    <a:close/>
                    <a:moveTo>
                      <a:pt x="495" y="113"/>
                    </a:moveTo>
                    <a:cubicBezTo>
                      <a:pt x="621" y="113"/>
                      <a:pt x="734" y="167"/>
                      <a:pt x="817" y="244"/>
                    </a:cubicBezTo>
                    <a:lnTo>
                      <a:pt x="715" y="346"/>
                    </a:lnTo>
                    <a:cubicBezTo>
                      <a:pt x="657" y="292"/>
                      <a:pt x="580" y="263"/>
                      <a:pt x="495" y="263"/>
                    </a:cubicBezTo>
                    <a:cubicBezTo>
                      <a:pt x="322" y="263"/>
                      <a:pt x="174" y="406"/>
                      <a:pt x="174" y="585"/>
                    </a:cubicBezTo>
                    <a:cubicBezTo>
                      <a:pt x="174" y="756"/>
                      <a:pt x="322" y="906"/>
                      <a:pt x="495" y="906"/>
                    </a:cubicBezTo>
                    <a:cubicBezTo>
                      <a:pt x="674" y="906"/>
                      <a:pt x="817" y="756"/>
                      <a:pt x="817" y="585"/>
                    </a:cubicBezTo>
                    <a:cubicBezTo>
                      <a:pt x="817" y="500"/>
                      <a:pt x="787" y="423"/>
                      <a:pt x="734" y="363"/>
                    </a:cubicBezTo>
                    <a:lnTo>
                      <a:pt x="836" y="263"/>
                    </a:lnTo>
                    <a:cubicBezTo>
                      <a:pt x="913" y="346"/>
                      <a:pt x="966" y="459"/>
                      <a:pt x="966" y="585"/>
                    </a:cubicBezTo>
                    <a:cubicBezTo>
                      <a:pt x="966" y="841"/>
                      <a:pt x="751" y="1049"/>
                      <a:pt x="495" y="1049"/>
                    </a:cubicBezTo>
                    <a:cubicBezTo>
                      <a:pt x="239" y="1049"/>
                      <a:pt x="31" y="841"/>
                      <a:pt x="31" y="585"/>
                    </a:cubicBezTo>
                    <a:cubicBezTo>
                      <a:pt x="31" y="327"/>
                      <a:pt x="239" y="113"/>
                      <a:pt x="495" y="113"/>
                    </a:cubicBezTo>
                    <a:close/>
                    <a:moveTo>
                      <a:pt x="979" y="0"/>
                    </a:moveTo>
                    <a:lnTo>
                      <a:pt x="913" y="71"/>
                    </a:lnTo>
                    <a:lnTo>
                      <a:pt x="913" y="149"/>
                    </a:lnTo>
                    <a:lnTo>
                      <a:pt x="836" y="220"/>
                    </a:lnTo>
                    <a:cubicBezTo>
                      <a:pt x="746" y="137"/>
                      <a:pt x="627" y="84"/>
                      <a:pt x="495" y="84"/>
                    </a:cubicBezTo>
                    <a:cubicBezTo>
                      <a:pt x="222" y="84"/>
                      <a:pt x="1" y="310"/>
                      <a:pt x="1" y="585"/>
                    </a:cubicBezTo>
                    <a:cubicBezTo>
                      <a:pt x="1" y="720"/>
                      <a:pt x="55" y="846"/>
                      <a:pt x="151" y="935"/>
                    </a:cubicBezTo>
                    <a:lnTo>
                      <a:pt x="151" y="1061"/>
                    </a:lnTo>
                    <a:lnTo>
                      <a:pt x="179" y="1061"/>
                    </a:lnTo>
                    <a:lnTo>
                      <a:pt x="179" y="959"/>
                    </a:lnTo>
                    <a:cubicBezTo>
                      <a:pt x="264" y="1036"/>
                      <a:pt x="377" y="1078"/>
                      <a:pt x="495" y="1078"/>
                    </a:cubicBezTo>
                    <a:cubicBezTo>
                      <a:pt x="621" y="1078"/>
                      <a:pt x="728" y="1036"/>
                      <a:pt x="817" y="959"/>
                    </a:cubicBezTo>
                    <a:lnTo>
                      <a:pt x="817" y="1061"/>
                    </a:lnTo>
                    <a:lnTo>
                      <a:pt x="847" y="1061"/>
                    </a:lnTo>
                    <a:lnTo>
                      <a:pt x="847" y="935"/>
                    </a:lnTo>
                    <a:cubicBezTo>
                      <a:pt x="937" y="846"/>
                      <a:pt x="996" y="720"/>
                      <a:pt x="996" y="585"/>
                    </a:cubicBezTo>
                    <a:cubicBezTo>
                      <a:pt x="996" y="453"/>
                      <a:pt x="943" y="335"/>
                      <a:pt x="858" y="244"/>
                    </a:cubicBezTo>
                    <a:lnTo>
                      <a:pt x="930" y="167"/>
                    </a:lnTo>
                    <a:lnTo>
                      <a:pt x="1001" y="167"/>
                    </a:lnTo>
                    <a:lnTo>
                      <a:pt x="1001" y="137"/>
                    </a:lnTo>
                    <a:lnTo>
                      <a:pt x="966" y="137"/>
                    </a:lnTo>
                    <a:lnTo>
                      <a:pt x="973" y="132"/>
                    </a:lnTo>
                    <a:lnTo>
                      <a:pt x="1050" y="132"/>
                    </a:lnTo>
                    <a:lnTo>
                      <a:pt x="1116" y="60"/>
                    </a:lnTo>
                    <a:lnTo>
                      <a:pt x="1020" y="60"/>
                    </a:lnTo>
                    <a:lnTo>
                      <a:pt x="1020" y="0"/>
                    </a:lnTo>
                    <a:lnTo>
                      <a:pt x="990" y="0"/>
                    </a:lnTo>
                    <a:lnTo>
                      <a:pt x="990" y="71"/>
                    </a:lnTo>
                    <a:lnTo>
                      <a:pt x="979" y="77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9" name="Google Shape;1649;p19"/>
            <p:cNvGrpSpPr/>
            <p:nvPr/>
          </p:nvGrpSpPr>
          <p:grpSpPr>
            <a:xfrm>
              <a:off x="5554757" y="4610960"/>
              <a:ext cx="415293" cy="417259"/>
              <a:chOff x="4866330" y="2324795"/>
              <a:chExt cx="190597" cy="191500"/>
            </a:xfrm>
          </p:grpSpPr>
          <p:sp>
            <p:nvSpPr>
              <p:cNvPr id="1650" name="Google Shape;1650;p19"/>
              <p:cNvSpPr/>
              <p:nvPr/>
            </p:nvSpPr>
            <p:spPr>
              <a:xfrm>
                <a:off x="5047000" y="2506368"/>
                <a:ext cx="9927" cy="9927"/>
              </a:xfrm>
              <a:custGeom>
                <a:rect b="b" l="l" r="r" t="t"/>
                <a:pathLst>
                  <a:path extrusionOk="0" h="55" w="55">
                    <a:moveTo>
                      <a:pt x="19" y="1"/>
                    </a:moveTo>
                    <a:lnTo>
                      <a:pt x="19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55" y="55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19"/>
              <p:cNvSpPr/>
              <p:nvPr/>
            </p:nvSpPr>
            <p:spPr>
              <a:xfrm>
                <a:off x="4994297" y="2509798"/>
                <a:ext cx="13176" cy="6498"/>
              </a:xfrm>
              <a:custGeom>
                <a:rect b="b" l="l" r="r" t="t"/>
                <a:pathLst>
                  <a:path extrusionOk="0" h="36" w="73">
                    <a:moveTo>
                      <a:pt x="1" y="0"/>
                    </a:moveTo>
                    <a:lnTo>
                      <a:pt x="1" y="36"/>
                    </a:lnTo>
                    <a:lnTo>
                      <a:pt x="72" y="3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19"/>
              <p:cNvSpPr/>
              <p:nvPr/>
            </p:nvSpPr>
            <p:spPr>
              <a:xfrm>
                <a:off x="4967585" y="2509798"/>
                <a:ext cx="14078" cy="6498"/>
              </a:xfrm>
              <a:custGeom>
                <a:rect b="b" l="l" r="r" t="t"/>
                <a:pathLst>
                  <a:path extrusionOk="0" h="36" w="78">
                    <a:moveTo>
                      <a:pt x="0" y="0"/>
                    </a:moveTo>
                    <a:lnTo>
                      <a:pt x="0" y="36"/>
                    </a:lnTo>
                    <a:lnTo>
                      <a:pt x="77" y="3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19"/>
              <p:cNvSpPr/>
              <p:nvPr/>
            </p:nvSpPr>
            <p:spPr>
              <a:xfrm>
                <a:off x="4887808" y="2509798"/>
                <a:ext cx="14439" cy="6498"/>
              </a:xfrm>
              <a:custGeom>
                <a:rect b="b" l="l" r="r" t="t"/>
                <a:pathLst>
                  <a:path extrusionOk="0" h="36" w="80">
                    <a:moveTo>
                      <a:pt x="0" y="0"/>
                    </a:moveTo>
                    <a:lnTo>
                      <a:pt x="0" y="36"/>
                    </a:lnTo>
                    <a:lnTo>
                      <a:pt x="79" y="36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19"/>
              <p:cNvSpPr/>
              <p:nvPr/>
            </p:nvSpPr>
            <p:spPr>
              <a:xfrm>
                <a:off x="4941775" y="2509798"/>
                <a:ext cx="12995" cy="6498"/>
              </a:xfrm>
              <a:custGeom>
                <a:rect b="b" l="l" r="r" t="t"/>
                <a:pathLst>
                  <a:path extrusionOk="0" h="36" w="72">
                    <a:moveTo>
                      <a:pt x="0" y="0"/>
                    </a:moveTo>
                    <a:lnTo>
                      <a:pt x="0" y="36"/>
                    </a:lnTo>
                    <a:lnTo>
                      <a:pt x="72" y="3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19"/>
              <p:cNvSpPr/>
              <p:nvPr/>
            </p:nvSpPr>
            <p:spPr>
              <a:xfrm>
                <a:off x="4914882" y="2509798"/>
                <a:ext cx="13176" cy="6498"/>
              </a:xfrm>
              <a:custGeom>
                <a:rect b="b" l="l" r="r" t="t"/>
                <a:pathLst>
                  <a:path extrusionOk="0" h="36" w="73">
                    <a:moveTo>
                      <a:pt x="1" y="0"/>
                    </a:moveTo>
                    <a:lnTo>
                      <a:pt x="1" y="36"/>
                    </a:lnTo>
                    <a:lnTo>
                      <a:pt x="72" y="3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19"/>
              <p:cNvSpPr/>
              <p:nvPr/>
            </p:nvSpPr>
            <p:spPr>
              <a:xfrm>
                <a:off x="5020107" y="2509798"/>
                <a:ext cx="14078" cy="6498"/>
              </a:xfrm>
              <a:custGeom>
                <a:rect b="b" l="l" r="r" t="t"/>
                <a:pathLst>
                  <a:path extrusionOk="0" h="36" w="78">
                    <a:moveTo>
                      <a:pt x="1" y="0"/>
                    </a:moveTo>
                    <a:lnTo>
                      <a:pt x="1" y="36"/>
                    </a:lnTo>
                    <a:lnTo>
                      <a:pt x="78" y="3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19"/>
              <p:cNvSpPr/>
              <p:nvPr/>
            </p:nvSpPr>
            <p:spPr>
              <a:xfrm>
                <a:off x="4866330" y="2506368"/>
                <a:ext cx="8844" cy="9927"/>
              </a:xfrm>
              <a:custGeom>
                <a:rect b="b" l="l" r="r" t="t"/>
                <a:pathLst>
                  <a:path extrusionOk="0" h="55" w="49">
                    <a:moveTo>
                      <a:pt x="1" y="1"/>
                    </a:moveTo>
                    <a:lnTo>
                      <a:pt x="1" y="55"/>
                    </a:lnTo>
                    <a:lnTo>
                      <a:pt x="48" y="55"/>
                    </a:lnTo>
                    <a:lnTo>
                      <a:pt x="48" y="19"/>
                    </a:lnTo>
                    <a:lnTo>
                      <a:pt x="31" y="1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19"/>
              <p:cNvSpPr/>
              <p:nvPr/>
            </p:nvSpPr>
            <p:spPr>
              <a:xfrm>
                <a:off x="4866330" y="2453846"/>
                <a:ext cx="5595" cy="12995"/>
              </a:xfrm>
              <a:custGeom>
                <a:rect b="b" l="l" r="r" t="t"/>
                <a:pathLst>
                  <a:path extrusionOk="0" h="72" w="31">
                    <a:moveTo>
                      <a:pt x="1" y="0"/>
                    </a:moveTo>
                    <a:lnTo>
                      <a:pt x="1" y="72"/>
                    </a:lnTo>
                    <a:lnTo>
                      <a:pt x="31" y="7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19"/>
              <p:cNvSpPr/>
              <p:nvPr/>
            </p:nvSpPr>
            <p:spPr>
              <a:xfrm>
                <a:off x="4866330" y="2347176"/>
                <a:ext cx="5595" cy="14439"/>
              </a:xfrm>
              <a:custGeom>
                <a:rect b="b" l="l" r="r" t="t"/>
                <a:pathLst>
                  <a:path extrusionOk="0" h="80" w="31">
                    <a:moveTo>
                      <a:pt x="1" y="1"/>
                    </a:moveTo>
                    <a:lnTo>
                      <a:pt x="1" y="79"/>
                    </a:lnTo>
                    <a:lnTo>
                      <a:pt x="31" y="7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19"/>
              <p:cNvSpPr/>
              <p:nvPr/>
            </p:nvSpPr>
            <p:spPr>
              <a:xfrm>
                <a:off x="4866330" y="2374250"/>
                <a:ext cx="5595" cy="13176"/>
              </a:xfrm>
              <a:custGeom>
                <a:rect b="b" l="l" r="r" t="t"/>
                <a:pathLst>
                  <a:path extrusionOk="0" h="73" w="31">
                    <a:moveTo>
                      <a:pt x="1" y="1"/>
                    </a:moveTo>
                    <a:lnTo>
                      <a:pt x="1" y="72"/>
                    </a:lnTo>
                    <a:lnTo>
                      <a:pt x="31" y="72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19"/>
              <p:cNvSpPr/>
              <p:nvPr/>
            </p:nvSpPr>
            <p:spPr>
              <a:xfrm>
                <a:off x="4866330" y="2401143"/>
                <a:ext cx="5595" cy="12995"/>
              </a:xfrm>
              <a:custGeom>
                <a:rect b="b" l="l" r="r" t="t"/>
                <a:pathLst>
                  <a:path extrusionOk="0" h="72" w="31">
                    <a:moveTo>
                      <a:pt x="1" y="0"/>
                    </a:moveTo>
                    <a:lnTo>
                      <a:pt x="1" y="72"/>
                    </a:lnTo>
                    <a:lnTo>
                      <a:pt x="31" y="7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19"/>
              <p:cNvSpPr/>
              <p:nvPr/>
            </p:nvSpPr>
            <p:spPr>
              <a:xfrm>
                <a:off x="4866330" y="2426953"/>
                <a:ext cx="5595" cy="12995"/>
              </a:xfrm>
              <a:custGeom>
                <a:rect b="b" l="l" r="r" t="t"/>
                <a:pathLst>
                  <a:path extrusionOk="0" h="72" w="31">
                    <a:moveTo>
                      <a:pt x="1" y="0"/>
                    </a:moveTo>
                    <a:lnTo>
                      <a:pt x="1" y="72"/>
                    </a:lnTo>
                    <a:lnTo>
                      <a:pt x="31" y="7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19"/>
              <p:cNvSpPr/>
              <p:nvPr/>
            </p:nvSpPr>
            <p:spPr>
              <a:xfrm>
                <a:off x="4866330" y="2479475"/>
                <a:ext cx="5595" cy="14259"/>
              </a:xfrm>
              <a:custGeom>
                <a:rect b="b" l="l" r="r" t="t"/>
                <a:pathLst>
                  <a:path extrusionOk="0" h="79" w="31">
                    <a:moveTo>
                      <a:pt x="1" y="1"/>
                    </a:moveTo>
                    <a:lnTo>
                      <a:pt x="1" y="78"/>
                    </a:lnTo>
                    <a:lnTo>
                      <a:pt x="31" y="78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19"/>
              <p:cNvSpPr/>
              <p:nvPr/>
            </p:nvSpPr>
            <p:spPr>
              <a:xfrm>
                <a:off x="4866330" y="2324795"/>
                <a:ext cx="8844" cy="9746"/>
              </a:xfrm>
              <a:custGeom>
                <a:rect b="b" l="l" r="r" t="t"/>
                <a:pathLst>
                  <a:path extrusionOk="0" h="54" w="49">
                    <a:moveTo>
                      <a:pt x="1" y="0"/>
                    </a:moveTo>
                    <a:lnTo>
                      <a:pt x="1" y="53"/>
                    </a:lnTo>
                    <a:lnTo>
                      <a:pt x="31" y="53"/>
                    </a:lnTo>
                    <a:lnTo>
                      <a:pt x="31" y="36"/>
                    </a:lnTo>
                    <a:lnTo>
                      <a:pt x="48" y="36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19"/>
              <p:cNvSpPr/>
              <p:nvPr/>
            </p:nvSpPr>
            <p:spPr>
              <a:xfrm>
                <a:off x="5020107" y="2324795"/>
                <a:ext cx="14078" cy="6678"/>
              </a:xfrm>
              <a:custGeom>
                <a:rect b="b" l="l" r="r" t="t"/>
                <a:pathLst>
                  <a:path extrusionOk="0" h="37" w="78">
                    <a:moveTo>
                      <a:pt x="1" y="0"/>
                    </a:moveTo>
                    <a:lnTo>
                      <a:pt x="1" y="36"/>
                    </a:lnTo>
                    <a:lnTo>
                      <a:pt x="78" y="3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19"/>
              <p:cNvSpPr/>
              <p:nvPr/>
            </p:nvSpPr>
            <p:spPr>
              <a:xfrm>
                <a:off x="4994297" y="2324795"/>
                <a:ext cx="13176" cy="6678"/>
              </a:xfrm>
              <a:custGeom>
                <a:rect b="b" l="l" r="r" t="t"/>
                <a:pathLst>
                  <a:path extrusionOk="0" h="37" w="73">
                    <a:moveTo>
                      <a:pt x="1" y="0"/>
                    </a:moveTo>
                    <a:lnTo>
                      <a:pt x="1" y="36"/>
                    </a:lnTo>
                    <a:lnTo>
                      <a:pt x="72" y="3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19"/>
              <p:cNvSpPr/>
              <p:nvPr/>
            </p:nvSpPr>
            <p:spPr>
              <a:xfrm>
                <a:off x="4967585" y="2324795"/>
                <a:ext cx="14078" cy="6678"/>
              </a:xfrm>
              <a:custGeom>
                <a:rect b="b" l="l" r="r" t="t"/>
                <a:pathLst>
                  <a:path extrusionOk="0" h="37" w="78">
                    <a:moveTo>
                      <a:pt x="0" y="0"/>
                    </a:moveTo>
                    <a:lnTo>
                      <a:pt x="0" y="36"/>
                    </a:lnTo>
                    <a:lnTo>
                      <a:pt x="77" y="3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19"/>
              <p:cNvSpPr/>
              <p:nvPr/>
            </p:nvSpPr>
            <p:spPr>
              <a:xfrm>
                <a:off x="4887808" y="2324795"/>
                <a:ext cx="14439" cy="6678"/>
              </a:xfrm>
              <a:custGeom>
                <a:rect b="b" l="l" r="r" t="t"/>
                <a:pathLst>
                  <a:path extrusionOk="0" h="37" w="80">
                    <a:moveTo>
                      <a:pt x="0" y="0"/>
                    </a:moveTo>
                    <a:lnTo>
                      <a:pt x="0" y="36"/>
                    </a:lnTo>
                    <a:lnTo>
                      <a:pt x="79" y="36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19"/>
              <p:cNvSpPr/>
              <p:nvPr/>
            </p:nvSpPr>
            <p:spPr>
              <a:xfrm>
                <a:off x="4941775" y="2324795"/>
                <a:ext cx="12995" cy="6678"/>
              </a:xfrm>
              <a:custGeom>
                <a:rect b="b" l="l" r="r" t="t"/>
                <a:pathLst>
                  <a:path extrusionOk="0" h="37" w="72">
                    <a:moveTo>
                      <a:pt x="0" y="0"/>
                    </a:moveTo>
                    <a:lnTo>
                      <a:pt x="0" y="36"/>
                    </a:lnTo>
                    <a:lnTo>
                      <a:pt x="72" y="3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19"/>
              <p:cNvSpPr/>
              <p:nvPr/>
            </p:nvSpPr>
            <p:spPr>
              <a:xfrm>
                <a:off x="4914882" y="2324795"/>
                <a:ext cx="13176" cy="6678"/>
              </a:xfrm>
              <a:custGeom>
                <a:rect b="b" l="l" r="r" t="t"/>
                <a:pathLst>
                  <a:path extrusionOk="0" h="37" w="73">
                    <a:moveTo>
                      <a:pt x="1" y="0"/>
                    </a:moveTo>
                    <a:lnTo>
                      <a:pt x="1" y="36"/>
                    </a:lnTo>
                    <a:lnTo>
                      <a:pt x="72" y="3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19"/>
              <p:cNvSpPr/>
              <p:nvPr/>
            </p:nvSpPr>
            <p:spPr>
              <a:xfrm>
                <a:off x="5047000" y="2324795"/>
                <a:ext cx="9927" cy="9746"/>
              </a:xfrm>
              <a:custGeom>
                <a:rect b="b" l="l" r="r" t="t"/>
                <a:pathLst>
                  <a:path extrusionOk="0" h="54" w="55">
                    <a:moveTo>
                      <a:pt x="0" y="0"/>
                    </a:moveTo>
                    <a:lnTo>
                      <a:pt x="0" y="36"/>
                    </a:lnTo>
                    <a:lnTo>
                      <a:pt x="19" y="36"/>
                    </a:lnTo>
                    <a:lnTo>
                      <a:pt x="19" y="53"/>
                    </a:lnTo>
                    <a:lnTo>
                      <a:pt x="55" y="5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19"/>
              <p:cNvSpPr/>
              <p:nvPr/>
            </p:nvSpPr>
            <p:spPr>
              <a:xfrm>
                <a:off x="5050430" y="2347176"/>
                <a:ext cx="6498" cy="14439"/>
              </a:xfrm>
              <a:custGeom>
                <a:rect b="b" l="l" r="r" t="t"/>
                <a:pathLst>
                  <a:path extrusionOk="0" h="80" w="36">
                    <a:moveTo>
                      <a:pt x="0" y="1"/>
                    </a:moveTo>
                    <a:lnTo>
                      <a:pt x="0" y="79"/>
                    </a:lnTo>
                    <a:lnTo>
                      <a:pt x="36" y="79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19"/>
              <p:cNvSpPr/>
              <p:nvPr/>
            </p:nvSpPr>
            <p:spPr>
              <a:xfrm>
                <a:off x="5050430" y="2374250"/>
                <a:ext cx="6498" cy="13176"/>
              </a:xfrm>
              <a:custGeom>
                <a:rect b="b" l="l" r="r" t="t"/>
                <a:pathLst>
                  <a:path extrusionOk="0" h="73" w="36">
                    <a:moveTo>
                      <a:pt x="0" y="1"/>
                    </a:moveTo>
                    <a:lnTo>
                      <a:pt x="0" y="72"/>
                    </a:lnTo>
                    <a:lnTo>
                      <a:pt x="36" y="72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19"/>
              <p:cNvSpPr/>
              <p:nvPr/>
            </p:nvSpPr>
            <p:spPr>
              <a:xfrm>
                <a:off x="5050430" y="2401143"/>
                <a:ext cx="6498" cy="12995"/>
              </a:xfrm>
              <a:custGeom>
                <a:rect b="b" l="l" r="r" t="t"/>
                <a:pathLst>
                  <a:path extrusionOk="0" h="72" w="36">
                    <a:moveTo>
                      <a:pt x="0" y="0"/>
                    </a:moveTo>
                    <a:lnTo>
                      <a:pt x="0" y="72"/>
                    </a:lnTo>
                    <a:lnTo>
                      <a:pt x="36" y="7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19"/>
              <p:cNvSpPr/>
              <p:nvPr/>
            </p:nvSpPr>
            <p:spPr>
              <a:xfrm>
                <a:off x="5050430" y="2479475"/>
                <a:ext cx="6498" cy="14259"/>
              </a:xfrm>
              <a:custGeom>
                <a:rect b="b" l="l" r="r" t="t"/>
                <a:pathLst>
                  <a:path extrusionOk="0" h="79" w="36">
                    <a:moveTo>
                      <a:pt x="0" y="1"/>
                    </a:moveTo>
                    <a:lnTo>
                      <a:pt x="0" y="78"/>
                    </a:lnTo>
                    <a:lnTo>
                      <a:pt x="36" y="78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19"/>
              <p:cNvSpPr/>
              <p:nvPr/>
            </p:nvSpPr>
            <p:spPr>
              <a:xfrm>
                <a:off x="5050430" y="2426953"/>
                <a:ext cx="6498" cy="12995"/>
              </a:xfrm>
              <a:custGeom>
                <a:rect b="b" l="l" r="r" t="t"/>
                <a:pathLst>
                  <a:path extrusionOk="0" h="72" w="36">
                    <a:moveTo>
                      <a:pt x="0" y="0"/>
                    </a:moveTo>
                    <a:lnTo>
                      <a:pt x="0" y="72"/>
                    </a:lnTo>
                    <a:lnTo>
                      <a:pt x="36" y="7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19"/>
              <p:cNvSpPr/>
              <p:nvPr/>
            </p:nvSpPr>
            <p:spPr>
              <a:xfrm>
                <a:off x="5050430" y="2453846"/>
                <a:ext cx="6498" cy="12995"/>
              </a:xfrm>
              <a:custGeom>
                <a:rect b="b" l="l" r="r" t="t"/>
                <a:pathLst>
                  <a:path extrusionOk="0" h="72" w="36">
                    <a:moveTo>
                      <a:pt x="0" y="0"/>
                    </a:moveTo>
                    <a:lnTo>
                      <a:pt x="0" y="72"/>
                    </a:lnTo>
                    <a:lnTo>
                      <a:pt x="36" y="7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19"/>
              <p:cNvSpPr/>
              <p:nvPr/>
            </p:nvSpPr>
            <p:spPr>
              <a:xfrm>
                <a:off x="4868496" y="2327864"/>
                <a:ext cx="185183" cy="185183"/>
              </a:xfrm>
              <a:custGeom>
                <a:rect b="b" l="l" r="r" t="t"/>
                <a:pathLst>
                  <a:path extrusionOk="0" h="1026" w="1026">
                    <a:moveTo>
                      <a:pt x="501" y="0"/>
                    </a:moveTo>
                    <a:lnTo>
                      <a:pt x="501" y="143"/>
                    </a:lnTo>
                    <a:cubicBezTo>
                      <a:pt x="501" y="173"/>
                      <a:pt x="513" y="198"/>
                      <a:pt x="536" y="209"/>
                    </a:cubicBezTo>
                    <a:cubicBezTo>
                      <a:pt x="547" y="215"/>
                      <a:pt x="560" y="218"/>
                      <a:pt x="571" y="218"/>
                    </a:cubicBezTo>
                    <a:cubicBezTo>
                      <a:pt x="585" y="218"/>
                      <a:pt x="598" y="214"/>
                      <a:pt x="608" y="203"/>
                    </a:cubicBezTo>
                    <a:cubicBezTo>
                      <a:pt x="615" y="203"/>
                      <a:pt x="615" y="203"/>
                      <a:pt x="615" y="198"/>
                    </a:cubicBezTo>
                    <a:cubicBezTo>
                      <a:pt x="629" y="188"/>
                      <a:pt x="648" y="178"/>
                      <a:pt x="668" y="178"/>
                    </a:cubicBezTo>
                    <a:cubicBezTo>
                      <a:pt x="671" y="178"/>
                      <a:pt x="675" y="178"/>
                      <a:pt x="679" y="179"/>
                    </a:cubicBezTo>
                    <a:cubicBezTo>
                      <a:pt x="722" y="179"/>
                      <a:pt x="751" y="215"/>
                      <a:pt x="751" y="251"/>
                    </a:cubicBezTo>
                    <a:cubicBezTo>
                      <a:pt x="758" y="275"/>
                      <a:pt x="751" y="299"/>
                      <a:pt x="734" y="311"/>
                    </a:cubicBezTo>
                    <a:cubicBezTo>
                      <a:pt x="718" y="329"/>
                      <a:pt x="696" y="338"/>
                      <a:pt x="674" y="338"/>
                    </a:cubicBezTo>
                    <a:cubicBezTo>
                      <a:pt x="655" y="338"/>
                      <a:pt x="635" y="331"/>
                      <a:pt x="621" y="316"/>
                    </a:cubicBezTo>
                    <a:cubicBezTo>
                      <a:pt x="615" y="316"/>
                      <a:pt x="608" y="311"/>
                      <a:pt x="602" y="311"/>
                    </a:cubicBezTo>
                    <a:cubicBezTo>
                      <a:pt x="594" y="305"/>
                      <a:pt x="582" y="302"/>
                      <a:pt x="569" y="302"/>
                    </a:cubicBezTo>
                    <a:cubicBezTo>
                      <a:pt x="556" y="302"/>
                      <a:pt x="543" y="305"/>
                      <a:pt x="531" y="311"/>
                    </a:cubicBezTo>
                    <a:cubicBezTo>
                      <a:pt x="513" y="322"/>
                      <a:pt x="501" y="346"/>
                      <a:pt x="501" y="371"/>
                    </a:cubicBezTo>
                    <a:lnTo>
                      <a:pt x="501" y="495"/>
                    </a:lnTo>
                    <a:lnTo>
                      <a:pt x="371" y="495"/>
                    </a:lnTo>
                    <a:cubicBezTo>
                      <a:pt x="352" y="495"/>
                      <a:pt x="340" y="489"/>
                      <a:pt x="335" y="478"/>
                    </a:cubicBezTo>
                    <a:cubicBezTo>
                      <a:pt x="322" y="459"/>
                      <a:pt x="329" y="448"/>
                      <a:pt x="335" y="436"/>
                    </a:cubicBezTo>
                    <a:lnTo>
                      <a:pt x="335" y="429"/>
                    </a:lnTo>
                    <a:cubicBezTo>
                      <a:pt x="358" y="406"/>
                      <a:pt x="371" y="376"/>
                      <a:pt x="371" y="341"/>
                    </a:cubicBezTo>
                    <a:cubicBezTo>
                      <a:pt x="365" y="286"/>
                      <a:pt x="322" y="245"/>
                      <a:pt x="269" y="245"/>
                    </a:cubicBezTo>
                    <a:cubicBezTo>
                      <a:pt x="264" y="244"/>
                      <a:pt x="258" y="243"/>
                      <a:pt x="253" y="243"/>
                    </a:cubicBezTo>
                    <a:cubicBezTo>
                      <a:pt x="227" y="243"/>
                      <a:pt x="199" y="254"/>
                      <a:pt x="179" y="269"/>
                    </a:cubicBezTo>
                    <a:cubicBezTo>
                      <a:pt x="156" y="294"/>
                      <a:pt x="143" y="322"/>
                      <a:pt x="143" y="352"/>
                    </a:cubicBezTo>
                    <a:cubicBezTo>
                      <a:pt x="143" y="382"/>
                      <a:pt x="156" y="412"/>
                      <a:pt x="173" y="429"/>
                    </a:cubicBezTo>
                    <a:cubicBezTo>
                      <a:pt x="173" y="429"/>
                      <a:pt x="173" y="436"/>
                      <a:pt x="179" y="436"/>
                    </a:cubicBezTo>
                    <a:cubicBezTo>
                      <a:pt x="186" y="448"/>
                      <a:pt x="186" y="465"/>
                      <a:pt x="179" y="478"/>
                    </a:cubicBezTo>
                    <a:cubicBezTo>
                      <a:pt x="168" y="489"/>
                      <a:pt x="156" y="495"/>
                      <a:pt x="143" y="495"/>
                    </a:cubicBezTo>
                    <a:lnTo>
                      <a:pt x="0" y="495"/>
                    </a:lnTo>
                    <a:lnTo>
                      <a:pt x="0" y="531"/>
                    </a:lnTo>
                    <a:lnTo>
                      <a:pt x="143" y="531"/>
                    </a:lnTo>
                    <a:cubicBezTo>
                      <a:pt x="168" y="531"/>
                      <a:pt x="192" y="514"/>
                      <a:pt x="203" y="495"/>
                    </a:cubicBezTo>
                    <a:cubicBezTo>
                      <a:pt x="215" y="472"/>
                      <a:pt x="215" y="448"/>
                      <a:pt x="203" y="424"/>
                    </a:cubicBezTo>
                    <a:cubicBezTo>
                      <a:pt x="203" y="418"/>
                      <a:pt x="198" y="412"/>
                      <a:pt x="198" y="412"/>
                    </a:cubicBezTo>
                    <a:cubicBezTo>
                      <a:pt x="179" y="394"/>
                      <a:pt x="173" y="376"/>
                      <a:pt x="173" y="352"/>
                    </a:cubicBezTo>
                    <a:cubicBezTo>
                      <a:pt x="173" y="329"/>
                      <a:pt x="186" y="311"/>
                      <a:pt x="203" y="294"/>
                    </a:cubicBezTo>
                    <a:cubicBezTo>
                      <a:pt x="217" y="279"/>
                      <a:pt x="230" y="273"/>
                      <a:pt x="247" y="273"/>
                    </a:cubicBezTo>
                    <a:cubicBezTo>
                      <a:pt x="252" y="273"/>
                      <a:pt x="257" y="274"/>
                      <a:pt x="263" y="275"/>
                    </a:cubicBezTo>
                    <a:cubicBezTo>
                      <a:pt x="305" y="275"/>
                      <a:pt x="335" y="305"/>
                      <a:pt x="335" y="346"/>
                    </a:cubicBezTo>
                    <a:cubicBezTo>
                      <a:pt x="340" y="371"/>
                      <a:pt x="329" y="394"/>
                      <a:pt x="316" y="412"/>
                    </a:cubicBezTo>
                    <a:cubicBezTo>
                      <a:pt x="310" y="412"/>
                      <a:pt x="310" y="412"/>
                      <a:pt x="310" y="418"/>
                    </a:cubicBezTo>
                    <a:cubicBezTo>
                      <a:pt x="293" y="436"/>
                      <a:pt x="293" y="465"/>
                      <a:pt x="305" y="489"/>
                    </a:cubicBezTo>
                    <a:cubicBezTo>
                      <a:pt x="316" y="514"/>
                      <a:pt x="340" y="531"/>
                      <a:pt x="371" y="531"/>
                    </a:cubicBezTo>
                    <a:lnTo>
                      <a:pt x="501" y="531"/>
                    </a:lnTo>
                    <a:lnTo>
                      <a:pt x="501" y="657"/>
                    </a:lnTo>
                    <a:cubicBezTo>
                      <a:pt x="501" y="668"/>
                      <a:pt x="489" y="679"/>
                      <a:pt x="478" y="692"/>
                    </a:cubicBezTo>
                    <a:cubicBezTo>
                      <a:pt x="471" y="695"/>
                      <a:pt x="465" y="697"/>
                      <a:pt x="459" y="697"/>
                    </a:cubicBezTo>
                    <a:cubicBezTo>
                      <a:pt x="452" y="697"/>
                      <a:pt x="445" y="695"/>
                      <a:pt x="436" y="692"/>
                    </a:cubicBezTo>
                    <a:cubicBezTo>
                      <a:pt x="436" y="687"/>
                      <a:pt x="429" y="687"/>
                      <a:pt x="429" y="687"/>
                    </a:cubicBezTo>
                    <a:cubicBezTo>
                      <a:pt x="412" y="668"/>
                      <a:pt x="382" y="657"/>
                      <a:pt x="352" y="657"/>
                    </a:cubicBezTo>
                    <a:cubicBezTo>
                      <a:pt x="322" y="657"/>
                      <a:pt x="293" y="668"/>
                      <a:pt x="269" y="692"/>
                    </a:cubicBezTo>
                    <a:cubicBezTo>
                      <a:pt x="250" y="715"/>
                      <a:pt x="239" y="745"/>
                      <a:pt x="245" y="781"/>
                    </a:cubicBezTo>
                    <a:cubicBezTo>
                      <a:pt x="250" y="830"/>
                      <a:pt x="293" y="871"/>
                      <a:pt x="340" y="877"/>
                    </a:cubicBezTo>
                    <a:cubicBezTo>
                      <a:pt x="347" y="878"/>
                      <a:pt x="353" y="878"/>
                      <a:pt x="358" y="878"/>
                    </a:cubicBezTo>
                    <a:cubicBezTo>
                      <a:pt x="386" y="878"/>
                      <a:pt x="410" y="867"/>
                      <a:pt x="429" y="847"/>
                    </a:cubicBezTo>
                    <a:lnTo>
                      <a:pt x="436" y="847"/>
                    </a:lnTo>
                    <a:cubicBezTo>
                      <a:pt x="443" y="840"/>
                      <a:pt x="450" y="837"/>
                      <a:pt x="458" y="837"/>
                    </a:cubicBezTo>
                    <a:cubicBezTo>
                      <a:pt x="464" y="837"/>
                      <a:pt x="470" y="839"/>
                      <a:pt x="478" y="841"/>
                    </a:cubicBezTo>
                    <a:cubicBezTo>
                      <a:pt x="489" y="852"/>
                      <a:pt x="501" y="865"/>
                      <a:pt x="501" y="882"/>
                    </a:cubicBezTo>
                    <a:lnTo>
                      <a:pt x="501" y="1025"/>
                    </a:lnTo>
                    <a:lnTo>
                      <a:pt x="531" y="1025"/>
                    </a:lnTo>
                    <a:lnTo>
                      <a:pt x="531" y="882"/>
                    </a:lnTo>
                    <a:cubicBezTo>
                      <a:pt x="531" y="852"/>
                      <a:pt x="513" y="830"/>
                      <a:pt x="489" y="817"/>
                    </a:cubicBezTo>
                    <a:cubicBezTo>
                      <a:pt x="478" y="812"/>
                      <a:pt x="468" y="809"/>
                      <a:pt x="457" y="809"/>
                    </a:cubicBezTo>
                    <a:cubicBezTo>
                      <a:pt x="444" y="809"/>
                      <a:pt x="431" y="813"/>
                      <a:pt x="418" y="822"/>
                    </a:cubicBezTo>
                    <a:cubicBezTo>
                      <a:pt x="418" y="822"/>
                      <a:pt x="412" y="822"/>
                      <a:pt x="412" y="830"/>
                    </a:cubicBezTo>
                    <a:cubicBezTo>
                      <a:pt x="397" y="839"/>
                      <a:pt x="379" y="848"/>
                      <a:pt x="359" y="848"/>
                    </a:cubicBezTo>
                    <a:cubicBezTo>
                      <a:pt x="355" y="848"/>
                      <a:pt x="351" y="848"/>
                      <a:pt x="346" y="847"/>
                    </a:cubicBezTo>
                    <a:cubicBezTo>
                      <a:pt x="310" y="847"/>
                      <a:pt x="275" y="811"/>
                      <a:pt x="275" y="775"/>
                    </a:cubicBezTo>
                    <a:cubicBezTo>
                      <a:pt x="269" y="751"/>
                      <a:pt x="280" y="728"/>
                      <a:pt x="293" y="715"/>
                    </a:cubicBezTo>
                    <a:cubicBezTo>
                      <a:pt x="308" y="697"/>
                      <a:pt x="330" y="688"/>
                      <a:pt x="353" y="688"/>
                    </a:cubicBezTo>
                    <a:cubicBezTo>
                      <a:pt x="374" y="688"/>
                      <a:pt x="395" y="695"/>
                      <a:pt x="412" y="709"/>
                    </a:cubicBezTo>
                    <a:cubicBezTo>
                      <a:pt x="412" y="709"/>
                      <a:pt x="418" y="715"/>
                      <a:pt x="423" y="715"/>
                    </a:cubicBezTo>
                    <a:cubicBezTo>
                      <a:pt x="436" y="722"/>
                      <a:pt x="448" y="725"/>
                      <a:pt x="460" y="725"/>
                    </a:cubicBezTo>
                    <a:cubicBezTo>
                      <a:pt x="472" y="725"/>
                      <a:pt x="483" y="722"/>
                      <a:pt x="495" y="715"/>
                    </a:cubicBezTo>
                    <a:cubicBezTo>
                      <a:pt x="513" y="704"/>
                      <a:pt x="531" y="679"/>
                      <a:pt x="531" y="657"/>
                    </a:cubicBezTo>
                    <a:lnTo>
                      <a:pt x="531" y="531"/>
                    </a:lnTo>
                    <a:lnTo>
                      <a:pt x="656" y="531"/>
                    </a:lnTo>
                    <a:cubicBezTo>
                      <a:pt x="668" y="531"/>
                      <a:pt x="679" y="537"/>
                      <a:pt x="692" y="549"/>
                    </a:cubicBezTo>
                    <a:cubicBezTo>
                      <a:pt x="698" y="561"/>
                      <a:pt x="698" y="579"/>
                      <a:pt x="692" y="591"/>
                    </a:cubicBezTo>
                    <a:cubicBezTo>
                      <a:pt x="686" y="591"/>
                      <a:pt x="686" y="597"/>
                      <a:pt x="686" y="597"/>
                    </a:cubicBezTo>
                    <a:cubicBezTo>
                      <a:pt x="668" y="615"/>
                      <a:pt x="656" y="644"/>
                      <a:pt x="656" y="674"/>
                    </a:cubicBezTo>
                    <a:cubicBezTo>
                      <a:pt x="656" y="704"/>
                      <a:pt x="668" y="734"/>
                      <a:pt x="692" y="758"/>
                    </a:cubicBezTo>
                    <a:cubicBezTo>
                      <a:pt x="715" y="775"/>
                      <a:pt x="739" y="787"/>
                      <a:pt x="769" y="787"/>
                    </a:cubicBezTo>
                    <a:cubicBezTo>
                      <a:pt x="769" y="787"/>
                      <a:pt x="775" y="787"/>
                      <a:pt x="781" y="781"/>
                    </a:cubicBezTo>
                    <a:cubicBezTo>
                      <a:pt x="835" y="781"/>
                      <a:pt x="877" y="739"/>
                      <a:pt x="882" y="687"/>
                    </a:cubicBezTo>
                    <a:cubicBezTo>
                      <a:pt x="882" y="651"/>
                      <a:pt x="871" y="621"/>
                      <a:pt x="847" y="597"/>
                    </a:cubicBezTo>
                    <a:lnTo>
                      <a:pt x="847" y="591"/>
                    </a:lnTo>
                    <a:cubicBezTo>
                      <a:pt x="841" y="579"/>
                      <a:pt x="835" y="567"/>
                      <a:pt x="847" y="549"/>
                    </a:cubicBezTo>
                    <a:cubicBezTo>
                      <a:pt x="852" y="537"/>
                      <a:pt x="865" y="531"/>
                      <a:pt x="882" y="531"/>
                    </a:cubicBezTo>
                    <a:lnTo>
                      <a:pt x="1025" y="531"/>
                    </a:lnTo>
                    <a:lnTo>
                      <a:pt x="1025" y="495"/>
                    </a:lnTo>
                    <a:lnTo>
                      <a:pt x="882" y="495"/>
                    </a:lnTo>
                    <a:cubicBezTo>
                      <a:pt x="852" y="495"/>
                      <a:pt x="829" y="514"/>
                      <a:pt x="816" y="537"/>
                    </a:cubicBezTo>
                    <a:cubicBezTo>
                      <a:pt x="805" y="561"/>
                      <a:pt x="805" y="591"/>
                      <a:pt x="822" y="608"/>
                    </a:cubicBezTo>
                    <a:cubicBezTo>
                      <a:pt x="822" y="615"/>
                      <a:pt x="822" y="615"/>
                      <a:pt x="829" y="615"/>
                    </a:cubicBezTo>
                    <a:cubicBezTo>
                      <a:pt x="841" y="632"/>
                      <a:pt x="852" y="657"/>
                      <a:pt x="847" y="679"/>
                    </a:cubicBezTo>
                    <a:cubicBezTo>
                      <a:pt x="847" y="722"/>
                      <a:pt x="816" y="751"/>
                      <a:pt x="775" y="751"/>
                    </a:cubicBezTo>
                    <a:cubicBezTo>
                      <a:pt x="769" y="753"/>
                      <a:pt x="763" y="754"/>
                      <a:pt x="757" y="754"/>
                    </a:cubicBezTo>
                    <a:cubicBezTo>
                      <a:pt x="742" y="754"/>
                      <a:pt x="729" y="746"/>
                      <a:pt x="715" y="734"/>
                    </a:cubicBezTo>
                    <a:cubicBezTo>
                      <a:pt x="698" y="715"/>
                      <a:pt x="686" y="698"/>
                      <a:pt x="686" y="674"/>
                    </a:cubicBezTo>
                    <a:cubicBezTo>
                      <a:pt x="686" y="651"/>
                      <a:pt x="692" y="632"/>
                      <a:pt x="709" y="615"/>
                    </a:cubicBezTo>
                    <a:cubicBezTo>
                      <a:pt x="709" y="615"/>
                      <a:pt x="715" y="608"/>
                      <a:pt x="715" y="602"/>
                    </a:cubicBezTo>
                    <a:cubicBezTo>
                      <a:pt x="728" y="579"/>
                      <a:pt x="728" y="555"/>
                      <a:pt x="715" y="531"/>
                    </a:cubicBezTo>
                    <a:cubicBezTo>
                      <a:pt x="704" y="514"/>
                      <a:pt x="679" y="495"/>
                      <a:pt x="656" y="495"/>
                    </a:cubicBezTo>
                    <a:lnTo>
                      <a:pt x="531" y="495"/>
                    </a:lnTo>
                    <a:lnTo>
                      <a:pt x="531" y="371"/>
                    </a:lnTo>
                    <a:cubicBezTo>
                      <a:pt x="531" y="358"/>
                      <a:pt x="536" y="346"/>
                      <a:pt x="549" y="335"/>
                    </a:cubicBezTo>
                    <a:cubicBezTo>
                      <a:pt x="555" y="332"/>
                      <a:pt x="562" y="331"/>
                      <a:pt x="570" y="331"/>
                    </a:cubicBezTo>
                    <a:cubicBezTo>
                      <a:pt x="577" y="331"/>
                      <a:pt x="585" y="332"/>
                      <a:pt x="591" y="335"/>
                    </a:cubicBezTo>
                    <a:cubicBezTo>
                      <a:pt x="591" y="341"/>
                      <a:pt x="596" y="341"/>
                      <a:pt x="596" y="341"/>
                    </a:cubicBezTo>
                    <a:cubicBezTo>
                      <a:pt x="621" y="358"/>
                      <a:pt x="644" y="371"/>
                      <a:pt x="674" y="371"/>
                    </a:cubicBezTo>
                    <a:cubicBezTo>
                      <a:pt x="704" y="371"/>
                      <a:pt x="734" y="358"/>
                      <a:pt x="758" y="335"/>
                    </a:cubicBezTo>
                    <a:cubicBezTo>
                      <a:pt x="775" y="311"/>
                      <a:pt x="786" y="281"/>
                      <a:pt x="786" y="245"/>
                    </a:cubicBezTo>
                    <a:cubicBezTo>
                      <a:pt x="781" y="198"/>
                      <a:pt x="739" y="156"/>
                      <a:pt x="686" y="151"/>
                    </a:cubicBezTo>
                    <a:cubicBezTo>
                      <a:pt x="680" y="149"/>
                      <a:pt x="673" y="149"/>
                      <a:pt x="667" y="149"/>
                    </a:cubicBezTo>
                    <a:cubicBezTo>
                      <a:pt x="640" y="149"/>
                      <a:pt x="616" y="161"/>
                      <a:pt x="596" y="179"/>
                    </a:cubicBezTo>
                    <a:lnTo>
                      <a:pt x="591" y="179"/>
                    </a:lnTo>
                    <a:cubicBezTo>
                      <a:pt x="584" y="187"/>
                      <a:pt x="576" y="190"/>
                      <a:pt x="568" y="190"/>
                    </a:cubicBezTo>
                    <a:cubicBezTo>
                      <a:pt x="562" y="190"/>
                      <a:pt x="556" y="189"/>
                      <a:pt x="549" y="186"/>
                    </a:cubicBezTo>
                    <a:cubicBezTo>
                      <a:pt x="536" y="173"/>
                      <a:pt x="531" y="162"/>
                      <a:pt x="531" y="143"/>
                    </a:cubicBezTo>
                    <a:lnTo>
                      <a:pt x="5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19"/>
              <p:cNvSpPr/>
              <p:nvPr/>
            </p:nvSpPr>
            <p:spPr>
              <a:xfrm>
                <a:off x="4974985" y="2337610"/>
                <a:ext cx="70211" cy="69128"/>
              </a:xfrm>
              <a:custGeom>
                <a:rect b="b" l="l" r="r" t="t"/>
                <a:pathLst>
                  <a:path extrusionOk="0" h="383" w="389">
                    <a:moveTo>
                      <a:pt x="1" y="1"/>
                    </a:moveTo>
                    <a:lnTo>
                      <a:pt x="1" y="31"/>
                    </a:lnTo>
                    <a:lnTo>
                      <a:pt x="358" y="31"/>
                    </a:lnTo>
                    <a:lnTo>
                      <a:pt x="358" y="382"/>
                    </a:lnTo>
                    <a:lnTo>
                      <a:pt x="388" y="38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19"/>
              <p:cNvSpPr/>
              <p:nvPr/>
            </p:nvSpPr>
            <p:spPr>
              <a:xfrm>
                <a:off x="4879325" y="2337610"/>
                <a:ext cx="68947" cy="69128"/>
              </a:xfrm>
              <a:custGeom>
                <a:rect b="b" l="l" r="r" t="t"/>
                <a:pathLst>
                  <a:path extrusionOk="0" h="383" w="382">
                    <a:moveTo>
                      <a:pt x="0" y="1"/>
                    </a:moveTo>
                    <a:lnTo>
                      <a:pt x="0" y="382"/>
                    </a:lnTo>
                    <a:lnTo>
                      <a:pt x="30" y="382"/>
                    </a:lnTo>
                    <a:lnTo>
                      <a:pt x="30" y="31"/>
                    </a:lnTo>
                    <a:lnTo>
                      <a:pt x="382" y="31"/>
                    </a:lnTo>
                    <a:lnTo>
                      <a:pt x="3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19"/>
              <p:cNvSpPr/>
              <p:nvPr/>
            </p:nvSpPr>
            <p:spPr>
              <a:xfrm>
                <a:off x="4974985" y="2433450"/>
                <a:ext cx="69128" cy="70030"/>
              </a:xfrm>
              <a:custGeom>
                <a:rect b="b" l="l" r="r" t="t"/>
                <a:pathLst>
                  <a:path extrusionOk="0" h="388" w="383">
                    <a:moveTo>
                      <a:pt x="352" y="0"/>
                    </a:moveTo>
                    <a:lnTo>
                      <a:pt x="352" y="352"/>
                    </a:lnTo>
                    <a:lnTo>
                      <a:pt x="1" y="352"/>
                    </a:lnTo>
                    <a:lnTo>
                      <a:pt x="1" y="387"/>
                    </a:lnTo>
                    <a:lnTo>
                      <a:pt x="382" y="387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19"/>
              <p:cNvSpPr/>
              <p:nvPr/>
            </p:nvSpPr>
            <p:spPr>
              <a:xfrm>
                <a:off x="4878242" y="2433450"/>
                <a:ext cx="70030" cy="70030"/>
              </a:xfrm>
              <a:custGeom>
                <a:rect b="b" l="l" r="r" t="t"/>
                <a:pathLst>
                  <a:path extrusionOk="0" h="388" w="388">
                    <a:moveTo>
                      <a:pt x="1" y="0"/>
                    </a:moveTo>
                    <a:lnTo>
                      <a:pt x="1" y="387"/>
                    </a:lnTo>
                    <a:lnTo>
                      <a:pt x="388" y="387"/>
                    </a:lnTo>
                    <a:lnTo>
                      <a:pt x="388" y="352"/>
                    </a:lnTo>
                    <a:lnTo>
                      <a:pt x="31" y="35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3" name="Google Shape;1683;p19"/>
            <p:cNvSpPr/>
            <p:nvPr/>
          </p:nvSpPr>
          <p:spPr>
            <a:xfrm flipH="1" rot="10800000">
              <a:off x="89137" y="2906343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 rot="-5400000">
              <a:off x="7530562" y="295356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5" name="Google Shape;1685;p19"/>
          <p:cNvSpPr txBox="1"/>
          <p:nvPr>
            <p:ph hasCustomPrompt="1" type="title"/>
          </p:nvPr>
        </p:nvSpPr>
        <p:spPr>
          <a:xfrm>
            <a:off x="798388" y="28801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6" name="Google Shape;1686;p19"/>
          <p:cNvSpPr txBox="1"/>
          <p:nvPr>
            <p:ph idx="1" type="subTitle"/>
          </p:nvPr>
        </p:nvSpPr>
        <p:spPr>
          <a:xfrm>
            <a:off x="798400" y="3578621"/>
            <a:ext cx="34926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87" name="Google Shape;1687;p19"/>
          <p:cNvSpPr txBox="1"/>
          <p:nvPr>
            <p:ph hasCustomPrompt="1" idx="2" type="title"/>
          </p:nvPr>
        </p:nvSpPr>
        <p:spPr>
          <a:xfrm>
            <a:off x="2825700" y="116918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8" name="Google Shape;1688;p19"/>
          <p:cNvSpPr txBox="1"/>
          <p:nvPr>
            <p:ph idx="3" type="subTitle"/>
          </p:nvPr>
        </p:nvSpPr>
        <p:spPr>
          <a:xfrm>
            <a:off x="2825713" y="1867924"/>
            <a:ext cx="34926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89" name="Google Shape;1689;p19"/>
          <p:cNvSpPr txBox="1"/>
          <p:nvPr>
            <p:ph hasCustomPrompt="1" idx="4" type="title"/>
          </p:nvPr>
        </p:nvSpPr>
        <p:spPr>
          <a:xfrm>
            <a:off x="4853013" y="28801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0" name="Google Shape;1690;p19"/>
          <p:cNvSpPr txBox="1"/>
          <p:nvPr>
            <p:ph idx="5" type="subTitle"/>
          </p:nvPr>
        </p:nvSpPr>
        <p:spPr>
          <a:xfrm>
            <a:off x="4853025" y="3578621"/>
            <a:ext cx="34926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2" name="Google Shape;1692;p20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3" name="Google Shape;1693;p20"/>
          <p:cNvGrpSpPr/>
          <p:nvPr/>
        </p:nvGrpSpPr>
        <p:grpSpPr>
          <a:xfrm>
            <a:off x="-12" y="-955500"/>
            <a:ext cx="9048763" cy="6779750"/>
            <a:chOff x="-12" y="-955500"/>
            <a:chExt cx="9048763" cy="6779750"/>
          </a:xfrm>
        </p:grpSpPr>
        <p:sp>
          <p:nvSpPr>
            <p:cNvPr id="1694" name="Google Shape;1694;p20"/>
            <p:cNvSpPr/>
            <p:nvPr/>
          </p:nvSpPr>
          <p:spPr>
            <a:xfrm>
              <a:off x="8073750" y="2425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7215763" y="-9555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-12" y="415655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1227675" y="46040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98" name="Google Shape;1698;p20"/>
          <p:cNvGrpSpPr/>
          <p:nvPr/>
        </p:nvGrpSpPr>
        <p:grpSpPr>
          <a:xfrm>
            <a:off x="440975" y="61375"/>
            <a:ext cx="8583969" cy="4981569"/>
            <a:chOff x="440975" y="61375"/>
            <a:chExt cx="8583969" cy="4981569"/>
          </a:xfrm>
        </p:grpSpPr>
        <p:grpSp>
          <p:nvGrpSpPr>
            <p:cNvPr id="1699" name="Google Shape;1699;p20"/>
            <p:cNvGrpSpPr/>
            <p:nvPr/>
          </p:nvGrpSpPr>
          <p:grpSpPr>
            <a:xfrm>
              <a:off x="8430786" y="805160"/>
              <a:ext cx="423708" cy="85699"/>
              <a:chOff x="2023432" y="4251819"/>
              <a:chExt cx="335584" cy="67864"/>
            </a:xfrm>
          </p:grpSpPr>
          <p:sp>
            <p:nvSpPr>
              <p:cNvPr id="1700" name="Google Shape;1700;p20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0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0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3" name="Google Shape;1703;p20"/>
            <p:cNvSpPr/>
            <p:nvPr/>
          </p:nvSpPr>
          <p:spPr>
            <a:xfrm>
              <a:off x="440975" y="329672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4" name="Google Shape;1704;p20"/>
            <p:cNvGrpSpPr/>
            <p:nvPr/>
          </p:nvGrpSpPr>
          <p:grpSpPr>
            <a:xfrm>
              <a:off x="1832498" y="4937862"/>
              <a:ext cx="104858" cy="105082"/>
              <a:chOff x="2089506" y="3065185"/>
              <a:chExt cx="467700" cy="468909"/>
            </a:xfrm>
          </p:grpSpPr>
          <p:sp>
            <p:nvSpPr>
              <p:cNvPr id="1705" name="Google Shape;1705;p20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0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7" name="Google Shape;1707;p20"/>
            <p:cNvGrpSpPr/>
            <p:nvPr/>
          </p:nvGrpSpPr>
          <p:grpSpPr>
            <a:xfrm>
              <a:off x="8920086" y="1815649"/>
              <a:ext cx="104858" cy="105082"/>
              <a:chOff x="2089506" y="3065185"/>
              <a:chExt cx="467700" cy="468909"/>
            </a:xfrm>
          </p:grpSpPr>
          <p:sp>
            <p:nvSpPr>
              <p:cNvPr id="1708" name="Google Shape;1708;p20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0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0" name="Google Shape;1710;p20"/>
            <p:cNvSpPr/>
            <p:nvPr/>
          </p:nvSpPr>
          <p:spPr>
            <a:xfrm>
              <a:off x="6221525" y="6137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20"/>
          <p:cNvGrpSpPr/>
          <p:nvPr/>
        </p:nvGrpSpPr>
        <p:grpSpPr>
          <a:xfrm>
            <a:off x="118580" y="82437"/>
            <a:ext cx="8918272" cy="4945178"/>
            <a:chOff x="118580" y="82437"/>
            <a:chExt cx="8918272" cy="4945178"/>
          </a:xfrm>
        </p:grpSpPr>
        <p:grpSp>
          <p:nvGrpSpPr>
            <p:cNvPr id="1712" name="Google Shape;1712;p20"/>
            <p:cNvGrpSpPr/>
            <p:nvPr/>
          </p:nvGrpSpPr>
          <p:grpSpPr>
            <a:xfrm rot="1147446">
              <a:off x="8556469" y="1344155"/>
              <a:ext cx="416262" cy="461598"/>
              <a:chOff x="5481259" y="2245380"/>
              <a:chExt cx="257018" cy="284994"/>
            </a:xfrm>
          </p:grpSpPr>
          <p:sp>
            <p:nvSpPr>
              <p:cNvPr id="1713" name="Google Shape;1713;p20"/>
              <p:cNvSpPr/>
              <p:nvPr/>
            </p:nvSpPr>
            <p:spPr>
              <a:xfrm>
                <a:off x="5579265" y="2497885"/>
                <a:ext cx="63352" cy="22561"/>
              </a:xfrm>
              <a:custGeom>
                <a:rect b="b" l="l" r="r" t="t"/>
                <a:pathLst>
                  <a:path extrusionOk="0" h="125" w="351">
                    <a:moveTo>
                      <a:pt x="18" y="0"/>
                    </a:moveTo>
                    <a:cubicBezTo>
                      <a:pt x="6" y="0"/>
                      <a:pt x="0" y="12"/>
                      <a:pt x="0" y="18"/>
                    </a:cubicBezTo>
                    <a:lnTo>
                      <a:pt x="0" y="108"/>
                    </a:lnTo>
                    <a:cubicBezTo>
                      <a:pt x="0" y="113"/>
                      <a:pt x="6" y="125"/>
                      <a:pt x="18" y="125"/>
                    </a:cubicBezTo>
                    <a:cubicBezTo>
                      <a:pt x="29" y="125"/>
                      <a:pt x="36" y="113"/>
                      <a:pt x="36" y="108"/>
                    </a:cubicBezTo>
                    <a:lnTo>
                      <a:pt x="36" y="36"/>
                    </a:lnTo>
                    <a:lnTo>
                      <a:pt x="315" y="36"/>
                    </a:lnTo>
                    <a:lnTo>
                      <a:pt x="315" y="108"/>
                    </a:lnTo>
                    <a:cubicBezTo>
                      <a:pt x="315" y="113"/>
                      <a:pt x="322" y="125"/>
                      <a:pt x="333" y="125"/>
                    </a:cubicBezTo>
                    <a:cubicBezTo>
                      <a:pt x="345" y="125"/>
                      <a:pt x="351" y="113"/>
                      <a:pt x="351" y="108"/>
                    </a:cubicBezTo>
                    <a:lnTo>
                      <a:pt x="351" y="18"/>
                    </a:lnTo>
                    <a:cubicBezTo>
                      <a:pt x="351" y="12"/>
                      <a:pt x="345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>
                <a:off x="5532879" y="2314868"/>
                <a:ext cx="153958" cy="178866"/>
              </a:xfrm>
              <a:custGeom>
                <a:rect b="b" l="l" r="r" t="t"/>
                <a:pathLst>
                  <a:path extrusionOk="0" h="991" w="853">
                    <a:moveTo>
                      <a:pt x="423" y="37"/>
                    </a:moveTo>
                    <a:cubicBezTo>
                      <a:pt x="643" y="37"/>
                      <a:pt x="816" y="215"/>
                      <a:pt x="816" y="430"/>
                    </a:cubicBezTo>
                    <a:cubicBezTo>
                      <a:pt x="816" y="586"/>
                      <a:pt x="728" y="729"/>
                      <a:pt x="585" y="787"/>
                    </a:cubicBezTo>
                    <a:cubicBezTo>
                      <a:pt x="579" y="794"/>
                      <a:pt x="572" y="800"/>
                      <a:pt x="572" y="806"/>
                    </a:cubicBezTo>
                    <a:lnTo>
                      <a:pt x="572" y="954"/>
                    </a:lnTo>
                    <a:lnTo>
                      <a:pt x="293" y="954"/>
                    </a:lnTo>
                    <a:lnTo>
                      <a:pt x="293" y="811"/>
                    </a:lnTo>
                    <a:cubicBezTo>
                      <a:pt x="293" y="806"/>
                      <a:pt x="286" y="800"/>
                      <a:pt x="280" y="794"/>
                    </a:cubicBezTo>
                    <a:cubicBezTo>
                      <a:pt x="132" y="734"/>
                      <a:pt x="36" y="591"/>
                      <a:pt x="36" y="430"/>
                    </a:cubicBezTo>
                    <a:cubicBezTo>
                      <a:pt x="36" y="215"/>
                      <a:pt x="209" y="37"/>
                      <a:pt x="423" y="37"/>
                    </a:cubicBezTo>
                    <a:close/>
                    <a:moveTo>
                      <a:pt x="423" y="1"/>
                    </a:moveTo>
                    <a:cubicBezTo>
                      <a:pt x="192" y="1"/>
                      <a:pt x="0" y="198"/>
                      <a:pt x="0" y="430"/>
                    </a:cubicBezTo>
                    <a:cubicBezTo>
                      <a:pt x="0" y="603"/>
                      <a:pt x="102" y="759"/>
                      <a:pt x="257" y="823"/>
                    </a:cubicBezTo>
                    <a:lnTo>
                      <a:pt x="257" y="973"/>
                    </a:lnTo>
                    <a:cubicBezTo>
                      <a:pt x="257" y="979"/>
                      <a:pt x="263" y="990"/>
                      <a:pt x="275" y="990"/>
                    </a:cubicBezTo>
                    <a:lnTo>
                      <a:pt x="590" y="990"/>
                    </a:lnTo>
                    <a:cubicBezTo>
                      <a:pt x="602" y="990"/>
                      <a:pt x="608" y="979"/>
                      <a:pt x="608" y="973"/>
                    </a:cubicBezTo>
                    <a:lnTo>
                      <a:pt x="608" y="817"/>
                    </a:lnTo>
                    <a:cubicBezTo>
                      <a:pt x="758" y="746"/>
                      <a:pt x="852" y="597"/>
                      <a:pt x="852" y="430"/>
                    </a:cubicBezTo>
                    <a:cubicBezTo>
                      <a:pt x="852" y="198"/>
                      <a:pt x="662" y="1"/>
                      <a:pt x="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>
                <a:off x="5544611" y="2327864"/>
                <a:ext cx="106850" cy="100352"/>
              </a:xfrm>
              <a:custGeom>
                <a:rect b="b" l="l" r="r" t="t"/>
                <a:pathLst>
                  <a:path extrusionOk="0" h="556" w="592">
                    <a:moveTo>
                      <a:pt x="358" y="0"/>
                    </a:moveTo>
                    <a:cubicBezTo>
                      <a:pt x="162" y="0"/>
                      <a:pt x="1" y="162"/>
                      <a:pt x="1" y="358"/>
                    </a:cubicBezTo>
                    <a:cubicBezTo>
                      <a:pt x="1" y="424"/>
                      <a:pt x="19" y="489"/>
                      <a:pt x="55" y="544"/>
                    </a:cubicBezTo>
                    <a:cubicBezTo>
                      <a:pt x="55" y="549"/>
                      <a:pt x="61" y="555"/>
                      <a:pt x="67" y="555"/>
                    </a:cubicBezTo>
                    <a:cubicBezTo>
                      <a:pt x="72" y="555"/>
                      <a:pt x="72" y="555"/>
                      <a:pt x="78" y="549"/>
                    </a:cubicBezTo>
                    <a:cubicBezTo>
                      <a:pt x="85" y="544"/>
                      <a:pt x="91" y="537"/>
                      <a:pt x="85" y="525"/>
                    </a:cubicBezTo>
                    <a:cubicBezTo>
                      <a:pt x="55" y="478"/>
                      <a:pt x="37" y="418"/>
                      <a:pt x="37" y="358"/>
                    </a:cubicBezTo>
                    <a:cubicBezTo>
                      <a:pt x="37" y="179"/>
                      <a:pt x="180" y="36"/>
                      <a:pt x="358" y="36"/>
                    </a:cubicBezTo>
                    <a:cubicBezTo>
                      <a:pt x="435" y="36"/>
                      <a:pt x="501" y="61"/>
                      <a:pt x="561" y="102"/>
                    </a:cubicBezTo>
                    <a:cubicBezTo>
                      <a:pt x="564" y="105"/>
                      <a:pt x="568" y="106"/>
                      <a:pt x="573" y="106"/>
                    </a:cubicBezTo>
                    <a:cubicBezTo>
                      <a:pt x="577" y="106"/>
                      <a:pt x="582" y="105"/>
                      <a:pt x="585" y="102"/>
                    </a:cubicBezTo>
                    <a:cubicBezTo>
                      <a:pt x="591" y="96"/>
                      <a:pt x="591" y="85"/>
                      <a:pt x="578" y="79"/>
                    </a:cubicBezTo>
                    <a:cubicBezTo>
                      <a:pt x="520" y="25"/>
                      <a:pt x="443" y="0"/>
                      <a:pt x="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>
                <a:off x="5606158" y="2278590"/>
                <a:ext cx="6498" cy="27976"/>
              </a:xfrm>
              <a:custGeom>
                <a:rect b="b" l="l" r="r" t="t"/>
                <a:pathLst>
                  <a:path extrusionOk="0" h="155" w="36">
                    <a:moveTo>
                      <a:pt x="17" y="0"/>
                    </a:moveTo>
                    <a:cubicBezTo>
                      <a:pt x="11" y="0"/>
                      <a:pt x="0" y="6"/>
                      <a:pt x="0" y="18"/>
                    </a:cubicBezTo>
                    <a:lnTo>
                      <a:pt x="0" y="138"/>
                    </a:lnTo>
                    <a:cubicBezTo>
                      <a:pt x="0" y="143"/>
                      <a:pt x="11" y="155"/>
                      <a:pt x="17" y="155"/>
                    </a:cubicBezTo>
                    <a:cubicBezTo>
                      <a:pt x="30" y="155"/>
                      <a:pt x="36" y="143"/>
                      <a:pt x="36" y="138"/>
                    </a:cubicBezTo>
                    <a:lnTo>
                      <a:pt x="36" y="18"/>
                    </a:lnTo>
                    <a:cubicBezTo>
                      <a:pt x="36" y="6"/>
                      <a:pt x="30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>
                <a:off x="5606158" y="2245380"/>
                <a:ext cx="6498" cy="27976"/>
              </a:xfrm>
              <a:custGeom>
                <a:rect b="b" l="l" r="r" t="t"/>
                <a:pathLst>
                  <a:path extrusionOk="0" h="155" w="36">
                    <a:moveTo>
                      <a:pt x="17" y="0"/>
                    </a:moveTo>
                    <a:cubicBezTo>
                      <a:pt x="11" y="0"/>
                      <a:pt x="0" y="11"/>
                      <a:pt x="0" y="17"/>
                    </a:cubicBezTo>
                    <a:lnTo>
                      <a:pt x="0" y="136"/>
                    </a:lnTo>
                    <a:cubicBezTo>
                      <a:pt x="0" y="149"/>
                      <a:pt x="11" y="154"/>
                      <a:pt x="17" y="154"/>
                    </a:cubicBezTo>
                    <a:cubicBezTo>
                      <a:pt x="30" y="154"/>
                      <a:pt x="36" y="149"/>
                      <a:pt x="36" y="136"/>
                    </a:cubicBezTo>
                    <a:lnTo>
                      <a:pt x="36" y="17"/>
                    </a:lnTo>
                    <a:cubicBezTo>
                      <a:pt x="36" y="11"/>
                      <a:pt x="30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>
                <a:off x="5567353" y="2284546"/>
                <a:ext cx="15161" cy="27434"/>
              </a:xfrm>
              <a:custGeom>
                <a:rect b="b" l="l" r="r" t="t"/>
                <a:pathLst>
                  <a:path extrusionOk="0" h="152" w="84">
                    <a:moveTo>
                      <a:pt x="24" y="1"/>
                    </a:moveTo>
                    <a:cubicBezTo>
                      <a:pt x="21" y="1"/>
                      <a:pt x="19" y="2"/>
                      <a:pt x="18" y="3"/>
                    </a:cubicBezTo>
                    <a:cubicBezTo>
                      <a:pt x="6" y="9"/>
                      <a:pt x="1" y="15"/>
                      <a:pt x="6" y="26"/>
                    </a:cubicBezTo>
                    <a:lnTo>
                      <a:pt x="48" y="140"/>
                    </a:lnTo>
                    <a:cubicBezTo>
                      <a:pt x="48" y="146"/>
                      <a:pt x="54" y="152"/>
                      <a:pt x="66" y="152"/>
                    </a:cubicBezTo>
                    <a:lnTo>
                      <a:pt x="72" y="146"/>
                    </a:lnTo>
                    <a:cubicBezTo>
                      <a:pt x="78" y="146"/>
                      <a:pt x="84" y="133"/>
                      <a:pt x="84" y="128"/>
                    </a:cubicBezTo>
                    <a:lnTo>
                      <a:pt x="42" y="15"/>
                    </a:lnTo>
                    <a:cubicBezTo>
                      <a:pt x="38" y="6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>
                <a:off x="5556523" y="2254404"/>
                <a:ext cx="15161" cy="26352"/>
              </a:xfrm>
              <a:custGeom>
                <a:rect b="b" l="l" r="r" t="t"/>
                <a:pathLst>
                  <a:path extrusionOk="0" h="146" w="84">
                    <a:moveTo>
                      <a:pt x="25" y="1"/>
                    </a:moveTo>
                    <a:cubicBezTo>
                      <a:pt x="23" y="1"/>
                      <a:pt x="21" y="1"/>
                      <a:pt x="19" y="3"/>
                    </a:cubicBezTo>
                    <a:cubicBezTo>
                      <a:pt x="6" y="3"/>
                      <a:pt x="1" y="14"/>
                      <a:pt x="6" y="27"/>
                    </a:cubicBezTo>
                    <a:lnTo>
                      <a:pt x="48" y="134"/>
                    </a:lnTo>
                    <a:cubicBezTo>
                      <a:pt x="48" y="146"/>
                      <a:pt x="55" y="146"/>
                      <a:pt x="61" y="146"/>
                    </a:cubicBezTo>
                    <a:lnTo>
                      <a:pt x="66" y="146"/>
                    </a:lnTo>
                    <a:cubicBezTo>
                      <a:pt x="78" y="146"/>
                      <a:pt x="84" y="134"/>
                      <a:pt x="78" y="122"/>
                    </a:cubicBezTo>
                    <a:lnTo>
                      <a:pt x="36" y="14"/>
                    </a:lnTo>
                    <a:cubicBezTo>
                      <a:pt x="36" y="6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>
                <a:off x="5534143" y="2304220"/>
                <a:ext cx="21478" cy="22742"/>
              </a:xfrm>
              <a:custGeom>
                <a:rect b="b" l="l" r="r" t="t"/>
                <a:pathLst>
                  <a:path extrusionOk="0" h="126" w="119">
                    <a:moveTo>
                      <a:pt x="21" y="1"/>
                    </a:moveTo>
                    <a:cubicBezTo>
                      <a:pt x="18" y="1"/>
                      <a:pt x="14" y="2"/>
                      <a:pt x="12" y="7"/>
                    </a:cubicBezTo>
                    <a:cubicBezTo>
                      <a:pt x="0" y="13"/>
                      <a:pt x="0" y="19"/>
                      <a:pt x="6" y="31"/>
                    </a:cubicBezTo>
                    <a:lnTo>
                      <a:pt x="83" y="120"/>
                    </a:lnTo>
                    <a:cubicBezTo>
                      <a:pt x="89" y="126"/>
                      <a:pt x="95" y="126"/>
                      <a:pt x="95" y="126"/>
                    </a:cubicBezTo>
                    <a:cubicBezTo>
                      <a:pt x="100" y="126"/>
                      <a:pt x="107" y="126"/>
                      <a:pt x="107" y="120"/>
                    </a:cubicBezTo>
                    <a:cubicBezTo>
                      <a:pt x="119" y="114"/>
                      <a:pt x="119" y="103"/>
                      <a:pt x="113" y="96"/>
                    </a:cubicBezTo>
                    <a:lnTo>
                      <a:pt x="36" y="7"/>
                    </a:lnTo>
                    <a:cubicBezTo>
                      <a:pt x="32" y="4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>
                <a:off x="5513386" y="2279131"/>
                <a:ext cx="21839" cy="23103"/>
              </a:xfrm>
              <a:custGeom>
                <a:rect b="b" l="l" r="r" t="t"/>
                <a:pathLst>
                  <a:path extrusionOk="0" h="128" w="121">
                    <a:moveTo>
                      <a:pt x="18" y="1"/>
                    </a:moveTo>
                    <a:cubicBezTo>
                      <a:pt x="15" y="1"/>
                      <a:pt x="11" y="1"/>
                      <a:pt x="8" y="3"/>
                    </a:cubicBezTo>
                    <a:cubicBezTo>
                      <a:pt x="1" y="15"/>
                      <a:pt x="1" y="20"/>
                      <a:pt x="8" y="33"/>
                    </a:cubicBezTo>
                    <a:lnTo>
                      <a:pt x="85" y="122"/>
                    </a:lnTo>
                    <a:cubicBezTo>
                      <a:pt x="85" y="128"/>
                      <a:pt x="91" y="128"/>
                      <a:pt x="97" y="128"/>
                    </a:cubicBezTo>
                    <a:cubicBezTo>
                      <a:pt x="102" y="128"/>
                      <a:pt x="108" y="128"/>
                      <a:pt x="108" y="122"/>
                    </a:cubicBezTo>
                    <a:cubicBezTo>
                      <a:pt x="115" y="116"/>
                      <a:pt x="121" y="105"/>
                      <a:pt x="108" y="99"/>
                    </a:cubicBezTo>
                    <a:lnTo>
                      <a:pt x="37" y="9"/>
                    </a:lnTo>
                    <a:cubicBezTo>
                      <a:pt x="33" y="5"/>
                      <a:pt x="26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0"/>
              <p:cNvSpPr/>
              <p:nvPr/>
            </p:nvSpPr>
            <p:spPr>
              <a:xfrm>
                <a:off x="5509416" y="2333820"/>
                <a:ext cx="25810" cy="16966"/>
              </a:xfrm>
              <a:custGeom>
                <a:rect b="b" l="l" r="r" t="t"/>
                <a:pathLst>
                  <a:path extrusionOk="0" h="94" w="143">
                    <a:moveTo>
                      <a:pt x="23" y="1"/>
                    </a:moveTo>
                    <a:cubicBezTo>
                      <a:pt x="17" y="1"/>
                      <a:pt x="10" y="5"/>
                      <a:pt x="6" y="10"/>
                    </a:cubicBezTo>
                    <a:cubicBezTo>
                      <a:pt x="0" y="16"/>
                      <a:pt x="6" y="28"/>
                      <a:pt x="11" y="33"/>
                    </a:cubicBezTo>
                    <a:lnTo>
                      <a:pt x="113" y="93"/>
                    </a:lnTo>
                    <a:lnTo>
                      <a:pt x="124" y="93"/>
                    </a:lnTo>
                    <a:cubicBezTo>
                      <a:pt x="130" y="93"/>
                      <a:pt x="137" y="93"/>
                      <a:pt x="137" y="88"/>
                    </a:cubicBezTo>
                    <a:cubicBezTo>
                      <a:pt x="143" y="75"/>
                      <a:pt x="143" y="69"/>
                      <a:pt x="130" y="63"/>
                    </a:cubicBezTo>
                    <a:lnTo>
                      <a:pt x="30" y="3"/>
                    </a:lnTo>
                    <a:cubicBezTo>
                      <a:pt x="28" y="2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0"/>
              <p:cNvSpPr/>
              <p:nvPr/>
            </p:nvSpPr>
            <p:spPr>
              <a:xfrm>
                <a:off x="5481259" y="2317576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9" y="1"/>
                    </a:moveTo>
                    <a:cubicBezTo>
                      <a:pt x="14" y="1"/>
                      <a:pt x="11" y="4"/>
                      <a:pt x="7" y="10"/>
                    </a:cubicBezTo>
                    <a:cubicBezTo>
                      <a:pt x="0" y="16"/>
                      <a:pt x="0" y="29"/>
                      <a:pt x="13" y="35"/>
                    </a:cubicBezTo>
                    <a:lnTo>
                      <a:pt x="115" y="93"/>
                    </a:lnTo>
                    <a:lnTo>
                      <a:pt x="126" y="93"/>
                    </a:lnTo>
                    <a:cubicBezTo>
                      <a:pt x="132" y="93"/>
                      <a:pt x="137" y="93"/>
                      <a:pt x="137" y="87"/>
                    </a:cubicBezTo>
                    <a:cubicBezTo>
                      <a:pt x="143" y="76"/>
                      <a:pt x="143" y="70"/>
                      <a:pt x="132" y="65"/>
                    </a:cubicBezTo>
                    <a:lnTo>
                      <a:pt x="30" y="5"/>
                    </a:lnTo>
                    <a:cubicBezTo>
                      <a:pt x="25" y="2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0"/>
              <p:cNvSpPr/>
              <p:nvPr/>
            </p:nvSpPr>
            <p:spPr>
              <a:xfrm>
                <a:off x="5684491" y="2333820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20" y="1"/>
                    </a:moveTo>
                    <a:cubicBezTo>
                      <a:pt x="117" y="1"/>
                      <a:pt x="115" y="2"/>
                      <a:pt x="114" y="3"/>
                    </a:cubicBezTo>
                    <a:lnTo>
                      <a:pt x="6" y="63"/>
                    </a:lnTo>
                    <a:cubicBezTo>
                      <a:pt x="1" y="69"/>
                      <a:pt x="1" y="75"/>
                      <a:pt x="1" y="88"/>
                    </a:cubicBezTo>
                    <a:cubicBezTo>
                      <a:pt x="6" y="93"/>
                      <a:pt x="12" y="93"/>
                      <a:pt x="18" y="93"/>
                    </a:cubicBezTo>
                    <a:lnTo>
                      <a:pt x="25" y="93"/>
                    </a:lnTo>
                    <a:lnTo>
                      <a:pt x="132" y="33"/>
                    </a:lnTo>
                    <a:cubicBezTo>
                      <a:pt x="138" y="28"/>
                      <a:pt x="144" y="16"/>
                      <a:pt x="138" y="10"/>
                    </a:cubicBezTo>
                    <a:cubicBezTo>
                      <a:pt x="134" y="5"/>
                      <a:pt x="126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0"/>
              <p:cNvSpPr/>
              <p:nvPr/>
            </p:nvSpPr>
            <p:spPr>
              <a:xfrm>
                <a:off x="5712286" y="2317576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24" y="1"/>
                    </a:moveTo>
                    <a:cubicBezTo>
                      <a:pt x="121" y="1"/>
                      <a:pt x="117" y="2"/>
                      <a:pt x="114" y="5"/>
                    </a:cubicBezTo>
                    <a:lnTo>
                      <a:pt x="7" y="65"/>
                    </a:lnTo>
                    <a:cubicBezTo>
                      <a:pt x="1" y="70"/>
                      <a:pt x="1" y="76"/>
                      <a:pt x="1" y="87"/>
                    </a:cubicBezTo>
                    <a:cubicBezTo>
                      <a:pt x="7" y="93"/>
                      <a:pt x="14" y="93"/>
                      <a:pt x="20" y="93"/>
                    </a:cubicBezTo>
                    <a:lnTo>
                      <a:pt x="25" y="93"/>
                    </a:lnTo>
                    <a:lnTo>
                      <a:pt x="132" y="35"/>
                    </a:lnTo>
                    <a:cubicBezTo>
                      <a:pt x="138" y="29"/>
                      <a:pt x="144" y="16"/>
                      <a:pt x="138" y="10"/>
                    </a:cubicBezTo>
                    <a:cubicBezTo>
                      <a:pt x="135" y="4"/>
                      <a:pt x="130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0"/>
              <p:cNvSpPr/>
              <p:nvPr/>
            </p:nvSpPr>
            <p:spPr>
              <a:xfrm>
                <a:off x="5664096" y="2304220"/>
                <a:ext cx="20576" cy="22742"/>
              </a:xfrm>
              <a:custGeom>
                <a:rect b="b" l="l" r="r" t="t"/>
                <a:pathLst>
                  <a:path extrusionOk="0" h="126" w="114">
                    <a:moveTo>
                      <a:pt x="98" y="1"/>
                    </a:moveTo>
                    <a:cubicBezTo>
                      <a:pt x="93" y="1"/>
                      <a:pt x="87" y="4"/>
                      <a:pt x="84" y="7"/>
                    </a:cubicBezTo>
                    <a:lnTo>
                      <a:pt x="6" y="96"/>
                    </a:lnTo>
                    <a:cubicBezTo>
                      <a:pt x="1" y="103"/>
                      <a:pt x="1" y="114"/>
                      <a:pt x="6" y="120"/>
                    </a:cubicBezTo>
                    <a:cubicBezTo>
                      <a:pt x="12" y="126"/>
                      <a:pt x="18" y="126"/>
                      <a:pt x="18" y="126"/>
                    </a:cubicBezTo>
                    <a:cubicBezTo>
                      <a:pt x="24" y="126"/>
                      <a:pt x="31" y="126"/>
                      <a:pt x="36" y="120"/>
                    </a:cubicBezTo>
                    <a:lnTo>
                      <a:pt x="108" y="31"/>
                    </a:lnTo>
                    <a:cubicBezTo>
                      <a:pt x="114" y="19"/>
                      <a:pt x="114" y="13"/>
                      <a:pt x="108" y="7"/>
                    </a:cubicBezTo>
                    <a:cubicBezTo>
                      <a:pt x="105" y="2"/>
                      <a:pt x="102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0"/>
              <p:cNvSpPr/>
              <p:nvPr/>
            </p:nvSpPr>
            <p:spPr>
              <a:xfrm>
                <a:off x="5684491" y="2279131"/>
                <a:ext cx="21659" cy="23103"/>
              </a:xfrm>
              <a:custGeom>
                <a:rect b="b" l="l" r="r" t="t"/>
                <a:pathLst>
                  <a:path extrusionOk="0" h="128" w="120">
                    <a:moveTo>
                      <a:pt x="101" y="1"/>
                    </a:moveTo>
                    <a:cubicBezTo>
                      <a:pt x="95" y="1"/>
                      <a:pt x="88" y="5"/>
                      <a:pt x="84" y="9"/>
                    </a:cubicBezTo>
                    <a:lnTo>
                      <a:pt x="6" y="99"/>
                    </a:lnTo>
                    <a:cubicBezTo>
                      <a:pt x="1" y="105"/>
                      <a:pt x="1" y="116"/>
                      <a:pt x="12" y="122"/>
                    </a:cubicBezTo>
                    <a:cubicBezTo>
                      <a:pt x="12" y="128"/>
                      <a:pt x="18" y="128"/>
                      <a:pt x="25" y="128"/>
                    </a:cubicBezTo>
                    <a:cubicBezTo>
                      <a:pt x="25" y="128"/>
                      <a:pt x="31" y="128"/>
                      <a:pt x="36" y="122"/>
                    </a:cubicBezTo>
                    <a:lnTo>
                      <a:pt x="114" y="33"/>
                    </a:lnTo>
                    <a:cubicBezTo>
                      <a:pt x="119" y="20"/>
                      <a:pt x="119" y="15"/>
                      <a:pt x="108" y="3"/>
                    </a:cubicBezTo>
                    <a:cubicBezTo>
                      <a:pt x="106" y="1"/>
                      <a:pt x="104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0"/>
              <p:cNvSpPr/>
              <p:nvPr/>
            </p:nvSpPr>
            <p:spPr>
              <a:xfrm>
                <a:off x="5637383" y="2284546"/>
                <a:ext cx="14078" cy="27434"/>
              </a:xfrm>
              <a:custGeom>
                <a:rect b="b" l="l" r="r" t="t"/>
                <a:pathLst>
                  <a:path extrusionOk="0" h="152" w="78">
                    <a:moveTo>
                      <a:pt x="56" y="1"/>
                    </a:moveTo>
                    <a:cubicBezTo>
                      <a:pt x="50" y="1"/>
                      <a:pt x="46" y="6"/>
                      <a:pt x="41" y="15"/>
                    </a:cubicBezTo>
                    <a:lnTo>
                      <a:pt x="0" y="128"/>
                    </a:lnTo>
                    <a:cubicBezTo>
                      <a:pt x="0" y="133"/>
                      <a:pt x="0" y="146"/>
                      <a:pt x="11" y="146"/>
                    </a:cubicBezTo>
                    <a:cubicBezTo>
                      <a:pt x="11" y="152"/>
                      <a:pt x="17" y="152"/>
                      <a:pt x="17" y="152"/>
                    </a:cubicBezTo>
                    <a:cubicBezTo>
                      <a:pt x="23" y="152"/>
                      <a:pt x="29" y="146"/>
                      <a:pt x="36" y="140"/>
                    </a:cubicBezTo>
                    <a:lnTo>
                      <a:pt x="77" y="26"/>
                    </a:lnTo>
                    <a:cubicBezTo>
                      <a:pt x="77" y="15"/>
                      <a:pt x="71" y="9"/>
                      <a:pt x="64" y="3"/>
                    </a:cubicBezTo>
                    <a:cubicBezTo>
                      <a:pt x="61" y="2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0"/>
              <p:cNvSpPr/>
              <p:nvPr/>
            </p:nvSpPr>
            <p:spPr>
              <a:xfrm>
                <a:off x="5647851" y="2254404"/>
                <a:ext cx="15342" cy="26352"/>
              </a:xfrm>
              <a:custGeom>
                <a:rect b="b" l="l" r="r" t="t"/>
                <a:pathLst>
                  <a:path extrusionOk="0" h="146" w="85">
                    <a:moveTo>
                      <a:pt x="61" y="1"/>
                    </a:moveTo>
                    <a:cubicBezTo>
                      <a:pt x="55" y="1"/>
                      <a:pt x="47" y="6"/>
                      <a:pt x="42" y="14"/>
                    </a:cubicBezTo>
                    <a:lnTo>
                      <a:pt x="6" y="122"/>
                    </a:lnTo>
                    <a:cubicBezTo>
                      <a:pt x="1" y="134"/>
                      <a:pt x="6" y="146"/>
                      <a:pt x="13" y="146"/>
                    </a:cubicBezTo>
                    <a:lnTo>
                      <a:pt x="19" y="146"/>
                    </a:lnTo>
                    <a:cubicBezTo>
                      <a:pt x="31" y="146"/>
                      <a:pt x="36" y="146"/>
                      <a:pt x="36" y="134"/>
                    </a:cubicBezTo>
                    <a:lnTo>
                      <a:pt x="78" y="27"/>
                    </a:lnTo>
                    <a:cubicBezTo>
                      <a:pt x="85" y="14"/>
                      <a:pt x="78" y="3"/>
                      <a:pt x="66" y="3"/>
                    </a:cubicBezTo>
                    <a:cubicBezTo>
                      <a:pt x="65" y="1"/>
                      <a:pt x="63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0"/>
              <p:cNvSpPr/>
              <p:nvPr/>
            </p:nvSpPr>
            <p:spPr>
              <a:xfrm>
                <a:off x="5590817" y="2511783"/>
                <a:ext cx="40249" cy="6678"/>
              </a:xfrm>
              <a:custGeom>
                <a:rect b="b" l="l" r="r" t="t"/>
                <a:pathLst>
                  <a:path extrusionOk="0" h="37" w="223">
                    <a:moveTo>
                      <a:pt x="19" y="1"/>
                    </a:moveTo>
                    <a:cubicBezTo>
                      <a:pt x="8" y="1"/>
                      <a:pt x="1" y="6"/>
                      <a:pt x="1" y="18"/>
                    </a:cubicBezTo>
                    <a:cubicBezTo>
                      <a:pt x="1" y="25"/>
                      <a:pt x="8" y="36"/>
                      <a:pt x="19" y="36"/>
                    </a:cubicBezTo>
                    <a:lnTo>
                      <a:pt x="204" y="36"/>
                    </a:lnTo>
                    <a:cubicBezTo>
                      <a:pt x="215" y="36"/>
                      <a:pt x="222" y="25"/>
                      <a:pt x="222" y="18"/>
                    </a:cubicBezTo>
                    <a:cubicBezTo>
                      <a:pt x="222" y="6"/>
                      <a:pt x="215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0"/>
              <p:cNvSpPr/>
              <p:nvPr/>
            </p:nvSpPr>
            <p:spPr>
              <a:xfrm>
                <a:off x="5590817" y="2523695"/>
                <a:ext cx="40249" cy="6678"/>
              </a:xfrm>
              <a:custGeom>
                <a:rect b="b" l="l" r="r" t="t"/>
                <a:pathLst>
                  <a:path extrusionOk="0" h="37" w="223">
                    <a:moveTo>
                      <a:pt x="19" y="0"/>
                    </a:moveTo>
                    <a:cubicBezTo>
                      <a:pt x="8" y="0"/>
                      <a:pt x="1" y="6"/>
                      <a:pt x="1" y="18"/>
                    </a:cubicBezTo>
                    <a:cubicBezTo>
                      <a:pt x="1" y="30"/>
                      <a:pt x="8" y="36"/>
                      <a:pt x="19" y="36"/>
                    </a:cubicBezTo>
                    <a:lnTo>
                      <a:pt x="204" y="36"/>
                    </a:lnTo>
                    <a:cubicBezTo>
                      <a:pt x="215" y="36"/>
                      <a:pt x="222" y="30"/>
                      <a:pt x="222" y="18"/>
                    </a:cubicBezTo>
                    <a:cubicBezTo>
                      <a:pt x="222" y="6"/>
                      <a:pt x="215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2" name="Google Shape;1732;p20"/>
            <p:cNvGrpSpPr/>
            <p:nvPr/>
          </p:nvGrpSpPr>
          <p:grpSpPr>
            <a:xfrm>
              <a:off x="160319" y="3547435"/>
              <a:ext cx="415299" cy="523977"/>
              <a:chOff x="4038783" y="3957688"/>
              <a:chExt cx="144031" cy="181753"/>
            </a:xfrm>
          </p:grpSpPr>
          <p:sp>
            <p:nvSpPr>
              <p:cNvPr id="1733" name="Google Shape;1733;p20"/>
              <p:cNvSpPr/>
              <p:nvPr/>
            </p:nvSpPr>
            <p:spPr>
              <a:xfrm>
                <a:off x="4038783" y="3957688"/>
                <a:ext cx="144031" cy="181753"/>
              </a:xfrm>
              <a:custGeom>
                <a:rect b="b" l="l" r="r" t="t"/>
                <a:pathLst>
                  <a:path extrusionOk="0" h="1007" w="798">
                    <a:moveTo>
                      <a:pt x="399" y="30"/>
                    </a:moveTo>
                    <a:lnTo>
                      <a:pt x="774" y="162"/>
                    </a:lnTo>
                    <a:lnTo>
                      <a:pt x="774" y="363"/>
                    </a:lnTo>
                    <a:cubicBezTo>
                      <a:pt x="774" y="726"/>
                      <a:pt x="446" y="948"/>
                      <a:pt x="399" y="977"/>
                    </a:cubicBezTo>
                    <a:cubicBezTo>
                      <a:pt x="352" y="948"/>
                      <a:pt x="23" y="726"/>
                      <a:pt x="23" y="369"/>
                    </a:cubicBezTo>
                    <a:lnTo>
                      <a:pt x="23" y="162"/>
                    </a:lnTo>
                    <a:lnTo>
                      <a:pt x="399" y="30"/>
                    </a:lnTo>
                    <a:close/>
                    <a:moveTo>
                      <a:pt x="399" y="0"/>
                    </a:moveTo>
                    <a:lnTo>
                      <a:pt x="0" y="143"/>
                    </a:lnTo>
                    <a:lnTo>
                      <a:pt x="0" y="369"/>
                    </a:lnTo>
                    <a:cubicBezTo>
                      <a:pt x="0" y="762"/>
                      <a:pt x="393" y="1001"/>
                      <a:pt x="393" y="1001"/>
                    </a:cubicBezTo>
                    <a:lnTo>
                      <a:pt x="399" y="1007"/>
                    </a:lnTo>
                    <a:lnTo>
                      <a:pt x="405" y="1001"/>
                    </a:lnTo>
                    <a:cubicBezTo>
                      <a:pt x="410" y="1001"/>
                      <a:pt x="798" y="762"/>
                      <a:pt x="798" y="363"/>
                    </a:cubicBezTo>
                    <a:lnTo>
                      <a:pt x="798" y="143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>
                <a:off x="4082823" y="3994328"/>
                <a:ext cx="57035" cy="72196"/>
              </a:xfrm>
              <a:custGeom>
                <a:rect b="b" l="l" r="r" t="t"/>
                <a:pathLst>
                  <a:path extrusionOk="0" h="400" w="316">
                    <a:moveTo>
                      <a:pt x="155" y="23"/>
                    </a:moveTo>
                    <a:cubicBezTo>
                      <a:pt x="196" y="23"/>
                      <a:pt x="232" y="53"/>
                      <a:pt x="232" y="89"/>
                    </a:cubicBezTo>
                    <a:lnTo>
                      <a:pt x="232" y="149"/>
                    </a:lnTo>
                    <a:lnTo>
                      <a:pt x="84" y="149"/>
                    </a:lnTo>
                    <a:lnTo>
                      <a:pt x="84" y="89"/>
                    </a:lnTo>
                    <a:cubicBezTo>
                      <a:pt x="84" y="53"/>
                      <a:pt x="114" y="23"/>
                      <a:pt x="155" y="23"/>
                    </a:cubicBezTo>
                    <a:close/>
                    <a:moveTo>
                      <a:pt x="292" y="173"/>
                    </a:moveTo>
                    <a:lnTo>
                      <a:pt x="292" y="375"/>
                    </a:lnTo>
                    <a:lnTo>
                      <a:pt x="257" y="375"/>
                    </a:lnTo>
                    <a:lnTo>
                      <a:pt x="279" y="352"/>
                    </a:lnTo>
                    <a:lnTo>
                      <a:pt x="268" y="333"/>
                    </a:lnTo>
                    <a:lnTo>
                      <a:pt x="238" y="358"/>
                    </a:lnTo>
                    <a:lnTo>
                      <a:pt x="257" y="375"/>
                    </a:lnTo>
                    <a:lnTo>
                      <a:pt x="185" y="375"/>
                    </a:lnTo>
                    <a:lnTo>
                      <a:pt x="215" y="352"/>
                    </a:lnTo>
                    <a:lnTo>
                      <a:pt x="196" y="333"/>
                    </a:lnTo>
                    <a:lnTo>
                      <a:pt x="166" y="358"/>
                    </a:lnTo>
                    <a:lnTo>
                      <a:pt x="185" y="375"/>
                    </a:lnTo>
                    <a:lnTo>
                      <a:pt x="119" y="375"/>
                    </a:lnTo>
                    <a:lnTo>
                      <a:pt x="144" y="352"/>
                    </a:lnTo>
                    <a:lnTo>
                      <a:pt x="125" y="333"/>
                    </a:lnTo>
                    <a:lnTo>
                      <a:pt x="101" y="358"/>
                    </a:lnTo>
                    <a:lnTo>
                      <a:pt x="114" y="375"/>
                    </a:lnTo>
                    <a:lnTo>
                      <a:pt x="48" y="375"/>
                    </a:lnTo>
                    <a:lnTo>
                      <a:pt x="72" y="352"/>
                    </a:lnTo>
                    <a:lnTo>
                      <a:pt x="59" y="333"/>
                    </a:lnTo>
                    <a:lnTo>
                      <a:pt x="29" y="358"/>
                    </a:lnTo>
                    <a:lnTo>
                      <a:pt x="48" y="375"/>
                    </a:lnTo>
                    <a:lnTo>
                      <a:pt x="24" y="375"/>
                    </a:lnTo>
                    <a:lnTo>
                      <a:pt x="24" y="173"/>
                    </a:lnTo>
                    <a:close/>
                    <a:moveTo>
                      <a:pt x="155" y="0"/>
                    </a:moveTo>
                    <a:cubicBezTo>
                      <a:pt x="101" y="0"/>
                      <a:pt x="59" y="42"/>
                      <a:pt x="59" y="89"/>
                    </a:cubicBezTo>
                    <a:lnTo>
                      <a:pt x="59" y="149"/>
                    </a:lnTo>
                    <a:lnTo>
                      <a:pt x="1" y="149"/>
                    </a:lnTo>
                    <a:lnTo>
                      <a:pt x="1" y="399"/>
                    </a:lnTo>
                    <a:lnTo>
                      <a:pt x="315" y="399"/>
                    </a:lnTo>
                    <a:lnTo>
                      <a:pt x="315" y="149"/>
                    </a:lnTo>
                    <a:lnTo>
                      <a:pt x="257" y="149"/>
                    </a:lnTo>
                    <a:lnTo>
                      <a:pt x="257" y="89"/>
                    </a:lnTo>
                    <a:cubicBezTo>
                      <a:pt x="257" y="42"/>
                      <a:pt x="208" y="0"/>
                      <a:pt x="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0"/>
              <p:cNvSpPr/>
              <p:nvPr/>
            </p:nvSpPr>
            <p:spPr>
              <a:xfrm>
                <a:off x="4104301" y="4029704"/>
                <a:ext cx="12995" cy="19493"/>
              </a:xfrm>
              <a:custGeom>
                <a:rect b="b" l="l" r="r" t="t"/>
                <a:pathLst>
                  <a:path extrusionOk="0" h="108" w="72">
                    <a:moveTo>
                      <a:pt x="36" y="24"/>
                    </a:moveTo>
                    <a:cubicBezTo>
                      <a:pt x="42" y="24"/>
                      <a:pt x="47" y="30"/>
                      <a:pt x="47" y="36"/>
                    </a:cubicBezTo>
                    <a:cubicBezTo>
                      <a:pt x="47" y="42"/>
                      <a:pt x="42" y="49"/>
                      <a:pt x="36" y="49"/>
                    </a:cubicBezTo>
                    <a:cubicBezTo>
                      <a:pt x="30" y="49"/>
                      <a:pt x="25" y="42"/>
                      <a:pt x="25" y="36"/>
                    </a:cubicBezTo>
                    <a:cubicBezTo>
                      <a:pt x="25" y="30"/>
                      <a:pt x="30" y="24"/>
                      <a:pt x="36" y="24"/>
                    </a:cubicBezTo>
                    <a:close/>
                    <a:moveTo>
                      <a:pt x="36" y="0"/>
                    </a:moveTo>
                    <a:cubicBezTo>
                      <a:pt x="17" y="0"/>
                      <a:pt x="0" y="19"/>
                      <a:pt x="0" y="36"/>
                    </a:cubicBezTo>
                    <a:cubicBezTo>
                      <a:pt x="0" y="54"/>
                      <a:pt x="12" y="66"/>
                      <a:pt x="25" y="72"/>
                    </a:cubicBezTo>
                    <a:lnTo>
                      <a:pt x="25" y="107"/>
                    </a:lnTo>
                    <a:lnTo>
                      <a:pt x="47" y="107"/>
                    </a:lnTo>
                    <a:lnTo>
                      <a:pt x="47" y="72"/>
                    </a:lnTo>
                    <a:cubicBezTo>
                      <a:pt x="66" y="66"/>
                      <a:pt x="72" y="54"/>
                      <a:pt x="72" y="36"/>
                    </a:cubicBezTo>
                    <a:cubicBezTo>
                      <a:pt x="72" y="19"/>
                      <a:pt x="60" y="0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6" name="Google Shape;1736;p20"/>
            <p:cNvGrpSpPr/>
            <p:nvPr/>
          </p:nvGrpSpPr>
          <p:grpSpPr>
            <a:xfrm>
              <a:off x="440980" y="4504093"/>
              <a:ext cx="544491" cy="523522"/>
              <a:chOff x="4502101" y="1789462"/>
              <a:chExt cx="247271" cy="237705"/>
            </a:xfrm>
          </p:grpSpPr>
          <p:sp>
            <p:nvSpPr>
              <p:cNvPr id="1737" name="Google Shape;1737;p20"/>
              <p:cNvSpPr/>
              <p:nvPr/>
            </p:nvSpPr>
            <p:spPr>
              <a:xfrm>
                <a:off x="4601912" y="1838916"/>
                <a:ext cx="50718" cy="64796"/>
              </a:xfrm>
              <a:custGeom>
                <a:rect b="b" l="l" r="r" t="t"/>
                <a:pathLst>
                  <a:path extrusionOk="0" h="359" w="281">
                    <a:moveTo>
                      <a:pt x="174" y="29"/>
                    </a:moveTo>
                    <a:lnTo>
                      <a:pt x="204" y="59"/>
                    </a:lnTo>
                    <a:lnTo>
                      <a:pt x="245" y="48"/>
                    </a:lnTo>
                    <a:lnTo>
                      <a:pt x="245" y="101"/>
                    </a:lnTo>
                    <a:lnTo>
                      <a:pt x="174" y="101"/>
                    </a:lnTo>
                    <a:lnTo>
                      <a:pt x="96" y="119"/>
                    </a:lnTo>
                    <a:lnTo>
                      <a:pt x="66" y="101"/>
                    </a:lnTo>
                    <a:lnTo>
                      <a:pt x="31" y="101"/>
                    </a:lnTo>
                    <a:lnTo>
                      <a:pt x="31" y="48"/>
                    </a:lnTo>
                    <a:lnTo>
                      <a:pt x="91" y="29"/>
                    </a:lnTo>
                    <a:close/>
                    <a:moveTo>
                      <a:pt x="245" y="131"/>
                    </a:moveTo>
                    <a:lnTo>
                      <a:pt x="245" y="221"/>
                    </a:lnTo>
                    <a:cubicBezTo>
                      <a:pt x="245" y="279"/>
                      <a:pt x="198" y="328"/>
                      <a:pt x="138" y="328"/>
                    </a:cubicBezTo>
                    <a:cubicBezTo>
                      <a:pt x="78" y="328"/>
                      <a:pt x="31" y="279"/>
                      <a:pt x="31" y="221"/>
                    </a:cubicBezTo>
                    <a:lnTo>
                      <a:pt x="31" y="131"/>
                    </a:lnTo>
                    <a:lnTo>
                      <a:pt x="61" y="131"/>
                    </a:lnTo>
                    <a:lnTo>
                      <a:pt x="91" y="149"/>
                    </a:lnTo>
                    <a:lnTo>
                      <a:pt x="179" y="131"/>
                    </a:lnTo>
                    <a:close/>
                    <a:moveTo>
                      <a:pt x="91" y="1"/>
                    </a:moveTo>
                    <a:lnTo>
                      <a:pt x="1" y="24"/>
                    </a:lnTo>
                    <a:lnTo>
                      <a:pt x="1" y="114"/>
                    </a:lnTo>
                    <a:lnTo>
                      <a:pt x="1" y="131"/>
                    </a:lnTo>
                    <a:lnTo>
                      <a:pt x="1" y="221"/>
                    </a:lnTo>
                    <a:cubicBezTo>
                      <a:pt x="1" y="298"/>
                      <a:pt x="61" y="358"/>
                      <a:pt x="138" y="358"/>
                    </a:cubicBezTo>
                    <a:cubicBezTo>
                      <a:pt x="215" y="358"/>
                      <a:pt x="281" y="298"/>
                      <a:pt x="281" y="221"/>
                    </a:cubicBezTo>
                    <a:lnTo>
                      <a:pt x="281" y="131"/>
                    </a:lnTo>
                    <a:lnTo>
                      <a:pt x="281" y="114"/>
                    </a:lnTo>
                    <a:lnTo>
                      <a:pt x="281" y="6"/>
                    </a:lnTo>
                    <a:lnTo>
                      <a:pt x="209" y="24"/>
                    </a:lnTo>
                    <a:lnTo>
                      <a:pt x="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0"/>
              <p:cNvSpPr/>
              <p:nvPr/>
            </p:nvSpPr>
            <p:spPr>
              <a:xfrm>
                <a:off x="4615810" y="1866892"/>
                <a:ext cx="5595" cy="6498"/>
              </a:xfrm>
              <a:custGeom>
                <a:rect b="b" l="l" r="r" t="t"/>
                <a:pathLst>
                  <a:path extrusionOk="0" h="36" w="31">
                    <a:moveTo>
                      <a:pt x="1" y="0"/>
                    </a:moveTo>
                    <a:lnTo>
                      <a:pt x="1" y="36"/>
                    </a:lnTo>
                    <a:lnTo>
                      <a:pt x="31" y="36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0"/>
              <p:cNvSpPr/>
              <p:nvPr/>
            </p:nvSpPr>
            <p:spPr>
              <a:xfrm>
                <a:off x="4632054" y="1866892"/>
                <a:ext cx="5595" cy="6498"/>
              </a:xfrm>
              <a:custGeom>
                <a:rect b="b" l="l" r="r" t="t"/>
                <a:pathLst>
                  <a:path extrusionOk="0" h="36" w="31">
                    <a:moveTo>
                      <a:pt x="1" y="0"/>
                    </a:moveTo>
                    <a:lnTo>
                      <a:pt x="1" y="36"/>
                    </a:lnTo>
                    <a:lnTo>
                      <a:pt x="31" y="36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0"/>
              <p:cNvSpPr/>
              <p:nvPr/>
            </p:nvSpPr>
            <p:spPr>
              <a:xfrm>
                <a:off x="4615810" y="1882775"/>
                <a:ext cx="21839" cy="11010"/>
              </a:xfrm>
              <a:custGeom>
                <a:rect b="b" l="l" r="r" t="t"/>
                <a:pathLst>
                  <a:path extrusionOk="0" h="61" w="121">
                    <a:moveTo>
                      <a:pt x="1" y="1"/>
                    </a:moveTo>
                    <a:cubicBezTo>
                      <a:pt x="1" y="31"/>
                      <a:pt x="25" y="61"/>
                      <a:pt x="61" y="61"/>
                    </a:cubicBezTo>
                    <a:cubicBezTo>
                      <a:pt x="97" y="61"/>
                      <a:pt x="121" y="31"/>
                      <a:pt x="121" y="1"/>
                    </a:cubicBezTo>
                    <a:lnTo>
                      <a:pt x="91" y="1"/>
                    </a:lnTo>
                    <a:cubicBezTo>
                      <a:pt x="91" y="19"/>
                      <a:pt x="78" y="31"/>
                      <a:pt x="61" y="31"/>
                    </a:cubicBezTo>
                    <a:cubicBezTo>
                      <a:pt x="42" y="31"/>
                      <a:pt x="31" y="19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0"/>
              <p:cNvSpPr/>
              <p:nvPr/>
            </p:nvSpPr>
            <p:spPr>
              <a:xfrm>
                <a:off x="4577185" y="1906600"/>
                <a:ext cx="99269" cy="49635"/>
              </a:xfrm>
              <a:custGeom>
                <a:rect b="b" l="l" r="r" t="t"/>
                <a:pathLst>
                  <a:path extrusionOk="0" h="275" w="550">
                    <a:moveTo>
                      <a:pt x="275" y="0"/>
                    </a:moveTo>
                    <a:cubicBezTo>
                      <a:pt x="126" y="0"/>
                      <a:pt x="0" y="119"/>
                      <a:pt x="0" y="275"/>
                    </a:cubicBezTo>
                    <a:lnTo>
                      <a:pt x="30" y="275"/>
                    </a:lnTo>
                    <a:cubicBezTo>
                      <a:pt x="30" y="137"/>
                      <a:pt x="143" y="30"/>
                      <a:pt x="275" y="30"/>
                    </a:cubicBezTo>
                    <a:cubicBezTo>
                      <a:pt x="406" y="30"/>
                      <a:pt x="519" y="137"/>
                      <a:pt x="519" y="275"/>
                    </a:cubicBezTo>
                    <a:lnTo>
                      <a:pt x="549" y="275"/>
                    </a:lnTo>
                    <a:cubicBezTo>
                      <a:pt x="549" y="119"/>
                      <a:pt x="424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0"/>
              <p:cNvSpPr/>
              <p:nvPr/>
            </p:nvSpPr>
            <p:spPr>
              <a:xfrm>
                <a:off x="4619239" y="1924830"/>
                <a:ext cx="15161" cy="35557"/>
              </a:xfrm>
              <a:custGeom>
                <a:rect b="b" l="l" r="r" t="t"/>
                <a:pathLst>
                  <a:path extrusionOk="0" h="197" w="84">
                    <a:moveTo>
                      <a:pt x="12" y="1"/>
                    </a:moveTo>
                    <a:lnTo>
                      <a:pt x="0" y="144"/>
                    </a:lnTo>
                    <a:lnTo>
                      <a:pt x="42" y="197"/>
                    </a:lnTo>
                    <a:lnTo>
                      <a:pt x="83" y="144"/>
                    </a:lnTo>
                    <a:lnTo>
                      <a:pt x="72" y="1"/>
                    </a:lnTo>
                    <a:lnTo>
                      <a:pt x="42" y="1"/>
                    </a:lnTo>
                    <a:lnTo>
                      <a:pt x="53" y="138"/>
                    </a:lnTo>
                    <a:lnTo>
                      <a:pt x="42" y="149"/>
                    </a:lnTo>
                    <a:lnTo>
                      <a:pt x="30" y="138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0"/>
              <p:cNvSpPr/>
              <p:nvPr/>
            </p:nvSpPr>
            <p:spPr>
              <a:xfrm>
                <a:off x="4618156" y="1915083"/>
                <a:ext cx="17327" cy="8844"/>
              </a:xfrm>
              <a:custGeom>
                <a:rect b="b" l="l" r="r" t="t"/>
                <a:pathLst>
                  <a:path extrusionOk="0" h="49" w="96">
                    <a:moveTo>
                      <a:pt x="1" y="0"/>
                    </a:moveTo>
                    <a:cubicBezTo>
                      <a:pt x="1" y="25"/>
                      <a:pt x="24" y="49"/>
                      <a:pt x="48" y="49"/>
                    </a:cubicBezTo>
                    <a:cubicBezTo>
                      <a:pt x="72" y="49"/>
                      <a:pt x="95" y="25"/>
                      <a:pt x="95" y="0"/>
                    </a:cubicBezTo>
                    <a:lnTo>
                      <a:pt x="65" y="0"/>
                    </a:lnTo>
                    <a:cubicBezTo>
                      <a:pt x="65" y="8"/>
                      <a:pt x="59" y="19"/>
                      <a:pt x="48" y="19"/>
                    </a:cubicBezTo>
                    <a:cubicBezTo>
                      <a:pt x="36" y="19"/>
                      <a:pt x="29" y="8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0"/>
              <p:cNvSpPr/>
              <p:nvPr/>
            </p:nvSpPr>
            <p:spPr>
              <a:xfrm>
                <a:off x="4598844" y="1933313"/>
                <a:ext cx="5415" cy="31405"/>
              </a:xfrm>
              <a:custGeom>
                <a:rect b="b" l="l" r="r" t="t"/>
                <a:pathLst>
                  <a:path extrusionOk="0" h="174" w="30">
                    <a:moveTo>
                      <a:pt x="1" y="1"/>
                    </a:moveTo>
                    <a:lnTo>
                      <a:pt x="1" y="174"/>
                    </a:lnTo>
                    <a:lnTo>
                      <a:pt x="29" y="174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0"/>
              <p:cNvSpPr/>
              <p:nvPr/>
            </p:nvSpPr>
            <p:spPr>
              <a:xfrm>
                <a:off x="4649200" y="1933313"/>
                <a:ext cx="5595" cy="31405"/>
              </a:xfrm>
              <a:custGeom>
                <a:rect b="b" l="l" r="r" t="t"/>
                <a:pathLst>
                  <a:path extrusionOk="0" h="174" w="31">
                    <a:moveTo>
                      <a:pt x="0" y="1"/>
                    </a:moveTo>
                    <a:lnTo>
                      <a:pt x="0" y="174"/>
                    </a:lnTo>
                    <a:lnTo>
                      <a:pt x="30" y="174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0"/>
              <p:cNvSpPr/>
              <p:nvPr/>
            </p:nvSpPr>
            <p:spPr>
              <a:xfrm>
                <a:off x="4520150" y="1809677"/>
                <a:ext cx="202510" cy="192763"/>
              </a:xfrm>
              <a:custGeom>
                <a:rect b="b" l="l" r="r" t="t"/>
                <a:pathLst>
                  <a:path extrusionOk="0" h="1068" w="1122">
                    <a:moveTo>
                      <a:pt x="591" y="31"/>
                    </a:moveTo>
                    <a:cubicBezTo>
                      <a:pt x="715" y="31"/>
                      <a:pt x="847" y="78"/>
                      <a:pt x="943" y="174"/>
                    </a:cubicBezTo>
                    <a:cubicBezTo>
                      <a:pt x="1037" y="270"/>
                      <a:pt x="1091" y="400"/>
                      <a:pt x="1091" y="531"/>
                    </a:cubicBezTo>
                    <a:cubicBezTo>
                      <a:pt x="1091" y="669"/>
                      <a:pt x="1037" y="793"/>
                      <a:pt x="943" y="889"/>
                    </a:cubicBezTo>
                    <a:cubicBezTo>
                      <a:pt x="847" y="985"/>
                      <a:pt x="722" y="1038"/>
                      <a:pt x="591" y="1038"/>
                    </a:cubicBezTo>
                    <a:cubicBezTo>
                      <a:pt x="454" y="1038"/>
                      <a:pt x="329" y="985"/>
                      <a:pt x="234" y="889"/>
                    </a:cubicBezTo>
                    <a:cubicBezTo>
                      <a:pt x="36" y="692"/>
                      <a:pt x="36" y="370"/>
                      <a:pt x="234" y="174"/>
                    </a:cubicBezTo>
                    <a:cubicBezTo>
                      <a:pt x="329" y="78"/>
                      <a:pt x="459" y="31"/>
                      <a:pt x="591" y="31"/>
                    </a:cubicBezTo>
                    <a:close/>
                    <a:moveTo>
                      <a:pt x="588" y="0"/>
                    </a:moveTo>
                    <a:cubicBezTo>
                      <a:pt x="451" y="0"/>
                      <a:pt x="314" y="52"/>
                      <a:pt x="209" y="156"/>
                    </a:cubicBezTo>
                    <a:cubicBezTo>
                      <a:pt x="1" y="364"/>
                      <a:pt x="1" y="704"/>
                      <a:pt x="209" y="913"/>
                    </a:cubicBezTo>
                    <a:cubicBezTo>
                      <a:pt x="311" y="1013"/>
                      <a:pt x="448" y="1068"/>
                      <a:pt x="591" y="1068"/>
                    </a:cubicBezTo>
                    <a:cubicBezTo>
                      <a:pt x="728" y="1068"/>
                      <a:pt x="865" y="1013"/>
                      <a:pt x="965" y="913"/>
                    </a:cubicBezTo>
                    <a:cubicBezTo>
                      <a:pt x="1067" y="812"/>
                      <a:pt x="1121" y="674"/>
                      <a:pt x="1121" y="531"/>
                    </a:cubicBezTo>
                    <a:cubicBezTo>
                      <a:pt x="1121" y="389"/>
                      <a:pt x="1067" y="257"/>
                      <a:pt x="965" y="156"/>
                    </a:cubicBezTo>
                    <a:cubicBezTo>
                      <a:pt x="862" y="52"/>
                      <a:pt x="725" y="0"/>
                      <a:pt x="5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0"/>
              <p:cNvSpPr/>
              <p:nvPr/>
            </p:nvSpPr>
            <p:spPr>
              <a:xfrm>
                <a:off x="4704069" y="1823755"/>
                <a:ext cx="8664" cy="8844"/>
              </a:xfrm>
              <a:custGeom>
                <a:rect b="b" l="l" r="r" t="t"/>
                <a:pathLst>
                  <a:path extrusionOk="0" h="49" w="48">
                    <a:moveTo>
                      <a:pt x="25" y="0"/>
                    </a:moveTo>
                    <a:lnTo>
                      <a:pt x="1" y="25"/>
                    </a:lnTo>
                    <a:cubicBezTo>
                      <a:pt x="12" y="30"/>
                      <a:pt x="18" y="36"/>
                      <a:pt x="25" y="49"/>
                    </a:cubicBezTo>
                    <a:lnTo>
                      <a:pt x="48" y="25"/>
                    </a:lnTo>
                    <a:cubicBezTo>
                      <a:pt x="42" y="19"/>
                      <a:pt x="31" y="6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0"/>
              <p:cNvSpPr/>
              <p:nvPr/>
            </p:nvSpPr>
            <p:spPr>
              <a:xfrm>
                <a:off x="4727894" y="1859312"/>
                <a:ext cx="9746" cy="13176"/>
              </a:xfrm>
              <a:custGeom>
                <a:rect b="b" l="l" r="r" t="t"/>
                <a:pathLst>
                  <a:path extrusionOk="0" h="73" w="54">
                    <a:moveTo>
                      <a:pt x="29" y="1"/>
                    </a:moveTo>
                    <a:lnTo>
                      <a:pt x="0" y="12"/>
                    </a:lnTo>
                    <a:cubicBezTo>
                      <a:pt x="6" y="31"/>
                      <a:pt x="12" y="48"/>
                      <a:pt x="23" y="72"/>
                    </a:cubicBezTo>
                    <a:lnTo>
                      <a:pt x="53" y="59"/>
                    </a:lnTo>
                    <a:cubicBezTo>
                      <a:pt x="42" y="42"/>
                      <a:pt x="36" y="18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0"/>
              <p:cNvSpPr/>
              <p:nvPr/>
            </p:nvSpPr>
            <p:spPr>
              <a:xfrm>
                <a:off x="4734211" y="1881692"/>
                <a:ext cx="7761" cy="13176"/>
              </a:xfrm>
              <a:custGeom>
                <a:rect b="b" l="l" r="r" t="t"/>
                <a:pathLst>
                  <a:path extrusionOk="0" h="73" w="43">
                    <a:moveTo>
                      <a:pt x="30" y="1"/>
                    </a:moveTo>
                    <a:lnTo>
                      <a:pt x="1" y="7"/>
                    </a:lnTo>
                    <a:cubicBezTo>
                      <a:pt x="7" y="31"/>
                      <a:pt x="12" y="50"/>
                      <a:pt x="12" y="72"/>
                    </a:cubicBezTo>
                    <a:lnTo>
                      <a:pt x="42" y="67"/>
                    </a:lnTo>
                    <a:cubicBezTo>
                      <a:pt x="42" y="50"/>
                      <a:pt x="37" y="25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0"/>
              <p:cNvSpPr/>
              <p:nvPr/>
            </p:nvSpPr>
            <p:spPr>
              <a:xfrm>
                <a:off x="4715982" y="1837653"/>
                <a:ext cx="10829" cy="12995"/>
              </a:xfrm>
              <a:custGeom>
                <a:rect b="b" l="l" r="r" t="t"/>
                <a:pathLst>
                  <a:path extrusionOk="0" h="72" w="60">
                    <a:moveTo>
                      <a:pt x="23" y="1"/>
                    </a:moveTo>
                    <a:lnTo>
                      <a:pt x="0" y="19"/>
                    </a:lnTo>
                    <a:cubicBezTo>
                      <a:pt x="12" y="36"/>
                      <a:pt x="23" y="55"/>
                      <a:pt x="36" y="72"/>
                    </a:cubicBezTo>
                    <a:lnTo>
                      <a:pt x="59" y="61"/>
                    </a:lnTo>
                    <a:cubicBezTo>
                      <a:pt x="53" y="36"/>
                      <a:pt x="36" y="19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0"/>
              <p:cNvSpPr/>
              <p:nvPr/>
            </p:nvSpPr>
            <p:spPr>
              <a:xfrm>
                <a:off x="4736377" y="1906600"/>
                <a:ext cx="6678" cy="11912"/>
              </a:xfrm>
              <a:custGeom>
                <a:rect b="b" l="l" r="r" t="t"/>
                <a:pathLst>
                  <a:path extrusionOk="0" h="66" w="37">
                    <a:moveTo>
                      <a:pt x="0" y="0"/>
                    </a:moveTo>
                    <a:lnTo>
                      <a:pt x="0" y="60"/>
                    </a:lnTo>
                    <a:lnTo>
                      <a:pt x="30" y="66"/>
                    </a:lnTo>
                    <a:cubicBezTo>
                      <a:pt x="30" y="42"/>
                      <a:pt x="36" y="19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0"/>
              <p:cNvSpPr/>
              <p:nvPr/>
            </p:nvSpPr>
            <p:spPr>
              <a:xfrm>
                <a:off x="4730962" y="1929161"/>
                <a:ext cx="8664" cy="13176"/>
              </a:xfrm>
              <a:custGeom>
                <a:rect b="b" l="l" r="r" t="t"/>
                <a:pathLst>
                  <a:path extrusionOk="0" h="73" w="48">
                    <a:moveTo>
                      <a:pt x="19" y="1"/>
                    </a:moveTo>
                    <a:cubicBezTo>
                      <a:pt x="12" y="18"/>
                      <a:pt x="6" y="42"/>
                      <a:pt x="0" y="60"/>
                    </a:cubicBezTo>
                    <a:lnTo>
                      <a:pt x="30" y="72"/>
                    </a:lnTo>
                    <a:cubicBezTo>
                      <a:pt x="36" y="48"/>
                      <a:pt x="42" y="30"/>
                      <a:pt x="48" y="7"/>
                    </a:cubicBez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0"/>
              <p:cNvSpPr/>
              <p:nvPr/>
            </p:nvSpPr>
            <p:spPr>
              <a:xfrm>
                <a:off x="4724465" y="1950640"/>
                <a:ext cx="7761" cy="8664"/>
              </a:xfrm>
              <a:custGeom>
                <a:rect b="b" l="l" r="r" t="t"/>
                <a:pathLst>
                  <a:path extrusionOk="0" h="48" w="43">
                    <a:moveTo>
                      <a:pt x="12" y="1"/>
                    </a:moveTo>
                    <a:cubicBezTo>
                      <a:pt x="12" y="12"/>
                      <a:pt x="6" y="25"/>
                      <a:pt x="1" y="36"/>
                    </a:cubicBezTo>
                    <a:lnTo>
                      <a:pt x="25" y="48"/>
                    </a:lnTo>
                    <a:cubicBezTo>
                      <a:pt x="31" y="36"/>
                      <a:pt x="36" y="25"/>
                      <a:pt x="42" y="18"/>
                    </a:cubicBez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0"/>
              <p:cNvSpPr/>
              <p:nvPr/>
            </p:nvSpPr>
            <p:spPr>
              <a:xfrm>
                <a:off x="4512750" y="1875375"/>
                <a:ext cx="6498" cy="7581"/>
              </a:xfrm>
              <a:custGeom>
                <a:rect b="b" l="l" r="r" t="t"/>
                <a:pathLst>
                  <a:path extrusionOk="0" h="42" w="36">
                    <a:moveTo>
                      <a:pt x="6" y="0"/>
                    </a:moveTo>
                    <a:cubicBezTo>
                      <a:pt x="6" y="13"/>
                      <a:pt x="0" y="25"/>
                      <a:pt x="0" y="36"/>
                    </a:cubicBezTo>
                    <a:lnTo>
                      <a:pt x="30" y="42"/>
                    </a:lnTo>
                    <a:cubicBezTo>
                      <a:pt x="30" y="30"/>
                      <a:pt x="36" y="19"/>
                      <a:pt x="36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0"/>
              <p:cNvSpPr/>
              <p:nvPr/>
            </p:nvSpPr>
            <p:spPr>
              <a:xfrm>
                <a:off x="4595414" y="1790365"/>
                <a:ext cx="14259" cy="8844"/>
              </a:xfrm>
              <a:custGeom>
                <a:rect b="b" l="l" r="r" t="t"/>
                <a:pathLst>
                  <a:path extrusionOk="0" h="49" w="79">
                    <a:moveTo>
                      <a:pt x="72" y="1"/>
                    </a:moveTo>
                    <a:cubicBezTo>
                      <a:pt x="48" y="7"/>
                      <a:pt x="25" y="12"/>
                      <a:pt x="1" y="20"/>
                    </a:cubicBezTo>
                    <a:lnTo>
                      <a:pt x="7" y="48"/>
                    </a:lnTo>
                    <a:cubicBezTo>
                      <a:pt x="31" y="42"/>
                      <a:pt x="55" y="37"/>
                      <a:pt x="78" y="37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0"/>
              <p:cNvSpPr/>
              <p:nvPr/>
            </p:nvSpPr>
            <p:spPr>
              <a:xfrm>
                <a:off x="4518164" y="1850648"/>
                <a:ext cx="11010" cy="14259"/>
              </a:xfrm>
              <a:custGeom>
                <a:rect b="b" l="l" r="r" t="t"/>
                <a:pathLst>
                  <a:path extrusionOk="0" h="79" w="61">
                    <a:moveTo>
                      <a:pt x="36" y="0"/>
                    </a:moveTo>
                    <a:cubicBezTo>
                      <a:pt x="24" y="19"/>
                      <a:pt x="12" y="43"/>
                      <a:pt x="0" y="66"/>
                    </a:cubicBezTo>
                    <a:lnTo>
                      <a:pt x="30" y="79"/>
                    </a:lnTo>
                    <a:cubicBezTo>
                      <a:pt x="42" y="54"/>
                      <a:pt x="47" y="36"/>
                      <a:pt x="60" y="13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0"/>
              <p:cNvSpPr/>
              <p:nvPr/>
            </p:nvSpPr>
            <p:spPr>
              <a:xfrm>
                <a:off x="4530979" y="1828087"/>
                <a:ext cx="13176" cy="14078"/>
              </a:xfrm>
              <a:custGeom>
                <a:rect b="b" l="l" r="r" t="t"/>
                <a:pathLst>
                  <a:path extrusionOk="0" h="78" w="73">
                    <a:moveTo>
                      <a:pt x="48" y="1"/>
                    </a:moveTo>
                    <a:cubicBezTo>
                      <a:pt x="31" y="18"/>
                      <a:pt x="12" y="42"/>
                      <a:pt x="1" y="61"/>
                    </a:cubicBezTo>
                    <a:lnTo>
                      <a:pt x="25" y="78"/>
                    </a:lnTo>
                    <a:cubicBezTo>
                      <a:pt x="42" y="61"/>
                      <a:pt x="55" y="42"/>
                      <a:pt x="72" y="25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0"/>
              <p:cNvSpPr/>
              <p:nvPr/>
            </p:nvSpPr>
            <p:spPr>
              <a:xfrm>
                <a:off x="4549389" y="1810760"/>
                <a:ext cx="12995" cy="13176"/>
              </a:xfrm>
              <a:custGeom>
                <a:rect b="b" l="l" r="r" t="t"/>
                <a:pathLst>
                  <a:path extrusionOk="0" h="73" w="72">
                    <a:moveTo>
                      <a:pt x="53" y="1"/>
                    </a:moveTo>
                    <a:cubicBezTo>
                      <a:pt x="36" y="14"/>
                      <a:pt x="17" y="31"/>
                      <a:pt x="0" y="49"/>
                    </a:cubicBezTo>
                    <a:lnTo>
                      <a:pt x="17" y="72"/>
                    </a:lnTo>
                    <a:cubicBezTo>
                      <a:pt x="36" y="55"/>
                      <a:pt x="53" y="37"/>
                      <a:pt x="72" y="25"/>
                    </a:cubicBez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0"/>
              <p:cNvSpPr/>
              <p:nvPr/>
            </p:nvSpPr>
            <p:spPr>
              <a:xfrm>
                <a:off x="4621224" y="1789462"/>
                <a:ext cx="14259" cy="6498"/>
              </a:xfrm>
              <a:custGeom>
                <a:rect b="b" l="l" r="r" t="t"/>
                <a:pathLst>
                  <a:path extrusionOk="0" h="36" w="79">
                    <a:moveTo>
                      <a:pt x="1" y="0"/>
                    </a:moveTo>
                    <a:lnTo>
                      <a:pt x="1" y="30"/>
                    </a:lnTo>
                    <a:cubicBezTo>
                      <a:pt x="25" y="30"/>
                      <a:pt x="48" y="30"/>
                      <a:pt x="72" y="36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0"/>
              <p:cNvSpPr/>
              <p:nvPr/>
            </p:nvSpPr>
            <p:spPr>
              <a:xfrm>
                <a:off x="4647034" y="1791447"/>
                <a:ext cx="14259" cy="9024"/>
              </a:xfrm>
              <a:custGeom>
                <a:rect b="b" l="l" r="r" t="t"/>
                <a:pathLst>
                  <a:path extrusionOk="0" h="50" w="79">
                    <a:moveTo>
                      <a:pt x="7" y="1"/>
                    </a:moveTo>
                    <a:lnTo>
                      <a:pt x="1" y="31"/>
                    </a:lnTo>
                    <a:cubicBezTo>
                      <a:pt x="25" y="36"/>
                      <a:pt x="48" y="42"/>
                      <a:pt x="67" y="49"/>
                    </a:cubicBezTo>
                    <a:lnTo>
                      <a:pt x="78" y="19"/>
                    </a:lnTo>
                    <a:cubicBezTo>
                      <a:pt x="55" y="14"/>
                      <a:pt x="31" y="6"/>
                      <a:pt x="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0"/>
              <p:cNvSpPr/>
              <p:nvPr/>
            </p:nvSpPr>
            <p:spPr>
              <a:xfrm>
                <a:off x="4570687" y="1797945"/>
                <a:ext cx="14078" cy="11010"/>
              </a:xfrm>
              <a:custGeom>
                <a:rect b="b" l="l" r="r" t="t"/>
                <a:pathLst>
                  <a:path extrusionOk="0" h="61" w="78">
                    <a:moveTo>
                      <a:pt x="66" y="0"/>
                    </a:moveTo>
                    <a:cubicBezTo>
                      <a:pt x="42" y="13"/>
                      <a:pt x="19" y="19"/>
                      <a:pt x="1" y="30"/>
                    </a:cubicBezTo>
                    <a:lnTo>
                      <a:pt x="14" y="60"/>
                    </a:lnTo>
                    <a:cubicBezTo>
                      <a:pt x="36" y="49"/>
                      <a:pt x="55" y="36"/>
                      <a:pt x="78" y="30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0"/>
              <p:cNvSpPr/>
              <p:nvPr/>
            </p:nvSpPr>
            <p:spPr>
              <a:xfrm>
                <a:off x="4670859" y="1799028"/>
                <a:ext cx="8664" cy="8844"/>
              </a:xfrm>
              <a:custGeom>
                <a:rect b="b" l="l" r="r" t="t"/>
                <a:pathLst>
                  <a:path extrusionOk="0" h="49" w="48">
                    <a:moveTo>
                      <a:pt x="12" y="0"/>
                    </a:moveTo>
                    <a:lnTo>
                      <a:pt x="0" y="30"/>
                    </a:lnTo>
                    <a:cubicBezTo>
                      <a:pt x="12" y="36"/>
                      <a:pt x="23" y="43"/>
                      <a:pt x="36" y="49"/>
                    </a:cubicBezTo>
                    <a:lnTo>
                      <a:pt x="48" y="19"/>
                    </a:lnTo>
                    <a:cubicBezTo>
                      <a:pt x="36" y="13"/>
                      <a:pt x="23" y="7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0"/>
              <p:cNvSpPr/>
              <p:nvPr/>
            </p:nvSpPr>
            <p:spPr>
              <a:xfrm>
                <a:off x="4679342" y="2000274"/>
                <a:ext cx="7581" cy="7581"/>
              </a:xfrm>
              <a:custGeom>
                <a:rect b="b" l="l" r="r" t="t"/>
                <a:pathLst>
                  <a:path extrusionOk="0" h="42" w="42">
                    <a:moveTo>
                      <a:pt x="31" y="0"/>
                    </a:moveTo>
                    <a:cubicBezTo>
                      <a:pt x="19" y="6"/>
                      <a:pt x="6" y="12"/>
                      <a:pt x="1" y="17"/>
                    </a:cubicBezTo>
                    <a:lnTo>
                      <a:pt x="12" y="42"/>
                    </a:lnTo>
                    <a:cubicBezTo>
                      <a:pt x="25" y="36"/>
                      <a:pt x="36" y="29"/>
                      <a:pt x="42" y="23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0"/>
              <p:cNvSpPr/>
              <p:nvPr/>
            </p:nvSpPr>
            <p:spPr>
              <a:xfrm>
                <a:off x="4609492" y="2015075"/>
                <a:ext cx="12995" cy="6678"/>
              </a:xfrm>
              <a:custGeom>
                <a:rect b="b" l="l" r="r" t="t"/>
                <a:pathLst>
                  <a:path extrusionOk="0" h="37" w="72">
                    <a:moveTo>
                      <a:pt x="6" y="1"/>
                    </a:moveTo>
                    <a:lnTo>
                      <a:pt x="0" y="31"/>
                    </a:lnTo>
                    <a:cubicBezTo>
                      <a:pt x="24" y="37"/>
                      <a:pt x="42" y="37"/>
                      <a:pt x="66" y="37"/>
                    </a:cubicBezTo>
                    <a:lnTo>
                      <a:pt x="72" y="7"/>
                    </a:lnTo>
                    <a:cubicBezTo>
                      <a:pt x="49" y="7"/>
                      <a:pt x="24" y="7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0"/>
              <p:cNvSpPr/>
              <p:nvPr/>
            </p:nvSpPr>
            <p:spPr>
              <a:xfrm>
                <a:off x="4543975" y="1984030"/>
                <a:ext cx="12995" cy="11912"/>
              </a:xfrm>
              <a:custGeom>
                <a:rect b="b" l="l" r="r" t="t"/>
                <a:pathLst>
                  <a:path extrusionOk="0" h="66" w="72">
                    <a:moveTo>
                      <a:pt x="24" y="0"/>
                    </a:moveTo>
                    <a:lnTo>
                      <a:pt x="0" y="24"/>
                    </a:lnTo>
                    <a:cubicBezTo>
                      <a:pt x="19" y="36"/>
                      <a:pt x="36" y="54"/>
                      <a:pt x="47" y="66"/>
                    </a:cubicBezTo>
                    <a:lnTo>
                      <a:pt x="72" y="41"/>
                    </a:lnTo>
                    <a:cubicBezTo>
                      <a:pt x="54" y="30"/>
                      <a:pt x="36" y="19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0"/>
              <p:cNvSpPr/>
              <p:nvPr/>
            </p:nvSpPr>
            <p:spPr>
              <a:xfrm>
                <a:off x="4563287" y="1998830"/>
                <a:ext cx="12995" cy="11010"/>
              </a:xfrm>
              <a:custGeom>
                <a:rect b="b" l="l" r="r" t="t"/>
                <a:pathLst>
                  <a:path extrusionOk="0" h="61" w="72">
                    <a:moveTo>
                      <a:pt x="19" y="1"/>
                    </a:moveTo>
                    <a:lnTo>
                      <a:pt x="0" y="25"/>
                    </a:lnTo>
                    <a:cubicBezTo>
                      <a:pt x="19" y="37"/>
                      <a:pt x="36" y="50"/>
                      <a:pt x="60" y="61"/>
                    </a:cubicBezTo>
                    <a:lnTo>
                      <a:pt x="72" y="31"/>
                    </a:lnTo>
                    <a:cubicBezTo>
                      <a:pt x="55" y="20"/>
                      <a:pt x="36" y="14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0"/>
              <p:cNvSpPr/>
              <p:nvPr/>
            </p:nvSpPr>
            <p:spPr>
              <a:xfrm>
                <a:off x="4584585" y="2009660"/>
                <a:ext cx="14439" cy="8844"/>
              </a:xfrm>
              <a:custGeom>
                <a:rect b="b" l="l" r="r" t="t"/>
                <a:pathLst>
                  <a:path extrusionOk="0" h="49" w="80">
                    <a:moveTo>
                      <a:pt x="14" y="1"/>
                    </a:moveTo>
                    <a:lnTo>
                      <a:pt x="1" y="25"/>
                    </a:lnTo>
                    <a:cubicBezTo>
                      <a:pt x="25" y="37"/>
                      <a:pt x="50" y="42"/>
                      <a:pt x="67" y="48"/>
                    </a:cubicBezTo>
                    <a:lnTo>
                      <a:pt x="80" y="20"/>
                    </a:lnTo>
                    <a:cubicBezTo>
                      <a:pt x="55" y="12"/>
                      <a:pt x="37" y="7"/>
                      <a:pt x="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0"/>
              <p:cNvSpPr/>
              <p:nvPr/>
            </p:nvSpPr>
            <p:spPr>
              <a:xfrm>
                <a:off x="4634220" y="2015075"/>
                <a:ext cx="12093" cy="6678"/>
              </a:xfrm>
              <a:custGeom>
                <a:rect b="b" l="l" r="r" t="t"/>
                <a:pathLst>
                  <a:path extrusionOk="0" h="37" w="67">
                    <a:moveTo>
                      <a:pt x="60" y="1"/>
                    </a:moveTo>
                    <a:cubicBezTo>
                      <a:pt x="42" y="1"/>
                      <a:pt x="19" y="7"/>
                      <a:pt x="0" y="7"/>
                    </a:cubicBezTo>
                    <a:lnTo>
                      <a:pt x="0" y="37"/>
                    </a:lnTo>
                    <a:cubicBezTo>
                      <a:pt x="25" y="37"/>
                      <a:pt x="48" y="31"/>
                      <a:pt x="66" y="31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0"/>
              <p:cNvSpPr/>
              <p:nvPr/>
            </p:nvSpPr>
            <p:spPr>
              <a:xfrm>
                <a:off x="4656961" y="2007674"/>
                <a:ext cx="14078" cy="9746"/>
              </a:xfrm>
              <a:custGeom>
                <a:rect b="b" l="l" r="r" t="t"/>
                <a:pathLst>
                  <a:path extrusionOk="0" h="54" w="78">
                    <a:moveTo>
                      <a:pt x="64" y="1"/>
                    </a:moveTo>
                    <a:cubicBezTo>
                      <a:pt x="42" y="12"/>
                      <a:pt x="23" y="18"/>
                      <a:pt x="0" y="23"/>
                    </a:cubicBezTo>
                    <a:lnTo>
                      <a:pt x="12" y="53"/>
                    </a:lnTo>
                    <a:cubicBezTo>
                      <a:pt x="29" y="48"/>
                      <a:pt x="53" y="42"/>
                      <a:pt x="77" y="31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0"/>
              <p:cNvSpPr/>
              <p:nvPr/>
            </p:nvSpPr>
            <p:spPr>
              <a:xfrm>
                <a:off x="4527911" y="1965620"/>
                <a:ext cx="11732" cy="12995"/>
              </a:xfrm>
              <a:custGeom>
                <a:rect b="b" l="l" r="r" t="t"/>
                <a:pathLst>
                  <a:path extrusionOk="0" h="72" w="65">
                    <a:moveTo>
                      <a:pt x="29" y="1"/>
                    </a:moveTo>
                    <a:lnTo>
                      <a:pt x="0" y="13"/>
                    </a:lnTo>
                    <a:cubicBezTo>
                      <a:pt x="18" y="36"/>
                      <a:pt x="29" y="55"/>
                      <a:pt x="42" y="72"/>
                    </a:cubicBezTo>
                    <a:lnTo>
                      <a:pt x="65" y="55"/>
                    </a:lnTo>
                    <a:cubicBezTo>
                      <a:pt x="53" y="36"/>
                      <a:pt x="42" y="19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0"/>
              <p:cNvSpPr/>
              <p:nvPr/>
            </p:nvSpPr>
            <p:spPr>
              <a:xfrm>
                <a:off x="4517082" y="1944142"/>
                <a:ext cx="9746" cy="13176"/>
              </a:xfrm>
              <a:custGeom>
                <a:rect b="b" l="l" r="r" t="t"/>
                <a:pathLst>
                  <a:path extrusionOk="0" h="73" w="54">
                    <a:moveTo>
                      <a:pt x="30" y="1"/>
                    </a:moveTo>
                    <a:lnTo>
                      <a:pt x="0" y="12"/>
                    </a:lnTo>
                    <a:cubicBezTo>
                      <a:pt x="12" y="31"/>
                      <a:pt x="18" y="54"/>
                      <a:pt x="30" y="72"/>
                    </a:cubicBezTo>
                    <a:lnTo>
                      <a:pt x="53" y="61"/>
                    </a:lnTo>
                    <a:cubicBezTo>
                      <a:pt x="48" y="42"/>
                      <a:pt x="36" y="18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0"/>
              <p:cNvSpPr/>
              <p:nvPr/>
            </p:nvSpPr>
            <p:spPr>
              <a:xfrm>
                <a:off x="4511667" y="1926995"/>
                <a:ext cx="7581" cy="7581"/>
              </a:xfrm>
              <a:custGeom>
                <a:rect b="b" l="l" r="r" t="t"/>
                <a:pathLst>
                  <a:path extrusionOk="0" h="42" w="42">
                    <a:moveTo>
                      <a:pt x="36" y="0"/>
                    </a:moveTo>
                    <a:lnTo>
                      <a:pt x="0" y="6"/>
                    </a:lnTo>
                    <a:cubicBezTo>
                      <a:pt x="6" y="19"/>
                      <a:pt x="6" y="30"/>
                      <a:pt x="12" y="42"/>
                    </a:cubicBezTo>
                    <a:lnTo>
                      <a:pt x="42" y="30"/>
                    </a:lnTo>
                    <a:cubicBezTo>
                      <a:pt x="36" y="19"/>
                      <a:pt x="36" y="13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0"/>
              <p:cNvSpPr/>
              <p:nvPr/>
            </p:nvSpPr>
            <p:spPr>
              <a:xfrm>
                <a:off x="4554804" y="1927898"/>
                <a:ext cx="147460" cy="57215"/>
              </a:xfrm>
              <a:custGeom>
                <a:rect b="b" l="l" r="r" t="t"/>
                <a:pathLst>
                  <a:path extrusionOk="0" h="317" w="817">
                    <a:moveTo>
                      <a:pt x="786" y="1"/>
                    </a:moveTo>
                    <a:cubicBezTo>
                      <a:pt x="762" y="61"/>
                      <a:pt x="732" y="121"/>
                      <a:pt x="685" y="162"/>
                    </a:cubicBezTo>
                    <a:cubicBezTo>
                      <a:pt x="608" y="240"/>
                      <a:pt x="506" y="281"/>
                      <a:pt x="399" y="281"/>
                    </a:cubicBezTo>
                    <a:cubicBezTo>
                      <a:pt x="286" y="281"/>
                      <a:pt x="184" y="240"/>
                      <a:pt x="107" y="162"/>
                    </a:cubicBezTo>
                    <a:cubicBezTo>
                      <a:pt x="77" y="132"/>
                      <a:pt x="47" y="91"/>
                      <a:pt x="30" y="49"/>
                    </a:cubicBezTo>
                    <a:lnTo>
                      <a:pt x="0" y="61"/>
                    </a:lnTo>
                    <a:cubicBezTo>
                      <a:pt x="23" y="108"/>
                      <a:pt x="47" y="151"/>
                      <a:pt x="89" y="187"/>
                    </a:cubicBezTo>
                    <a:cubicBezTo>
                      <a:pt x="166" y="270"/>
                      <a:pt x="280" y="317"/>
                      <a:pt x="399" y="317"/>
                    </a:cubicBezTo>
                    <a:cubicBezTo>
                      <a:pt x="512" y="317"/>
                      <a:pt x="625" y="270"/>
                      <a:pt x="702" y="187"/>
                    </a:cubicBezTo>
                    <a:cubicBezTo>
                      <a:pt x="756" y="138"/>
                      <a:pt x="792" y="72"/>
                      <a:pt x="816" y="8"/>
                    </a:cubicBezTo>
                    <a:lnTo>
                      <a:pt x="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0"/>
              <p:cNvSpPr/>
              <p:nvPr/>
            </p:nvSpPr>
            <p:spPr>
              <a:xfrm>
                <a:off x="4570687" y="1827004"/>
                <a:ext cx="126163" cy="45483"/>
              </a:xfrm>
              <a:custGeom>
                <a:rect b="b" l="l" r="r" t="t"/>
                <a:pathLst>
                  <a:path extrusionOk="0" h="252" w="699">
                    <a:moveTo>
                      <a:pt x="308" y="1"/>
                    </a:moveTo>
                    <a:cubicBezTo>
                      <a:pt x="196" y="1"/>
                      <a:pt x="84" y="42"/>
                      <a:pt x="1" y="125"/>
                    </a:cubicBezTo>
                    <a:lnTo>
                      <a:pt x="19" y="150"/>
                    </a:lnTo>
                    <a:cubicBezTo>
                      <a:pt x="99" y="69"/>
                      <a:pt x="203" y="28"/>
                      <a:pt x="308" y="28"/>
                    </a:cubicBezTo>
                    <a:cubicBezTo>
                      <a:pt x="412" y="28"/>
                      <a:pt x="516" y="69"/>
                      <a:pt x="597" y="150"/>
                    </a:cubicBezTo>
                    <a:cubicBezTo>
                      <a:pt x="627" y="180"/>
                      <a:pt x="650" y="215"/>
                      <a:pt x="668" y="251"/>
                    </a:cubicBezTo>
                    <a:lnTo>
                      <a:pt x="698" y="238"/>
                    </a:lnTo>
                    <a:cubicBezTo>
                      <a:pt x="674" y="197"/>
                      <a:pt x="650" y="161"/>
                      <a:pt x="614" y="125"/>
                    </a:cubicBezTo>
                    <a:cubicBezTo>
                      <a:pt x="531" y="42"/>
                      <a:pt x="420" y="1"/>
                      <a:pt x="3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0"/>
              <p:cNvSpPr/>
              <p:nvPr/>
            </p:nvSpPr>
            <p:spPr>
              <a:xfrm>
                <a:off x="4695586" y="1972118"/>
                <a:ext cx="53786" cy="55049"/>
              </a:xfrm>
              <a:custGeom>
                <a:rect b="b" l="l" r="r" t="t"/>
                <a:pathLst>
                  <a:path extrusionOk="0" h="305" w="298">
                    <a:moveTo>
                      <a:pt x="89" y="0"/>
                    </a:moveTo>
                    <a:lnTo>
                      <a:pt x="72" y="25"/>
                    </a:lnTo>
                    <a:lnTo>
                      <a:pt x="262" y="215"/>
                    </a:lnTo>
                    <a:cubicBezTo>
                      <a:pt x="268" y="220"/>
                      <a:pt x="268" y="228"/>
                      <a:pt x="268" y="239"/>
                    </a:cubicBezTo>
                    <a:cubicBezTo>
                      <a:pt x="268" y="245"/>
                      <a:pt x="268" y="256"/>
                      <a:pt x="262" y="263"/>
                    </a:cubicBezTo>
                    <a:cubicBezTo>
                      <a:pt x="253" y="269"/>
                      <a:pt x="243" y="272"/>
                      <a:pt x="233" y="272"/>
                    </a:cubicBezTo>
                    <a:cubicBezTo>
                      <a:pt x="223" y="272"/>
                      <a:pt x="214" y="269"/>
                      <a:pt x="208" y="263"/>
                    </a:cubicBezTo>
                    <a:lnTo>
                      <a:pt x="18" y="72"/>
                    </a:lnTo>
                    <a:lnTo>
                      <a:pt x="1" y="96"/>
                    </a:lnTo>
                    <a:lnTo>
                      <a:pt x="191" y="286"/>
                    </a:lnTo>
                    <a:cubicBezTo>
                      <a:pt x="202" y="299"/>
                      <a:pt x="215" y="305"/>
                      <a:pt x="232" y="305"/>
                    </a:cubicBezTo>
                    <a:cubicBezTo>
                      <a:pt x="251" y="305"/>
                      <a:pt x="268" y="299"/>
                      <a:pt x="279" y="286"/>
                    </a:cubicBezTo>
                    <a:cubicBezTo>
                      <a:pt x="292" y="275"/>
                      <a:pt x="298" y="256"/>
                      <a:pt x="298" y="239"/>
                    </a:cubicBezTo>
                    <a:cubicBezTo>
                      <a:pt x="298" y="220"/>
                      <a:pt x="292" y="203"/>
                      <a:pt x="279" y="192"/>
                    </a:cubicBez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0"/>
              <p:cNvSpPr/>
              <p:nvPr/>
            </p:nvSpPr>
            <p:spPr>
              <a:xfrm>
                <a:off x="4502101" y="1892702"/>
                <a:ext cx="23644" cy="23825"/>
              </a:xfrm>
              <a:custGeom>
                <a:rect b="b" l="l" r="r" t="t"/>
                <a:pathLst>
                  <a:path extrusionOk="0" h="132" w="131">
                    <a:moveTo>
                      <a:pt x="65" y="30"/>
                    </a:moveTo>
                    <a:cubicBezTo>
                      <a:pt x="83" y="30"/>
                      <a:pt x="101" y="47"/>
                      <a:pt x="101" y="66"/>
                    </a:cubicBezTo>
                    <a:cubicBezTo>
                      <a:pt x="101" y="83"/>
                      <a:pt x="83" y="101"/>
                      <a:pt x="65" y="101"/>
                    </a:cubicBezTo>
                    <a:cubicBezTo>
                      <a:pt x="48" y="101"/>
                      <a:pt x="29" y="83"/>
                      <a:pt x="29" y="66"/>
                    </a:cubicBezTo>
                    <a:cubicBezTo>
                      <a:pt x="29" y="47"/>
                      <a:pt x="48" y="30"/>
                      <a:pt x="65" y="30"/>
                    </a:cubicBezTo>
                    <a:close/>
                    <a:moveTo>
                      <a:pt x="65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1"/>
                      <a:pt x="29" y="132"/>
                      <a:pt x="65" y="132"/>
                    </a:cubicBezTo>
                    <a:cubicBezTo>
                      <a:pt x="101" y="132"/>
                      <a:pt x="131" y="101"/>
                      <a:pt x="131" y="66"/>
                    </a:cubicBezTo>
                    <a:cubicBezTo>
                      <a:pt x="131" y="30"/>
                      <a:pt x="101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0"/>
              <p:cNvSpPr/>
              <p:nvPr/>
            </p:nvSpPr>
            <p:spPr>
              <a:xfrm>
                <a:off x="4681327" y="1802277"/>
                <a:ext cx="22922" cy="22742"/>
              </a:xfrm>
              <a:custGeom>
                <a:rect b="b" l="l" r="r" t="t"/>
                <a:pathLst>
                  <a:path extrusionOk="0" h="126" w="127">
                    <a:moveTo>
                      <a:pt x="67" y="31"/>
                    </a:moveTo>
                    <a:cubicBezTo>
                      <a:pt x="80" y="31"/>
                      <a:pt x="97" y="48"/>
                      <a:pt x="97" y="66"/>
                    </a:cubicBezTo>
                    <a:cubicBezTo>
                      <a:pt x="97" y="78"/>
                      <a:pt x="80" y="96"/>
                      <a:pt x="67" y="96"/>
                    </a:cubicBezTo>
                    <a:cubicBezTo>
                      <a:pt x="50" y="96"/>
                      <a:pt x="31" y="78"/>
                      <a:pt x="31" y="66"/>
                    </a:cubicBezTo>
                    <a:cubicBezTo>
                      <a:pt x="31" y="48"/>
                      <a:pt x="50" y="31"/>
                      <a:pt x="67" y="31"/>
                    </a:cubicBezTo>
                    <a:close/>
                    <a:moveTo>
                      <a:pt x="67" y="1"/>
                    </a:moveTo>
                    <a:cubicBezTo>
                      <a:pt x="31" y="1"/>
                      <a:pt x="1" y="31"/>
                      <a:pt x="1" y="66"/>
                    </a:cubicBezTo>
                    <a:cubicBezTo>
                      <a:pt x="1" y="96"/>
                      <a:pt x="31" y="125"/>
                      <a:pt x="67" y="125"/>
                    </a:cubicBezTo>
                    <a:cubicBezTo>
                      <a:pt x="97" y="125"/>
                      <a:pt x="127" y="96"/>
                      <a:pt x="127" y="66"/>
                    </a:cubicBezTo>
                    <a:cubicBezTo>
                      <a:pt x="127" y="31"/>
                      <a:pt x="97" y="1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8" name="Google Shape;1778;p20"/>
            <p:cNvGrpSpPr/>
            <p:nvPr/>
          </p:nvGrpSpPr>
          <p:grpSpPr>
            <a:xfrm>
              <a:off x="6557262" y="82437"/>
              <a:ext cx="445294" cy="430093"/>
              <a:chOff x="3391365" y="1514215"/>
              <a:chExt cx="201427" cy="194568"/>
            </a:xfrm>
          </p:grpSpPr>
          <p:sp>
            <p:nvSpPr>
              <p:cNvPr id="1779" name="Google Shape;1779;p20"/>
              <p:cNvSpPr/>
              <p:nvPr/>
            </p:nvSpPr>
            <p:spPr>
              <a:xfrm>
                <a:off x="3516265" y="1619621"/>
                <a:ext cx="7761" cy="13176"/>
              </a:xfrm>
              <a:custGeom>
                <a:rect b="b" l="l" r="r" t="t"/>
                <a:pathLst>
                  <a:path extrusionOk="0" h="73" w="43">
                    <a:moveTo>
                      <a:pt x="6" y="1"/>
                    </a:moveTo>
                    <a:cubicBezTo>
                      <a:pt x="6" y="18"/>
                      <a:pt x="6" y="42"/>
                      <a:pt x="1" y="59"/>
                    </a:cubicBezTo>
                    <a:lnTo>
                      <a:pt x="31" y="72"/>
                    </a:lnTo>
                    <a:cubicBezTo>
                      <a:pt x="36" y="48"/>
                      <a:pt x="42" y="24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0"/>
              <p:cNvSpPr/>
              <p:nvPr/>
            </p:nvSpPr>
            <p:spPr>
              <a:xfrm>
                <a:off x="3467713" y="1576484"/>
                <a:ext cx="13176" cy="7761"/>
              </a:xfrm>
              <a:custGeom>
                <a:rect b="b" l="l" r="r" t="t"/>
                <a:pathLst>
                  <a:path extrusionOk="0" h="43" w="73">
                    <a:moveTo>
                      <a:pt x="72" y="1"/>
                    </a:moveTo>
                    <a:cubicBezTo>
                      <a:pt x="49" y="1"/>
                      <a:pt x="25" y="7"/>
                      <a:pt x="1" y="12"/>
                    </a:cubicBezTo>
                    <a:lnTo>
                      <a:pt x="14" y="42"/>
                    </a:lnTo>
                    <a:cubicBezTo>
                      <a:pt x="31" y="37"/>
                      <a:pt x="55" y="37"/>
                      <a:pt x="72" y="37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20"/>
              <p:cNvSpPr/>
              <p:nvPr/>
            </p:nvSpPr>
            <p:spPr>
              <a:xfrm>
                <a:off x="3510850" y="1593811"/>
                <a:ext cx="11010" cy="14078"/>
              </a:xfrm>
              <a:custGeom>
                <a:rect b="b" l="l" r="r" t="t"/>
                <a:pathLst>
                  <a:path extrusionOk="0" h="78" w="61">
                    <a:moveTo>
                      <a:pt x="25" y="1"/>
                    </a:moveTo>
                    <a:lnTo>
                      <a:pt x="1" y="24"/>
                    </a:lnTo>
                    <a:cubicBezTo>
                      <a:pt x="12" y="36"/>
                      <a:pt x="25" y="59"/>
                      <a:pt x="31" y="78"/>
                    </a:cubicBezTo>
                    <a:lnTo>
                      <a:pt x="61" y="65"/>
                    </a:lnTo>
                    <a:cubicBezTo>
                      <a:pt x="48" y="42"/>
                      <a:pt x="42" y="24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20"/>
              <p:cNvSpPr/>
              <p:nvPr/>
            </p:nvSpPr>
            <p:spPr>
              <a:xfrm>
                <a:off x="3492620" y="1578650"/>
                <a:ext cx="12995" cy="11010"/>
              </a:xfrm>
              <a:custGeom>
                <a:rect b="b" l="l" r="r" t="t"/>
                <a:pathLst>
                  <a:path extrusionOk="0" h="61" w="72">
                    <a:moveTo>
                      <a:pt x="6" y="0"/>
                    </a:moveTo>
                    <a:lnTo>
                      <a:pt x="0" y="30"/>
                    </a:lnTo>
                    <a:cubicBezTo>
                      <a:pt x="19" y="36"/>
                      <a:pt x="36" y="49"/>
                      <a:pt x="54" y="60"/>
                    </a:cubicBezTo>
                    <a:lnTo>
                      <a:pt x="72" y="36"/>
                    </a:lnTo>
                    <a:cubicBezTo>
                      <a:pt x="54" y="19"/>
                      <a:pt x="30" y="6"/>
                      <a:pt x="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0"/>
              <p:cNvSpPr/>
              <p:nvPr/>
            </p:nvSpPr>
            <p:spPr>
              <a:xfrm>
                <a:off x="3438834" y="1606806"/>
                <a:ext cx="7761" cy="12995"/>
              </a:xfrm>
              <a:custGeom>
                <a:rect b="b" l="l" r="r" t="t"/>
                <a:pathLst>
                  <a:path extrusionOk="0" h="72" w="43">
                    <a:moveTo>
                      <a:pt x="12" y="0"/>
                    </a:moveTo>
                    <a:cubicBezTo>
                      <a:pt x="7" y="17"/>
                      <a:pt x="1" y="47"/>
                      <a:pt x="1" y="72"/>
                    </a:cubicBezTo>
                    <a:lnTo>
                      <a:pt x="31" y="72"/>
                    </a:lnTo>
                    <a:cubicBezTo>
                      <a:pt x="31" y="47"/>
                      <a:pt x="37" y="29"/>
                      <a:pt x="42" y="6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0"/>
              <p:cNvSpPr/>
              <p:nvPr/>
            </p:nvSpPr>
            <p:spPr>
              <a:xfrm>
                <a:off x="3441000" y="1630270"/>
                <a:ext cx="11010" cy="14078"/>
              </a:xfrm>
              <a:custGeom>
                <a:rect b="b" l="l" r="r" t="t"/>
                <a:pathLst>
                  <a:path extrusionOk="0" h="78" w="61">
                    <a:moveTo>
                      <a:pt x="30" y="0"/>
                    </a:moveTo>
                    <a:lnTo>
                      <a:pt x="0" y="13"/>
                    </a:lnTo>
                    <a:cubicBezTo>
                      <a:pt x="6" y="36"/>
                      <a:pt x="19" y="55"/>
                      <a:pt x="36" y="77"/>
                    </a:cubicBezTo>
                    <a:lnTo>
                      <a:pt x="60" y="60"/>
                    </a:lnTo>
                    <a:cubicBezTo>
                      <a:pt x="47" y="42"/>
                      <a:pt x="36" y="25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20"/>
              <p:cNvSpPr/>
              <p:nvPr/>
            </p:nvSpPr>
            <p:spPr>
              <a:xfrm>
                <a:off x="3446415" y="1585147"/>
                <a:ext cx="12995" cy="12995"/>
              </a:xfrm>
              <a:custGeom>
                <a:rect b="b" l="l" r="r" t="t"/>
                <a:pathLst>
                  <a:path extrusionOk="0" h="72" w="72">
                    <a:moveTo>
                      <a:pt x="53" y="0"/>
                    </a:moveTo>
                    <a:cubicBezTo>
                      <a:pt x="36" y="13"/>
                      <a:pt x="17" y="30"/>
                      <a:pt x="0" y="54"/>
                    </a:cubicBezTo>
                    <a:lnTo>
                      <a:pt x="30" y="72"/>
                    </a:lnTo>
                    <a:cubicBezTo>
                      <a:pt x="42" y="54"/>
                      <a:pt x="53" y="36"/>
                      <a:pt x="72" y="24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20"/>
              <p:cNvSpPr/>
              <p:nvPr/>
            </p:nvSpPr>
            <p:spPr>
              <a:xfrm>
                <a:off x="3480708" y="1653914"/>
                <a:ext cx="14078" cy="7761"/>
              </a:xfrm>
              <a:custGeom>
                <a:rect b="b" l="l" r="r" t="t"/>
                <a:pathLst>
                  <a:path extrusionOk="0" h="43" w="78">
                    <a:moveTo>
                      <a:pt x="66" y="1"/>
                    </a:moveTo>
                    <a:cubicBezTo>
                      <a:pt x="49" y="6"/>
                      <a:pt x="25" y="12"/>
                      <a:pt x="0" y="12"/>
                    </a:cubicBezTo>
                    <a:lnTo>
                      <a:pt x="0" y="42"/>
                    </a:lnTo>
                    <a:cubicBezTo>
                      <a:pt x="30" y="42"/>
                      <a:pt x="55" y="37"/>
                      <a:pt x="78" y="31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0"/>
              <p:cNvSpPr/>
              <p:nvPr/>
            </p:nvSpPr>
            <p:spPr>
              <a:xfrm>
                <a:off x="3455981" y="1648499"/>
                <a:ext cx="14259" cy="11010"/>
              </a:xfrm>
              <a:custGeom>
                <a:rect b="b" l="l" r="r" t="t"/>
                <a:pathLst>
                  <a:path extrusionOk="0" h="61" w="79">
                    <a:moveTo>
                      <a:pt x="19" y="1"/>
                    </a:moveTo>
                    <a:lnTo>
                      <a:pt x="0" y="31"/>
                    </a:lnTo>
                    <a:cubicBezTo>
                      <a:pt x="24" y="42"/>
                      <a:pt x="43" y="55"/>
                      <a:pt x="66" y="61"/>
                    </a:cubicBezTo>
                    <a:lnTo>
                      <a:pt x="79" y="31"/>
                    </a:lnTo>
                    <a:cubicBezTo>
                      <a:pt x="54" y="25"/>
                      <a:pt x="36" y="12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0"/>
              <p:cNvSpPr/>
              <p:nvPr/>
            </p:nvSpPr>
            <p:spPr>
              <a:xfrm>
                <a:off x="3502367" y="1641099"/>
                <a:ext cx="12995" cy="12093"/>
              </a:xfrm>
              <a:custGeom>
                <a:rect b="b" l="l" r="r" t="t"/>
                <a:pathLst>
                  <a:path extrusionOk="0" h="67" w="72">
                    <a:moveTo>
                      <a:pt x="48" y="0"/>
                    </a:moveTo>
                    <a:cubicBezTo>
                      <a:pt x="36" y="17"/>
                      <a:pt x="18" y="30"/>
                      <a:pt x="0" y="42"/>
                    </a:cubicBezTo>
                    <a:lnTo>
                      <a:pt x="18" y="66"/>
                    </a:lnTo>
                    <a:cubicBezTo>
                      <a:pt x="42" y="53"/>
                      <a:pt x="59" y="36"/>
                      <a:pt x="72" y="17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20"/>
              <p:cNvSpPr/>
              <p:nvPr/>
            </p:nvSpPr>
            <p:spPr>
              <a:xfrm>
                <a:off x="3412122" y="1644168"/>
                <a:ext cx="10649" cy="14439"/>
              </a:xfrm>
              <a:custGeom>
                <a:rect b="b" l="l" r="r" t="t"/>
                <a:pathLst>
                  <a:path extrusionOk="0" h="80" w="59">
                    <a:moveTo>
                      <a:pt x="29" y="0"/>
                    </a:moveTo>
                    <a:lnTo>
                      <a:pt x="0" y="13"/>
                    </a:lnTo>
                    <a:cubicBezTo>
                      <a:pt x="12" y="36"/>
                      <a:pt x="23" y="55"/>
                      <a:pt x="36" y="79"/>
                    </a:cubicBezTo>
                    <a:lnTo>
                      <a:pt x="59" y="60"/>
                    </a:lnTo>
                    <a:cubicBezTo>
                      <a:pt x="47" y="43"/>
                      <a:pt x="42" y="19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20"/>
              <p:cNvSpPr/>
              <p:nvPr/>
            </p:nvSpPr>
            <p:spPr>
              <a:xfrm>
                <a:off x="3407610" y="1619621"/>
                <a:ext cx="6678" cy="13176"/>
              </a:xfrm>
              <a:custGeom>
                <a:rect b="b" l="l" r="r" t="t"/>
                <a:pathLst>
                  <a:path extrusionOk="0" h="73" w="37">
                    <a:moveTo>
                      <a:pt x="1" y="1"/>
                    </a:moveTo>
                    <a:cubicBezTo>
                      <a:pt x="1" y="24"/>
                      <a:pt x="1" y="48"/>
                      <a:pt x="7" y="72"/>
                    </a:cubicBezTo>
                    <a:lnTo>
                      <a:pt x="37" y="65"/>
                    </a:lnTo>
                    <a:cubicBezTo>
                      <a:pt x="31" y="48"/>
                      <a:pt x="31" y="24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0"/>
              <p:cNvSpPr/>
              <p:nvPr/>
            </p:nvSpPr>
            <p:spPr>
              <a:xfrm>
                <a:off x="3408692" y="1592547"/>
                <a:ext cx="8664" cy="14439"/>
              </a:xfrm>
              <a:custGeom>
                <a:rect b="b" l="l" r="r" t="t"/>
                <a:pathLst>
                  <a:path extrusionOk="0" h="80" w="48">
                    <a:moveTo>
                      <a:pt x="19" y="1"/>
                    </a:moveTo>
                    <a:cubicBezTo>
                      <a:pt x="12" y="25"/>
                      <a:pt x="6" y="49"/>
                      <a:pt x="1" y="72"/>
                    </a:cubicBezTo>
                    <a:lnTo>
                      <a:pt x="31" y="79"/>
                    </a:lnTo>
                    <a:cubicBezTo>
                      <a:pt x="36" y="55"/>
                      <a:pt x="42" y="31"/>
                      <a:pt x="48" y="13"/>
                    </a:cubicBez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0"/>
              <p:cNvSpPr/>
              <p:nvPr/>
            </p:nvSpPr>
            <p:spPr>
              <a:xfrm>
                <a:off x="3418439" y="1570167"/>
                <a:ext cx="11912" cy="12995"/>
              </a:xfrm>
              <a:custGeom>
                <a:rect b="b" l="l" r="r" t="t"/>
                <a:pathLst>
                  <a:path extrusionOk="0" h="72" w="66">
                    <a:moveTo>
                      <a:pt x="42" y="0"/>
                    </a:moveTo>
                    <a:cubicBezTo>
                      <a:pt x="29" y="17"/>
                      <a:pt x="12" y="36"/>
                      <a:pt x="1" y="60"/>
                    </a:cubicBezTo>
                    <a:lnTo>
                      <a:pt x="24" y="72"/>
                    </a:lnTo>
                    <a:cubicBezTo>
                      <a:pt x="37" y="53"/>
                      <a:pt x="54" y="36"/>
                      <a:pt x="65" y="17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20"/>
              <p:cNvSpPr/>
              <p:nvPr/>
            </p:nvSpPr>
            <p:spPr>
              <a:xfrm>
                <a:off x="3436488" y="1552840"/>
                <a:ext cx="14439" cy="12093"/>
              </a:xfrm>
              <a:custGeom>
                <a:rect b="b" l="l" r="r" t="t"/>
                <a:pathLst>
                  <a:path extrusionOk="0" h="67" w="80">
                    <a:moveTo>
                      <a:pt x="67" y="0"/>
                    </a:moveTo>
                    <a:cubicBezTo>
                      <a:pt x="44" y="13"/>
                      <a:pt x="20" y="25"/>
                      <a:pt x="1" y="42"/>
                    </a:cubicBezTo>
                    <a:lnTo>
                      <a:pt x="20" y="66"/>
                    </a:lnTo>
                    <a:cubicBezTo>
                      <a:pt x="37" y="55"/>
                      <a:pt x="55" y="42"/>
                      <a:pt x="80" y="3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20"/>
              <p:cNvSpPr/>
              <p:nvPr/>
            </p:nvSpPr>
            <p:spPr>
              <a:xfrm>
                <a:off x="3510850" y="1552840"/>
                <a:ext cx="15161" cy="12093"/>
              </a:xfrm>
              <a:custGeom>
                <a:rect b="b" l="l" r="r" t="t"/>
                <a:pathLst>
                  <a:path extrusionOk="0" h="67" w="84">
                    <a:moveTo>
                      <a:pt x="18" y="0"/>
                    </a:moveTo>
                    <a:lnTo>
                      <a:pt x="1" y="30"/>
                    </a:lnTo>
                    <a:cubicBezTo>
                      <a:pt x="25" y="36"/>
                      <a:pt x="42" y="55"/>
                      <a:pt x="61" y="66"/>
                    </a:cubicBezTo>
                    <a:lnTo>
                      <a:pt x="84" y="42"/>
                    </a:lnTo>
                    <a:cubicBezTo>
                      <a:pt x="61" y="25"/>
                      <a:pt x="42" y="13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20"/>
              <p:cNvSpPr/>
              <p:nvPr/>
            </p:nvSpPr>
            <p:spPr>
              <a:xfrm>
                <a:off x="3487206" y="1545259"/>
                <a:ext cx="14078" cy="8844"/>
              </a:xfrm>
              <a:custGeom>
                <a:rect b="b" l="l" r="r" t="t"/>
                <a:pathLst>
                  <a:path extrusionOk="0" h="49" w="78">
                    <a:moveTo>
                      <a:pt x="0" y="1"/>
                    </a:moveTo>
                    <a:lnTo>
                      <a:pt x="0" y="31"/>
                    </a:lnTo>
                    <a:cubicBezTo>
                      <a:pt x="24" y="37"/>
                      <a:pt x="49" y="37"/>
                      <a:pt x="72" y="48"/>
                    </a:cubicBezTo>
                    <a:lnTo>
                      <a:pt x="77" y="20"/>
                    </a:lnTo>
                    <a:cubicBezTo>
                      <a:pt x="54" y="7"/>
                      <a:pt x="30" y="7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20"/>
              <p:cNvSpPr/>
              <p:nvPr/>
            </p:nvSpPr>
            <p:spPr>
              <a:xfrm>
                <a:off x="3460313" y="1545259"/>
                <a:ext cx="14078" cy="8844"/>
              </a:xfrm>
              <a:custGeom>
                <a:rect b="b" l="l" r="r" t="t"/>
                <a:pathLst>
                  <a:path extrusionOk="0" h="49" w="78">
                    <a:moveTo>
                      <a:pt x="78" y="1"/>
                    </a:moveTo>
                    <a:cubicBezTo>
                      <a:pt x="55" y="7"/>
                      <a:pt x="25" y="7"/>
                      <a:pt x="0" y="20"/>
                    </a:cubicBezTo>
                    <a:lnTo>
                      <a:pt x="12" y="48"/>
                    </a:lnTo>
                    <a:cubicBezTo>
                      <a:pt x="36" y="42"/>
                      <a:pt x="55" y="37"/>
                      <a:pt x="78" y="31"/>
                    </a:cubicBez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20"/>
              <p:cNvSpPr/>
              <p:nvPr/>
            </p:nvSpPr>
            <p:spPr>
              <a:xfrm>
                <a:off x="3548572" y="1618358"/>
                <a:ext cx="6678" cy="14439"/>
              </a:xfrm>
              <a:custGeom>
                <a:rect b="b" l="l" r="r" t="t"/>
                <a:pathLst>
                  <a:path extrusionOk="0" h="80" w="37">
                    <a:moveTo>
                      <a:pt x="36" y="1"/>
                    </a:moveTo>
                    <a:lnTo>
                      <a:pt x="6" y="8"/>
                    </a:lnTo>
                    <a:cubicBezTo>
                      <a:pt x="6" y="31"/>
                      <a:pt x="0" y="49"/>
                      <a:pt x="0" y="72"/>
                    </a:cubicBezTo>
                    <a:lnTo>
                      <a:pt x="30" y="79"/>
                    </a:lnTo>
                    <a:cubicBezTo>
                      <a:pt x="36" y="55"/>
                      <a:pt x="36" y="31"/>
                      <a:pt x="36" y="8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20"/>
              <p:cNvSpPr/>
              <p:nvPr/>
            </p:nvSpPr>
            <p:spPr>
              <a:xfrm>
                <a:off x="3544060" y="1592547"/>
                <a:ext cx="10107" cy="14439"/>
              </a:xfrm>
              <a:custGeom>
                <a:rect b="b" l="l" r="r" t="t"/>
                <a:pathLst>
                  <a:path extrusionOk="0" h="80" w="56">
                    <a:moveTo>
                      <a:pt x="31" y="1"/>
                    </a:moveTo>
                    <a:lnTo>
                      <a:pt x="1" y="8"/>
                    </a:lnTo>
                    <a:cubicBezTo>
                      <a:pt x="12" y="31"/>
                      <a:pt x="20" y="55"/>
                      <a:pt x="25" y="79"/>
                    </a:cubicBezTo>
                    <a:lnTo>
                      <a:pt x="55" y="72"/>
                    </a:lnTo>
                    <a:cubicBezTo>
                      <a:pt x="48" y="49"/>
                      <a:pt x="42" y="25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0"/>
              <p:cNvSpPr/>
              <p:nvPr/>
            </p:nvSpPr>
            <p:spPr>
              <a:xfrm>
                <a:off x="3538645" y="1644168"/>
                <a:ext cx="11010" cy="14439"/>
              </a:xfrm>
              <a:custGeom>
                <a:rect b="b" l="l" r="r" t="t"/>
                <a:pathLst>
                  <a:path extrusionOk="0" h="80" w="61">
                    <a:moveTo>
                      <a:pt x="37" y="0"/>
                    </a:moveTo>
                    <a:cubicBezTo>
                      <a:pt x="25" y="19"/>
                      <a:pt x="14" y="43"/>
                      <a:pt x="1" y="60"/>
                    </a:cubicBezTo>
                    <a:lnTo>
                      <a:pt x="31" y="79"/>
                    </a:lnTo>
                    <a:cubicBezTo>
                      <a:pt x="42" y="55"/>
                      <a:pt x="55" y="30"/>
                      <a:pt x="61" y="8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0"/>
              <p:cNvSpPr/>
              <p:nvPr/>
            </p:nvSpPr>
            <p:spPr>
              <a:xfrm>
                <a:off x="3531245" y="1569084"/>
                <a:ext cx="12995" cy="14078"/>
              </a:xfrm>
              <a:custGeom>
                <a:rect b="b" l="l" r="r" t="t"/>
                <a:pathLst>
                  <a:path extrusionOk="0" h="78" w="72">
                    <a:moveTo>
                      <a:pt x="25" y="0"/>
                    </a:moveTo>
                    <a:lnTo>
                      <a:pt x="1" y="23"/>
                    </a:lnTo>
                    <a:cubicBezTo>
                      <a:pt x="19" y="42"/>
                      <a:pt x="31" y="59"/>
                      <a:pt x="42" y="78"/>
                    </a:cubicBezTo>
                    <a:lnTo>
                      <a:pt x="72" y="59"/>
                    </a:lnTo>
                    <a:cubicBezTo>
                      <a:pt x="55" y="42"/>
                      <a:pt x="42" y="18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0"/>
              <p:cNvSpPr/>
              <p:nvPr/>
            </p:nvSpPr>
            <p:spPr>
              <a:xfrm>
                <a:off x="3448400" y="1680807"/>
                <a:ext cx="14078" cy="9927"/>
              </a:xfrm>
              <a:custGeom>
                <a:rect b="b" l="l" r="r" t="t"/>
                <a:pathLst>
                  <a:path extrusionOk="0" h="55" w="78">
                    <a:moveTo>
                      <a:pt x="14" y="0"/>
                    </a:moveTo>
                    <a:lnTo>
                      <a:pt x="1" y="25"/>
                    </a:lnTo>
                    <a:cubicBezTo>
                      <a:pt x="25" y="36"/>
                      <a:pt x="49" y="48"/>
                      <a:pt x="72" y="55"/>
                    </a:cubicBezTo>
                    <a:lnTo>
                      <a:pt x="78" y="25"/>
                    </a:lnTo>
                    <a:cubicBezTo>
                      <a:pt x="55" y="19"/>
                      <a:pt x="36" y="6"/>
                      <a:pt x="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0"/>
              <p:cNvSpPr/>
              <p:nvPr/>
            </p:nvSpPr>
            <p:spPr>
              <a:xfrm>
                <a:off x="3522762" y="1664743"/>
                <a:ext cx="12995" cy="13176"/>
              </a:xfrm>
              <a:custGeom>
                <a:rect b="b" l="l" r="r" t="t"/>
                <a:pathLst>
                  <a:path extrusionOk="0" h="73" w="72">
                    <a:moveTo>
                      <a:pt x="48" y="1"/>
                    </a:moveTo>
                    <a:cubicBezTo>
                      <a:pt x="36" y="18"/>
                      <a:pt x="18" y="37"/>
                      <a:pt x="0" y="48"/>
                    </a:cubicBezTo>
                    <a:lnTo>
                      <a:pt x="18" y="72"/>
                    </a:lnTo>
                    <a:cubicBezTo>
                      <a:pt x="36" y="59"/>
                      <a:pt x="53" y="42"/>
                      <a:pt x="72" y="24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0"/>
              <p:cNvSpPr/>
              <p:nvPr/>
            </p:nvSpPr>
            <p:spPr>
              <a:xfrm>
                <a:off x="3427102" y="1665826"/>
                <a:ext cx="12995" cy="12995"/>
              </a:xfrm>
              <a:custGeom>
                <a:rect b="b" l="l" r="r" t="t"/>
                <a:pathLst>
                  <a:path extrusionOk="0" h="72" w="72">
                    <a:moveTo>
                      <a:pt x="24" y="1"/>
                    </a:moveTo>
                    <a:lnTo>
                      <a:pt x="0" y="18"/>
                    </a:lnTo>
                    <a:lnTo>
                      <a:pt x="53" y="72"/>
                    </a:lnTo>
                    <a:lnTo>
                      <a:pt x="72" y="42"/>
                    </a:lnTo>
                    <a:cubicBezTo>
                      <a:pt x="53" y="31"/>
                      <a:pt x="36" y="12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0"/>
              <p:cNvSpPr/>
              <p:nvPr/>
            </p:nvSpPr>
            <p:spPr>
              <a:xfrm>
                <a:off x="3474210" y="1687305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6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0"/>
              <p:cNvSpPr/>
              <p:nvPr/>
            </p:nvSpPr>
            <p:spPr>
              <a:xfrm>
                <a:off x="3500020" y="1679724"/>
                <a:ext cx="14078" cy="11010"/>
              </a:xfrm>
              <a:custGeom>
                <a:rect b="b" l="l" r="r" t="t"/>
                <a:pathLst>
                  <a:path extrusionOk="0" h="61" w="78">
                    <a:moveTo>
                      <a:pt x="66" y="1"/>
                    </a:moveTo>
                    <a:cubicBezTo>
                      <a:pt x="42" y="12"/>
                      <a:pt x="25" y="25"/>
                      <a:pt x="1" y="31"/>
                    </a:cubicBezTo>
                    <a:lnTo>
                      <a:pt x="6" y="61"/>
                    </a:lnTo>
                    <a:cubicBezTo>
                      <a:pt x="31" y="54"/>
                      <a:pt x="55" y="42"/>
                      <a:pt x="78" y="31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0"/>
              <p:cNvSpPr/>
              <p:nvPr/>
            </p:nvSpPr>
            <p:spPr>
              <a:xfrm>
                <a:off x="3391365" y="1514215"/>
                <a:ext cx="201427" cy="194568"/>
              </a:xfrm>
              <a:custGeom>
                <a:rect b="b" l="l" r="r" t="t"/>
                <a:pathLst>
                  <a:path extrusionOk="0" h="1078" w="1116">
                    <a:moveTo>
                      <a:pt x="1044" y="90"/>
                    </a:moveTo>
                    <a:lnTo>
                      <a:pt x="1037" y="102"/>
                    </a:lnTo>
                    <a:lnTo>
                      <a:pt x="1001" y="102"/>
                    </a:lnTo>
                    <a:lnTo>
                      <a:pt x="1009" y="90"/>
                    </a:lnTo>
                    <a:close/>
                    <a:moveTo>
                      <a:pt x="948" y="77"/>
                    </a:moveTo>
                    <a:lnTo>
                      <a:pt x="948" y="107"/>
                    </a:lnTo>
                    <a:lnTo>
                      <a:pt x="943" y="113"/>
                    </a:lnTo>
                    <a:lnTo>
                      <a:pt x="943" y="84"/>
                    </a:lnTo>
                    <a:lnTo>
                      <a:pt x="948" y="77"/>
                    </a:lnTo>
                    <a:close/>
                    <a:moveTo>
                      <a:pt x="501" y="555"/>
                    </a:moveTo>
                    <a:lnTo>
                      <a:pt x="490" y="572"/>
                    </a:lnTo>
                    <a:lnTo>
                      <a:pt x="508" y="596"/>
                    </a:lnTo>
                    <a:lnTo>
                      <a:pt x="525" y="578"/>
                    </a:lnTo>
                    <a:lnTo>
                      <a:pt x="525" y="585"/>
                    </a:lnTo>
                    <a:cubicBezTo>
                      <a:pt x="525" y="596"/>
                      <a:pt x="514" y="608"/>
                      <a:pt x="495" y="608"/>
                    </a:cubicBezTo>
                    <a:cubicBezTo>
                      <a:pt x="484" y="608"/>
                      <a:pt x="472" y="596"/>
                      <a:pt x="472" y="585"/>
                    </a:cubicBezTo>
                    <a:cubicBezTo>
                      <a:pt x="472" y="566"/>
                      <a:pt x="484" y="555"/>
                      <a:pt x="495" y="555"/>
                    </a:cubicBezTo>
                    <a:close/>
                    <a:moveTo>
                      <a:pt x="495" y="465"/>
                    </a:moveTo>
                    <a:cubicBezTo>
                      <a:pt x="525" y="465"/>
                      <a:pt x="550" y="477"/>
                      <a:pt x="567" y="489"/>
                    </a:cubicBezTo>
                    <a:lnTo>
                      <a:pt x="525" y="530"/>
                    </a:lnTo>
                    <a:cubicBezTo>
                      <a:pt x="520" y="525"/>
                      <a:pt x="508" y="525"/>
                      <a:pt x="495" y="525"/>
                    </a:cubicBezTo>
                    <a:cubicBezTo>
                      <a:pt x="465" y="525"/>
                      <a:pt x="437" y="549"/>
                      <a:pt x="437" y="585"/>
                    </a:cubicBezTo>
                    <a:cubicBezTo>
                      <a:pt x="437" y="613"/>
                      <a:pt x="465" y="643"/>
                      <a:pt x="495" y="643"/>
                    </a:cubicBezTo>
                    <a:cubicBezTo>
                      <a:pt x="531" y="643"/>
                      <a:pt x="555" y="613"/>
                      <a:pt x="555" y="585"/>
                    </a:cubicBezTo>
                    <a:cubicBezTo>
                      <a:pt x="555" y="572"/>
                      <a:pt x="555" y="560"/>
                      <a:pt x="550" y="555"/>
                    </a:cubicBezTo>
                    <a:lnTo>
                      <a:pt x="591" y="513"/>
                    </a:lnTo>
                    <a:cubicBezTo>
                      <a:pt x="603" y="530"/>
                      <a:pt x="615" y="555"/>
                      <a:pt x="615" y="585"/>
                    </a:cubicBezTo>
                    <a:cubicBezTo>
                      <a:pt x="615" y="643"/>
                      <a:pt x="561" y="698"/>
                      <a:pt x="495" y="698"/>
                    </a:cubicBezTo>
                    <a:cubicBezTo>
                      <a:pt x="437" y="698"/>
                      <a:pt x="382" y="643"/>
                      <a:pt x="382" y="585"/>
                    </a:cubicBezTo>
                    <a:cubicBezTo>
                      <a:pt x="382" y="519"/>
                      <a:pt x="437" y="465"/>
                      <a:pt x="495" y="465"/>
                    </a:cubicBezTo>
                    <a:close/>
                    <a:moveTo>
                      <a:pt x="495" y="292"/>
                    </a:moveTo>
                    <a:cubicBezTo>
                      <a:pt x="573" y="292"/>
                      <a:pt x="638" y="322"/>
                      <a:pt x="693" y="363"/>
                    </a:cubicBezTo>
                    <a:lnTo>
                      <a:pt x="591" y="470"/>
                    </a:lnTo>
                    <a:cubicBezTo>
                      <a:pt x="567" y="447"/>
                      <a:pt x="531" y="435"/>
                      <a:pt x="495" y="435"/>
                    </a:cubicBezTo>
                    <a:cubicBezTo>
                      <a:pt x="418" y="435"/>
                      <a:pt x="352" y="500"/>
                      <a:pt x="352" y="585"/>
                    </a:cubicBezTo>
                    <a:cubicBezTo>
                      <a:pt x="352" y="662"/>
                      <a:pt x="418" y="728"/>
                      <a:pt x="495" y="728"/>
                    </a:cubicBezTo>
                    <a:cubicBezTo>
                      <a:pt x="580" y="728"/>
                      <a:pt x="644" y="662"/>
                      <a:pt x="644" y="585"/>
                    </a:cubicBezTo>
                    <a:cubicBezTo>
                      <a:pt x="644" y="549"/>
                      <a:pt x="633" y="513"/>
                      <a:pt x="615" y="489"/>
                    </a:cubicBezTo>
                    <a:lnTo>
                      <a:pt x="715" y="387"/>
                    </a:lnTo>
                    <a:cubicBezTo>
                      <a:pt x="758" y="442"/>
                      <a:pt x="787" y="506"/>
                      <a:pt x="787" y="585"/>
                    </a:cubicBezTo>
                    <a:cubicBezTo>
                      <a:pt x="787" y="745"/>
                      <a:pt x="657" y="871"/>
                      <a:pt x="495" y="871"/>
                    </a:cubicBezTo>
                    <a:cubicBezTo>
                      <a:pt x="335" y="871"/>
                      <a:pt x="209" y="745"/>
                      <a:pt x="209" y="585"/>
                    </a:cubicBezTo>
                    <a:cubicBezTo>
                      <a:pt x="209" y="423"/>
                      <a:pt x="335" y="292"/>
                      <a:pt x="495" y="292"/>
                    </a:cubicBezTo>
                    <a:close/>
                    <a:moveTo>
                      <a:pt x="495" y="113"/>
                    </a:moveTo>
                    <a:cubicBezTo>
                      <a:pt x="621" y="113"/>
                      <a:pt x="734" y="167"/>
                      <a:pt x="817" y="244"/>
                    </a:cubicBezTo>
                    <a:lnTo>
                      <a:pt x="715" y="346"/>
                    </a:lnTo>
                    <a:cubicBezTo>
                      <a:pt x="657" y="292"/>
                      <a:pt x="580" y="263"/>
                      <a:pt x="495" y="263"/>
                    </a:cubicBezTo>
                    <a:cubicBezTo>
                      <a:pt x="322" y="263"/>
                      <a:pt x="174" y="406"/>
                      <a:pt x="174" y="585"/>
                    </a:cubicBezTo>
                    <a:cubicBezTo>
                      <a:pt x="174" y="756"/>
                      <a:pt x="322" y="906"/>
                      <a:pt x="495" y="906"/>
                    </a:cubicBezTo>
                    <a:cubicBezTo>
                      <a:pt x="674" y="906"/>
                      <a:pt x="817" y="756"/>
                      <a:pt x="817" y="585"/>
                    </a:cubicBezTo>
                    <a:cubicBezTo>
                      <a:pt x="817" y="500"/>
                      <a:pt x="787" y="423"/>
                      <a:pt x="734" y="363"/>
                    </a:cubicBezTo>
                    <a:lnTo>
                      <a:pt x="836" y="263"/>
                    </a:lnTo>
                    <a:cubicBezTo>
                      <a:pt x="913" y="346"/>
                      <a:pt x="966" y="459"/>
                      <a:pt x="966" y="585"/>
                    </a:cubicBezTo>
                    <a:cubicBezTo>
                      <a:pt x="966" y="841"/>
                      <a:pt x="751" y="1049"/>
                      <a:pt x="495" y="1049"/>
                    </a:cubicBezTo>
                    <a:cubicBezTo>
                      <a:pt x="239" y="1049"/>
                      <a:pt x="31" y="841"/>
                      <a:pt x="31" y="585"/>
                    </a:cubicBezTo>
                    <a:cubicBezTo>
                      <a:pt x="31" y="327"/>
                      <a:pt x="239" y="113"/>
                      <a:pt x="495" y="113"/>
                    </a:cubicBezTo>
                    <a:close/>
                    <a:moveTo>
                      <a:pt x="979" y="0"/>
                    </a:moveTo>
                    <a:lnTo>
                      <a:pt x="913" y="71"/>
                    </a:lnTo>
                    <a:lnTo>
                      <a:pt x="913" y="149"/>
                    </a:lnTo>
                    <a:lnTo>
                      <a:pt x="836" y="220"/>
                    </a:lnTo>
                    <a:cubicBezTo>
                      <a:pt x="746" y="137"/>
                      <a:pt x="627" y="84"/>
                      <a:pt x="495" y="84"/>
                    </a:cubicBezTo>
                    <a:cubicBezTo>
                      <a:pt x="222" y="84"/>
                      <a:pt x="1" y="310"/>
                      <a:pt x="1" y="585"/>
                    </a:cubicBezTo>
                    <a:cubicBezTo>
                      <a:pt x="1" y="720"/>
                      <a:pt x="55" y="846"/>
                      <a:pt x="151" y="935"/>
                    </a:cubicBezTo>
                    <a:lnTo>
                      <a:pt x="151" y="1061"/>
                    </a:lnTo>
                    <a:lnTo>
                      <a:pt x="179" y="1061"/>
                    </a:lnTo>
                    <a:lnTo>
                      <a:pt x="179" y="959"/>
                    </a:lnTo>
                    <a:cubicBezTo>
                      <a:pt x="264" y="1036"/>
                      <a:pt x="377" y="1078"/>
                      <a:pt x="495" y="1078"/>
                    </a:cubicBezTo>
                    <a:cubicBezTo>
                      <a:pt x="621" y="1078"/>
                      <a:pt x="728" y="1036"/>
                      <a:pt x="817" y="959"/>
                    </a:cubicBezTo>
                    <a:lnTo>
                      <a:pt x="817" y="1061"/>
                    </a:lnTo>
                    <a:lnTo>
                      <a:pt x="847" y="1061"/>
                    </a:lnTo>
                    <a:lnTo>
                      <a:pt x="847" y="935"/>
                    </a:lnTo>
                    <a:cubicBezTo>
                      <a:pt x="937" y="846"/>
                      <a:pt x="996" y="720"/>
                      <a:pt x="996" y="585"/>
                    </a:cubicBezTo>
                    <a:cubicBezTo>
                      <a:pt x="996" y="453"/>
                      <a:pt x="943" y="335"/>
                      <a:pt x="858" y="244"/>
                    </a:cubicBezTo>
                    <a:lnTo>
                      <a:pt x="930" y="167"/>
                    </a:lnTo>
                    <a:lnTo>
                      <a:pt x="1001" y="167"/>
                    </a:lnTo>
                    <a:lnTo>
                      <a:pt x="1001" y="137"/>
                    </a:lnTo>
                    <a:lnTo>
                      <a:pt x="966" y="137"/>
                    </a:lnTo>
                    <a:lnTo>
                      <a:pt x="973" y="132"/>
                    </a:lnTo>
                    <a:lnTo>
                      <a:pt x="1050" y="132"/>
                    </a:lnTo>
                    <a:lnTo>
                      <a:pt x="1116" y="60"/>
                    </a:lnTo>
                    <a:lnTo>
                      <a:pt x="1020" y="60"/>
                    </a:lnTo>
                    <a:lnTo>
                      <a:pt x="1020" y="0"/>
                    </a:lnTo>
                    <a:lnTo>
                      <a:pt x="990" y="0"/>
                    </a:lnTo>
                    <a:lnTo>
                      <a:pt x="990" y="71"/>
                    </a:lnTo>
                    <a:lnTo>
                      <a:pt x="979" y="77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7" name="Google Shape;1807;p20"/>
            <p:cNvGrpSpPr/>
            <p:nvPr/>
          </p:nvGrpSpPr>
          <p:grpSpPr>
            <a:xfrm>
              <a:off x="2397329" y="4519543"/>
              <a:ext cx="415306" cy="492675"/>
              <a:chOff x="4147438" y="1298168"/>
              <a:chExt cx="196734" cy="233374"/>
            </a:xfrm>
          </p:grpSpPr>
          <p:sp>
            <p:nvSpPr>
              <p:cNvPr id="1808" name="Google Shape;1808;p20"/>
              <p:cNvSpPr/>
              <p:nvPr/>
            </p:nvSpPr>
            <p:spPr>
              <a:xfrm>
                <a:off x="4161336" y="1432633"/>
                <a:ext cx="34474" cy="65698"/>
              </a:xfrm>
              <a:custGeom>
                <a:rect b="b" l="l" r="r" t="t"/>
                <a:pathLst>
                  <a:path extrusionOk="0" h="364" w="191">
                    <a:moveTo>
                      <a:pt x="0" y="0"/>
                    </a:moveTo>
                    <a:cubicBezTo>
                      <a:pt x="0" y="143"/>
                      <a:pt x="66" y="273"/>
                      <a:pt x="173" y="363"/>
                    </a:cubicBezTo>
                    <a:lnTo>
                      <a:pt x="190" y="339"/>
                    </a:lnTo>
                    <a:cubicBezTo>
                      <a:pt x="89" y="256"/>
                      <a:pt x="30" y="130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0"/>
              <p:cNvSpPr/>
              <p:nvPr/>
            </p:nvSpPr>
            <p:spPr>
              <a:xfrm>
                <a:off x="4212956" y="1432633"/>
                <a:ext cx="117318" cy="85011"/>
              </a:xfrm>
              <a:custGeom>
                <a:rect b="b" l="l" r="r" t="t"/>
                <a:pathLst>
                  <a:path extrusionOk="0" h="471" w="650">
                    <a:moveTo>
                      <a:pt x="619" y="0"/>
                    </a:moveTo>
                    <a:cubicBezTo>
                      <a:pt x="619" y="238"/>
                      <a:pt x="423" y="435"/>
                      <a:pt x="184" y="435"/>
                    </a:cubicBezTo>
                    <a:cubicBezTo>
                      <a:pt x="124" y="435"/>
                      <a:pt x="66" y="422"/>
                      <a:pt x="17" y="405"/>
                    </a:cubicBezTo>
                    <a:lnTo>
                      <a:pt x="0" y="435"/>
                    </a:lnTo>
                    <a:cubicBezTo>
                      <a:pt x="59" y="458"/>
                      <a:pt x="119" y="471"/>
                      <a:pt x="184" y="471"/>
                    </a:cubicBezTo>
                    <a:cubicBezTo>
                      <a:pt x="440" y="471"/>
                      <a:pt x="649" y="256"/>
                      <a:pt x="6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0"/>
              <p:cNvSpPr/>
              <p:nvPr/>
            </p:nvSpPr>
            <p:spPr>
              <a:xfrm>
                <a:off x="4162238" y="1368018"/>
                <a:ext cx="75625" cy="134465"/>
              </a:xfrm>
              <a:custGeom>
                <a:rect b="b" l="l" r="r" t="t"/>
                <a:pathLst>
                  <a:path extrusionOk="0" h="745" w="419">
                    <a:moveTo>
                      <a:pt x="240" y="37"/>
                    </a:moveTo>
                    <a:cubicBezTo>
                      <a:pt x="245" y="48"/>
                      <a:pt x="263" y="54"/>
                      <a:pt x="287" y="72"/>
                    </a:cubicBezTo>
                    <a:cubicBezTo>
                      <a:pt x="293" y="78"/>
                      <a:pt x="298" y="84"/>
                      <a:pt x="304" y="90"/>
                    </a:cubicBezTo>
                    <a:cubicBezTo>
                      <a:pt x="304" y="90"/>
                      <a:pt x="311" y="95"/>
                      <a:pt x="311" y="108"/>
                    </a:cubicBezTo>
                    <a:lnTo>
                      <a:pt x="317" y="114"/>
                    </a:lnTo>
                    <a:cubicBezTo>
                      <a:pt x="311" y="120"/>
                      <a:pt x="304" y="125"/>
                      <a:pt x="293" y="131"/>
                    </a:cubicBezTo>
                    <a:cubicBezTo>
                      <a:pt x="293" y="137"/>
                      <a:pt x="287" y="144"/>
                      <a:pt x="287" y="144"/>
                    </a:cubicBezTo>
                    <a:lnTo>
                      <a:pt x="281" y="144"/>
                    </a:lnTo>
                    <a:cubicBezTo>
                      <a:pt x="281" y="144"/>
                      <a:pt x="275" y="144"/>
                      <a:pt x="268" y="150"/>
                    </a:cubicBezTo>
                    <a:cubicBezTo>
                      <a:pt x="263" y="150"/>
                      <a:pt x="251" y="155"/>
                      <a:pt x="232" y="161"/>
                    </a:cubicBezTo>
                    <a:cubicBezTo>
                      <a:pt x="227" y="167"/>
                      <a:pt x="215" y="167"/>
                      <a:pt x="210" y="180"/>
                    </a:cubicBezTo>
                    <a:lnTo>
                      <a:pt x="221" y="191"/>
                    </a:lnTo>
                    <a:lnTo>
                      <a:pt x="204" y="185"/>
                    </a:lnTo>
                    <a:lnTo>
                      <a:pt x="210" y="180"/>
                    </a:lnTo>
                    <a:lnTo>
                      <a:pt x="204" y="180"/>
                    </a:lnTo>
                    <a:cubicBezTo>
                      <a:pt x="197" y="185"/>
                      <a:pt x="197" y="185"/>
                      <a:pt x="197" y="191"/>
                    </a:cubicBezTo>
                    <a:cubicBezTo>
                      <a:pt x="191" y="191"/>
                      <a:pt x="191" y="197"/>
                      <a:pt x="185" y="203"/>
                    </a:cubicBezTo>
                    <a:lnTo>
                      <a:pt x="180" y="208"/>
                    </a:lnTo>
                    <a:cubicBezTo>
                      <a:pt x="174" y="215"/>
                      <a:pt x="161" y="221"/>
                      <a:pt x="155" y="227"/>
                    </a:cubicBezTo>
                    <a:cubicBezTo>
                      <a:pt x="144" y="238"/>
                      <a:pt x="150" y="251"/>
                      <a:pt x="150" y="257"/>
                    </a:cubicBezTo>
                    <a:lnTo>
                      <a:pt x="150" y="263"/>
                    </a:lnTo>
                    <a:cubicBezTo>
                      <a:pt x="150" y="268"/>
                      <a:pt x="144" y="280"/>
                      <a:pt x="138" y="293"/>
                    </a:cubicBezTo>
                    <a:cubicBezTo>
                      <a:pt x="132" y="315"/>
                      <a:pt x="125" y="334"/>
                      <a:pt x="120" y="340"/>
                    </a:cubicBezTo>
                    <a:lnTo>
                      <a:pt x="120" y="334"/>
                    </a:lnTo>
                    <a:cubicBezTo>
                      <a:pt x="114" y="334"/>
                      <a:pt x="102" y="328"/>
                      <a:pt x="102" y="328"/>
                    </a:cubicBezTo>
                    <a:cubicBezTo>
                      <a:pt x="102" y="315"/>
                      <a:pt x="97" y="315"/>
                      <a:pt x="90" y="315"/>
                    </a:cubicBezTo>
                    <a:cubicBezTo>
                      <a:pt x="84" y="310"/>
                      <a:pt x="78" y="310"/>
                      <a:pt x="78" y="310"/>
                    </a:cubicBezTo>
                    <a:lnTo>
                      <a:pt x="72" y="310"/>
                    </a:lnTo>
                    <a:cubicBezTo>
                      <a:pt x="67" y="304"/>
                      <a:pt x="54" y="293"/>
                      <a:pt x="37" y="268"/>
                    </a:cubicBezTo>
                    <a:cubicBezTo>
                      <a:pt x="54" y="185"/>
                      <a:pt x="90" y="114"/>
                      <a:pt x="150" y="54"/>
                    </a:cubicBezTo>
                    <a:lnTo>
                      <a:pt x="161" y="54"/>
                    </a:lnTo>
                    <a:cubicBezTo>
                      <a:pt x="168" y="54"/>
                      <a:pt x="174" y="54"/>
                      <a:pt x="180" y="48"/>
                    </a:cubicBezTo>
                    <a:lnTo>
                      <a:pt x="204" y="48"/>
                    </a:lnTo>
                    <a:cubicBezTo>
                      <a:pt x="207" y="50"/>
                      <a:pt x="210" y="50"/>
                      <a:pt x="213" y="50"/>
                    </a:cubicBezTo>
                    <a:cubicBezTo>
                      <a:pt x="222" y="50"/>
                      <a:pt x="230" y="45"/>
                      <a:pt x="240" y="37"/>
                    </a:cubicBezTo>
                    <a:close/>
                    <a:moveTo>
                      <a:pt x="210" y="370"/>
                    </a:moveTo>
                    <a:cubicBezTo>
                      <a:pt x="215" y="375"/>
                      <a:pt x="221" y="375"/>
                      <a:pt x="227" y="375"/>
                    </a:cubicBezTo>
                    <a:lnTo>
                      <a:pt x="240" y="375"/>
                    </a:lnTo>
                    <a:cubicBezTo>
                      <a:pt x="240" y="375"/>
                      <a:pt x="240" y="381"/>
                      <a:pt x="245" y="381"/>
                    </a:cubicBezTo>
                    <a:cubicBezTo>
                      <a:pt x="245" y="381"/>
                      <a:pt x="251" y="381"/>
                      <a:pt x="251" y="387"/>
                    </a:cubicBezTo>
                    <a:cubicBezTo>
                      <a:pt x="257" y="400"/>
                      <a:pt x="340" y="441"/>
                      <a:pt x="364" y="453"/>
                    </a:cubicBezTo>
                    <a:cubicBezTo>
                      <a:pt x="364" y="458"/>
                      <a:pt x="370" y="466"/>
                      <a:pt x="383" y="466"/>
                    </a:cubicBezTo>
                    <a:cubicBezTo>
                      <a:pt x="375" y="471"/>
                      <a:pt x="370" y="483"/>
                      <a:pt x="364" y="513"/>
                    </a:cubicBezTo>
                    <a:cubicBezTo>
                      <a:pt x="358" y="524"/>
                      <a:pt x="358" y="537"/>
                      <a:pt x="353" y="543"/>
                    </a:cubicBezTo>
                    <a:cubicBezTo>
                      <a:pt x="353" y="543"/>
                      <a:pt x="334" y="560"/>
                      <a:pt x="328" y="566"/>
                    </a:cubicBezTo>
                    <a:cubicBezTo>
                      <a:pt x="317" y="573"/>
                      <a:pt x="317" y="573"/>
                      <a:pt x="317" y="578"/>
                    </a:cubicBezTo>
                    <a:cubicBezTo>
                      <a:pt x="317" y="590"/>
                      <a:pt x="311" y="601"/>
                      <a:pt x="298" y="614"/>
                    </a:cubicBezTo>
                    <a:lnTo>
                      <a:pt x="298" y="620"/>
                    </a:lnTo>
                    <a:cubicBezTo>
                      <a:pt x="293" y="626"/>
                      <a:pt x="287" y="631"/>
                      <a:pt x="287" y="637"/>
                    </a:cubicBezTo>
                    <a:cubicBezTo>
                      <a:pt x="281" y="637"/>
                      <a:pt x="281" y="644"/>
                      <a:pt x="275" y="667"/>
                    </a:cubicBezTo>
                    <a:cubicBezTo>
                      <a:pt x="268" y="680"/>
                      <a:pt x="263" y="697"/>
                      <a:pt x="257" y="703"/>
                    </a:cubicBezTo>
                    <a:cubicBezTo>
                      <a:pt x="251" y="686"/>
                      <a:pt x="240" y="661"/>
                      <a:pt x="240" y="650"/>
                    </a:cubicBezTo>
                    <a:lnTo>
                      <a:pt x="232" y="644"/>
                    </a:lnTo>
                    <a:lnTo>
                      <a:pt x="232" y="637"/>
                    </a:lnTo>
                    <a:cubicBezTo>
                      <a:pt x="240" y="626"/>
                      <a:pt x="232" y="614"/>
                      <a:pt x="232" y="608"/>
                    </a:cubicBezTo>
                    <a:lnTo>
                      <a:pt x="232" y="596"/>
                    </a:lnTo>
                    <a:lnTo>
                      <a:pt x="232" y="590"/>
                    </a:lnTo>
                    <a:cubicBezTo>
                      <a:pt x="221" y="530"/>
                      <a:pt x="221" y="518"/>
                      <a:pt x="215" y="518"/>
                    </a:cubicBezTo>
                    <a:cubicBezTo>
                      <a:pt x="210" y="507"/>
                      <a:pt x="204" y="507"/>
                      <a:pt x="197" y="501"/>
                    </a:cubicBezTo>
                    <a:lnTo>
                      <a:pt x="191" y="501"/>
                    </a:lnTo>
                    <a:cubicBezTo>
                      <a:pt x="191" y="494"/>
                      <a:pt x="168" y="447"/>
                      <a:pt x="168" y="430"/>
                    </a:cubicBezTo>
                    <a:cubicBezTo>
                      <a:pt x="168" y="423"/>
                      <a:pt x="168" y="423"/>
                      <a:pt x="174" y="417"/>
                    </a:cubicBezTo>
                    <a:cubicBezTo>
                      <a:pt x="180" y="411"/>
                      <a:pt x="185" y="400"/>
                      <a:pt x="180" y="381"/>
                    </a:cubicBezTo>
                    <a:cubicBezTo>
                      <a:pt x="185" y="381"/>
                      <a:pt x="185" y="381"/>
                      <a:pt x="191" y="375"/>
                    </a:cubicBezTo>
                    <a:lnTo>
                      <a:pt x="191" y="370"/>
                    </a:lnTo>
                    <a:close/>
                    <a:moveTo>
                      <a:pt x="232" y="1"/>
                    </a:moveTo>
                    <a:cubicBezTo>
                      <a:pt x="227" y="1"/>
                      <a:pt x="227" y="7"/>
                      <a:pt x="221" y="7"/>
                    </a:cubicBezTo>
                    <a:cubicBezTo>
                      <a:pt x="215" y="12"/>
                      <a:pt x="215" y="18"/>
                      <a:pt x="210" y="18"/>
                    </a:cubicBezTo>
                    <a:lnTo>
                      <a:pt x="191" y="18"/>
                    </a:lnTo>
                    <a:cubicBezTo>
                      <a:pt x="187" y="16"/>
                      <a:pt x="184" y="16"/>
                      <a:pt x="181" y="16"/>
                    </a:cubicBezTo>
                    <a:cubicBezTo>
                      <a:pt x="176" y="16"/>
                      <a:pt x="172" y="18"/>
                      <a:pt x="168" y="18"/>
                    </a:cubicBezTo>
                    <a:lnTo>
                      <a:pt x="144" y="18"/>
                    </a:lnTo>
                    <a:lnTo>
                      <a:pt x="138" y="24"/>
                    </a:lnTo>
                    <a:cubicBezTo>
                      <a:pt x="67" y="90"/>
                      <a:pt x="25" y="180"/>
                      <a:pt x="7" y="274"/>
                    </a:cubicBezTo>
                    <a:lnTo>
                      <a:pt x="1" y="280"/>
                    </a:lnTo>
                    <a:lnTo>
                      <a:pt x="7" y="287"/>
                    </a:lnTo>
                    <a:cubicBezTo>
                      <a:pt x="48" y="340"/>
                      <a:pt x="54" y="340"/>
                      <a:pt x="61" y="340"/>
                    </a:cubicBezTo>
                    <a:cubicBezTo>
                      <a:pt x="64" y="343"/>
                      <a:pt x="67" y="344"/>
                      <a:pt x="70" y="344"/>
                    </a:cubicBezTo>
                    <a:cubicBezTo>
                      <a:pt x="72" y="344"/>
                      <a:pt x="75" y="343"/>
                      <a:pt x="78" y="340"/>
                    </a:cubicBezTo>
                    <a:lnTo>
                      <a:pt x="102" y="364"/>
                    </a:lnTo>
                    <a:cubicBezTo>
                      <a:pt x="102" y="364"/>
                      <a:pt x="108" y="370"/>
                      <a:pt x="114" y="370"/>
                    </a:cubicBezTo>
                    <a:cubicBezTo>
                      <a:pt x="120" y="381"/>
                      <a:pt x="132" y="387"/>
                      <a:pt x="138" y="394"/>
                    </a:cubicBezTo>
                    <a:lnTo>
                      <a:pt x="150" y="394"/>
                    </a:lnTo>
                    <a:lnTo>
                      <a:pt x="150" y="400"/>
                    </a:lnTo>
                    <a:cubicBezTo>
                      <a:pt x="144" y="405"/>
                      <a:pt x="138" y="411"/>
                      <a:pt x="132" y="423"/>
                    </a:cubicBezTo>
                    <a:cubicBezTo>
                      <a:pt x="125" y="436"/>
                      <a:pt x="168" y="513"/>
                      <a:pt x="168" y="518"/>
                    </a:cubicBezTo>
                    <a:cubicBezTo>
                      <a:pt x="168" y="524"/>
                      <a:pt x="174" y="524"/>
                      <a:pt x="180" y="530"/>
                    </a:cubicBezTo>
                    <a:lnTo>
                      <a:pt x="185" y="530"/>
                    </a:lnTo>
                    <a:cubicBezTo>
                      <a:pt x="185" y="530"/>
                      <a:pt x="191" y="530"/>
                      <a:pt x="191" y="537"/>
                    </a:cubicBezTo>
                    <a:cubicBezTo>
                      <a:pt x="191" y="543"/>
                      <a:pt x="197" y="578"/>
                      <a:pt x="197" y="590"/>
                    </a:cubicBezTo>
                    <a:cubicBezTo>
                      <a:pt x="204" y="596"/>
                      <a:pt x="204" y="601"/>
                      <a:pt x="204" y="601"/>
                    </a:cubicBezTo>
                    <a:lnTo>
                      <a:pt x="204" y="608"/>
                    </a:lnTo>
                    <a:lnTo>
                      <a:pt x="204" y="631"/>
                    </a:lnTo>
                    <a:cubicBezTo>
                      <a:pt x="204" y="637"/>
                      <a:pt x="204" y="650"/>
                      <a:pt x="210" y="656"/>
                    </a:cubicBezTo>
                    <a:cubicBezTo>
                      <a:pt x="210" y="680"/>
                      <a:pt x="240" y="733"/>
                      <a:pt x="245" y="739"/>
                    </a:cubicBezTo>
                    <a:cubicBezTo>
                      <a:pt x="251" y="744"/>
                      <a:pt x="257" y="744"/>
                      <a:pt x="263" y="744"/>
                    </a:cubicBezTo>
                    <a:cubicBezTo>
                      <a:pt x="268" y="744"/>
                      <a:pt x="275" y="744"/>
                      <a:pt x="281" y="739"/>
                    </a:cubicBezTo>
                    <a:cubicBezTo>
                      <a:pt x="287" y="733"/>
                      <a:pt x="287" y="727"/>
                      <a:pt x="287" y="721"/>
                    </a:cubicBezTo>
                    <a:lnTo>
                      <a:pt x="287" y="716"/>
                    </a:lnTo>
                    <a:cubicBezTo>
                      <a:pt x="287" y="716"/>
                      <a:pt x="293" y="703"/>
                      <a:pt x="304" y="680"/>
                    </a:cubicBezTo>
                    <a:cubicBezTo>
                      <a:pt x="304" y="661"/>
                      <a:pt x="311" y="650"/>
                      <a:pt x="311" y="650"/>
                    </a:cubicBezTo>
                    <a:cubicBezTo>
                      <a:pt x="317" y="644"/>
                      <a:pt x="317" y="637"/>
                      <a:pt x="323" y="637"/>
                    </a:cubicBezTo>
                    <a:lnTo>
                      <a:pt x="323" y="631"/>
                    </a:lnTo>
                    <a:cubicBezTo>
                      <a:pt x="334" y="620"/>
                      <a:pt x="340" y="601"/>
                      <a:pt x="347" y="590"/>
                    </a:cubicBezTo>
                    <a:lnTo>
                      <a:pt x="353" y="584"/>
                    </a:lnTo>
                    <a:cubicBezTo>
                      <a:pt x="375" y="566"/>
                      <a:pt x="383" y="560"/>
                      <a:pt x="383" y="554"/>
                    </a:cubicBezTo>
                    <a:cubicBezTo>
                      <a:pt x="383" y="548"/>
                      <a:pt x="388" y="537"/>
                      <a:pt x="394" y="524"/>
                    </a:cubicBezTo>
                    <a:cubicBezTo>
                      <a:pt x="394" y="513"/>
                      <a:pt x="400" y="494"/>
                      <a:pt x="400" y="488"/>
                    </a:cubicBezTo>
                    <a:cubicBezTo>
                      <a:pt x="405" y="483"/>
                      <a:pt x="411" y="477"/>
                      <a:pt x="411" y="471"/>
                    </a:cubicBezTo>
                    <a:cubicBezTo>
                      <a:pt x="418" y="453"/>
                      <a:pt x="405" y="441"/>
                      <a:pt x="394" y="436"/>
                    </a:cubicBezTo>
                    <a:lnTo>
                      <a:pt x="388" y="436"/>
                    </a:lnTo>
                    <a:lnTo>
                      <a:pt x="375" y="423"/>
                    </a:lnTo>
                    <a:cubicBezTo>
                      <a:pt x="364" y="423"/>
                      <a:pt x="287" y="375"/>
                      <a:pt x="281" y="370"/>
                    </a:cubicBezTo>
                    <a:cubicBezTo>
                      <a:pt x="275" y="364"/>
                      <a:pt x="268" y="358"/>
                      <a:pt x="263" y="358"/>
                    </a:cubicBezTo>
                    <a:lnTo>
                      <a:pt x="263" y="351"/>
                    </a:lnTo>
                    <a:cubicBezTo>
                      <a:pt x="257" y="351"/>
                      <a:pt x="257" y="351"/>
                      <a:pt x="251" y="345"/>
                    </a:cubicBezTo>
                    <a:cubicBezTo>
                      <a:pt x="240" y="345"/>
                      <a:pt x="232" y="340"/>
                      <a:pt x="221" y="340"/>
                    </a:cubicBezTo>
                    <a:lnTo>
                      <a:pt x="185" y="340"/>
                    </a:lnTo>
                    <a:cubicBezTo>
                      <a:pt x="180" y="340"/>
                      <a:pt x="174" y="345"/>
                      <a:pt x="168" y="351"/>
                    </a:cubicBezTo>
                    <a:lnTo>
                      <a:pt x="161" y="351"/>
                    </a:lnTo>
                    <a:cubicBezTo>
                      <a:pt x="155" y="351"/>
                      <a:pt x="155" y="345"/>
                      <a:pt x="150" y="345"/>
                    </a:cubicBezTo>
                    <a:cubicBezTo>
                      <a:pt x="155" y="334"/>
                      <a:pt x="161" y="315"/>
                      <a:pt x="168" y="304"/>
                    </a:cubicBezTo>
                    <a:lnTo>
                      <a:pt x="180" y="268"/>
                    </a:lnTo>
                    <a:lnTo>
                      <a:pt x="180" y="257"/>
                    </a:lnTo>
                    <a:lnTo>
                      <a:pt x="180" y="251"/>
                    </a:lnTo>
                    <a:lnTo>
                      <a:pt x="180" y="244"/>
                    </a:lnTo>
                    <a:cubicBezTo>
                      <a:pt x="185" y="244"/>
                      <a:pt x="185" y="238"/>
                      <a:pt x="197" y="233"/>
                    </a:cubicBezTo>
                    <a:cubicBezTo>
                      <a:pt x="204" y="233"/>
                      <a:pt x="210" y="221"/>
                      <a:pt x="210" y="215"/>
                    </a:cubicBezTo>
                    <a:lnTo>
                      <a:pt x="215" y="215"/>
                    </a:lnTo>
                    <a:lnTo>
                      <a:pt x="221" y="208"/>
                    </a:lnTo>
                    <a:cubicBezTo>
                      <a:pt x="227" y="208"/>
                      <a:pt x="227" y="203"/>
                      <a:pt x="232" y="197"/>
                    </a:cubicBezTo>
                    <a:lnTo>
                      <a:pt x="240" y="191"/>
                    </a:lnTo>
                    <a:lnTo>
                      <a:pt x="251" y="191"/>
                    </a:lnTo>
                    <a:cubicBezTo>
                      <a:pt x="251" y="185"/>
                      <a:pt x="263" y="185"/>
                      <a:pt x="263" y="180"/>
                    </a:cubicBezTo>
                    <a:lnTo>
                      <a:pt x="268" y="185"/>
                    </a:lnTo>
                    <a:cubicBezTo>
                      <a:pt x="275" y="185"/>
                      <a:pt x="281" y="180"/>
                      <a:pt x="287" y="172"/>
                    </a:cubicBezTo>
                    <a:lnTo>
                      <a:pt x="293" y="172"/>
                    </a:lnTo>
                    <a:cubicBezTo>
                      <a:pt x="298" y="172"/>
                      <a:pt x="298" y="172"/>
                      <a:pt x="304" y="167"/>
                    </a:cubicBezTo>
                    <a:lnTo>
                      <a:pt x="317" y="155"/>
                    </a:lnTo>
                    <a:cubicBezTo>
                      <a:pt x="323" y="144"/>
                      <a:pt x="334" y="131"/>
                      <a:pt x="340" y="131"/>
                    </a:cubicBezTo>
                    <a:cubicBezTo>
                      <a:pt x="353" y="120"/>
                      <a:pt x="347" y="108"/>
                      <a:pt x="340" y="90"/>
                    </a:cubicBezTo>
                    <a:cubicBezTo>
                      <a:pt x="340" y="90"/>
                      <a:pt x="334" y="84"/>
                      <a:pt x="334" y="78"/>
                    </a:cubicBezTo>
                    <a:cubicBezTo>
                      <a:pt x="334" y="72"/>
                      <a:pt x="328" y="65"/>
                      <a:pt x="304" y="48"/>
                    </a:cubicBezTo>
                    <a:cubicBezTo>
                      <a:pt x="293" y="42"/>
                      <a:pt x="268" y="24"/>
                      <a:pt x="257" y="12"/>
                    </a:cubicBezTo>
                    <a:cubicBezTo>
                      <a:pt x="257" y="12"/>
                      <a:pt x="257" y="7"/>
                      <a:pt x="251" y="7"/>
                    </a:cubicBezTo>
                    <a:cubicBezTo>
                      <a:pt x="251" y="1"/>
                      <a:pt x="245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0"/>
              <p:cNvSpPr/>
              <p:nvPr/>
            </p:nvSpPr>
            <p:spPr>
              <a:xfrm>
                <a:off x="4249234" y="1369101"/>
                <a:ext cx="81040" cy="114070"/>
              </a:xfrm>
              <a:custGeom>
                <a:rect b="b" l="l" r="r" t="t"/>
                <a:pathLst>
                  <a:path extrusionOk="0" h="632" w="449">
                    <a:moveTo>
                      <a:pt x="215" y="31"/>
                    </a:moveTo>
                    <a:cubicBezTo>
                      <a:pt x="228" y="31"/>
                      <a:pt x="258" y="36"/>
                      <a:pt x="269" y="42"/>
                    </a:cubicBezTo>
                    <a:lnTo>
                      <a:pt x="294" y="42"/>
                    </a:lnTo>
                    <a:cubicBezTo>
                      <a:pt x="352" y="102"/>
                      <a:pt x="394" y="179"/>
                      <a:pt x="412" y="262"/>
                    </a:cubicBezTo>
                    <a:cubicBezTo>
                      <a:pt x="407" y="268"/>
                      <a:pt x="401" y="268"/>
                      <a:pt x="401" y="274"/>
                    </a:cubicBezTo>
                    <a:lnTo>
                      <a:pt x="401" y="287"/>
                    </a:lnTo>
                    <a:lnTo>
                      <a:pt x="394" y="292"/>
                    </a:lnTo>
                    <a:lnTo>
                      <a:pt x="394" y="298"/>
                    </a:lnTo>
                    <a:lnTo>
                      <a:pt x="377" y="298"/>
                    </a:lnTo>
                    <a:cubicBezTo>
                      <a:pt x="371" y="298"/>
                      <a:pt x="371" y="298"/>
                      <a:pt x="365" y="292"/>
                    </a:cubicBezTo>
                    <a:cubicBezTo>
                      <a:pt x="358" y="274"/>
                      <a:pt x="341" y="232"/>
                      <a:pt x="317" y="227"/>
                    </a:cubicBezTo>
                    <a:lnTo>
                      <a:pt x="299" y="227"/>
                    </a:lnTo>
                    <a:cubicBezTo>
                      <a:pt x="305" y="221"/>
                      <a:pt x="305" y="209"/>
                      <a:pt x="305" y="202"/>
                    </a:cubicBezTo>
                    <a:cubicBezTo>
                      <a:pt x="305" y="191"/>
                      <a:pt x="299" y="191"/>
                      <a:pt x="294" y="185"/>
                    </a:cubicBezTo>
                    <a:lnTo>
                      <a:pt x="287" y="185"/>
                    </a:lnTo>
                    <a:cubicBezTo>
                      <a:pt x="264" y="166"/>
                      <a:pt x="192" y="89"/>
                      <a:pt x="168" y="59"/>
                    </a:cubicBezTo>
                    <a:lnTo>
                      <a:pt x="174" y="54"/>
                    </a:lnTo>
                    <a:cubicBezTo>
                      <a:pt x="186" y="48"/>
                      <a:pt x="209" y="31"/>
                      <a:pt x="215" y="31"/>
                    </a:cubicBezTo>
                    <a:close/>
                    <a:moveTo>
                      <a:pt x="311" y="257"/>
                    </a:moveTo>
                    <a:cubicBezTo>
                      <a:pt x="317" y="262"/>
                      <a:pt x="335" y="292"/>
                      <a:pt x="335" y="304"/>
                    </a:cubicBezTo>
                    <a:cubicBezTo>
                      <a:pt x="341" y="317"/>
                      <a:pt x="371" y="334"/>
                      <a:pt x="371" y="334"/>
                    </a:cubicBezTo>
                    <a:lnTo>
                      <a:pt x="347" y="334"/>
                    </a:lnTo>
                    <a:lnTo>
                      <a:pt x="341" y="328"/>
                    </a:lnTo>
                    <a:cubicBezTo>
                      <a:pt x="341" y="322"/>
                      <a:pt x="335" y="317"/>
                      <a:pt x="329" y="309"/>
                    </a:cubicBezTo>
                    <a:cubicBezTo>
                      <a:pt x="317" y="292"/>
                      <a:pt x="311" y="274"/>
                      <a:pt x="299" y="257"/>
                    </a:cubicBezTo>
                    <a:close/>
                    <a:moveTo>
                      <a:pt x="132" y="215"/>
                    </a:moveTo>
                    <a:cubicBezTo>
                      <a:pt x="138" y="221"/>
                      <a:pt x="162" y="227"/>
                      <a:pt x="186" y="232"/>
                    </a:cubicBezTo>
                    <a:cubicBezTo>
                      <a:pt x="228" y="245"/>
                      <a:pt x="245" y="251"/>
                      <a:pt x="251" y="251"/>
                    </a:cubicBezTo>
                    <a:lnTo>
                      <a:pt x="258" y="251"/>
                    </a:lnTo>
                    <a:lnTo>
                      <a:pt x="264" y="257"/>
                    </a:lnTo>
                    <a:cubicBezTo>
                      <a:pt x="269" y="262"/>
                      <a:pt x="287" y="304"/>
                      <a:pt x="305" y="322"/>
                    </a:cubicBezTo>
                    <a:cubicBezTo>
                      <a:pt x="311" y="334"/>
                      <a:pt x="311" y="339"/>
                      <a:pt x="317" y="345"/>
                    </a:cubicBezTo>
                    <a:lnTo>
                      <a:pt x="317" y="352"/>
                    </a:lnTo>
                    <a:lnTo>
                      <a:pt x="322" y="358"/>
                    </a:lnTo>
                    <a:lnTo>
                      <a:pt x="329" y="364"/>
                    </a:lnTo>
                    <a:lnTo>
                      <a:pt x="358" y="364"/>
                    </a:lnTo>
                    <a:lnTo>
                      <a:pt x="352" y="369"/>
                    </a:lnTo>
                    <a:cubicBezTo>
                      <a:pt x="352" y="375"/>
                      <a:pt x="347" y="381"/>
                      <a:pt x="347" y="388"/>
                    </a:cubicBezTo>
                    <a:lnTo>
                      <a:pt x="341" y="388"/>
                    </a:lnTo>
                    <a:cubicBezTo>
                      <a:pt x="335" y="394"/>
                      <a:pt x="335" y="394"/>
                      <a:pt x="329" y="399"/>
                    </a:cubicBezTo>
                    <a:cubicBezTo>
                      <a:pt x="317" y="411"/>
                      <a:pt x="311" y="460"/>
                      <a:pt x="305" y="495"/>
                    </a:cubicBezTo>
                    <a:cubicBezTo>
                      <a:pt x="305" y="501"/>
                      <a:pt x="294" y="512"/>
                      <a:pt x="287" y="524"/>
                    </a:cubicBezTo>
                    <a:cubicBezTo>
                      <a:pt x="269" y="548"/>
                      <a:pt x="264" y="567"/>
                      <a:pt x="264" y="572"/>
                    </a:cubicBezTo>
                    <a:cubicBezTo>
                      <a:pt x="251" y="578"/>
                      <a:pt x="228" y="595"/>
                      <a:pt x="215" y="602"/>
                    </a:cubicBezTo>
                    <a:cubicBezTo>
                      <a:pt x="215" y="590"/>
                      <a:pt x="209" y="584"/>
                      <a:pt x="204" y="584"/>
                    </a:cubicBezTo>
                    <a:lnTo>
                      <a:pt x="204" y="578"/>
                    </a:lnTo>
                    <a:cubicBezTo>
                      <a:pt x="198" y="572"/>
                      <a:pt x="186" y="512"/>
                      <a:pt x="186" y="501"/>
                    </a:cubicBezTo>
                    <a:cubicBezTo>
                      <a:pt x="192" y="488"/>
                      <a:pt x="179" y="430"/>
                      <a:pt x="168" y="424"/>
                    </a:cubicBezTo>
                    <a:lnTo>
                      <a:pt x="168" y="417"/>
                    </a:lnTo>
                    <a:cubicBezTo>
                      <a:pt x="168" y="411"/>
                      <a:pt x="174" y="405"/>
                      <a:pt x="174" y="399"/>
                    </a:cubicBezTo>
                    <a:cubicBezTo>
                      <a:pt x="168" y="381"/>
                      <a:pt x="151" y="381"/>
                      <a:pt x="102" y="375"/>
                    </a:cubicBezTo>
                    <a:cubicBezTo>
                      <a:pt x="96" y="369"/>
                      <a:pt x="91" y="369"/>
                      <a:pt x="91" y="369"/>
                    </a:cubicBezTo>
                    <a:lnTo>
                      <a:pt x="72" y="369"/>
                    </a:lnTo>
                    <a:cubicBezTo>
                      <a:pt x="66" y="369"/>
                      <a:pt x="49" y="352"/>
                      <a:pt x="44" y="345"/>
                    </a:cubicBezTo>
                    <a:cubicBezTo>
                      <a:pt x="36" y="339"/>
                      <a:pt x="31" y="339"/>
                      <a:pt x="31" y="334"/>
                    </a:cubicBezTo>
                    <a:lnTo>
                      <a:pt x="31" y="292"/>
                    </a:lnTo>
                    <a:cubicBezTo>
                      <a:pt x="36" y="287"/>
                      <a:pt x="36" y="281"/>
                      <a:pt x="36" y="274"/>
                    </a:cubicBezTo>
                    <a:cubicBezTo>
                      <a:pt x="44" y="274"/>
                      <a:pt x="44" y="268"/>
                      <a:pt x="49" y="262"/>
                    </a:cubicBezTo>
                    <a:cubicBezTo>
                      <a:pt x="49" y="262"/>
                      <a:pt x="61" y="257"/>
                      <a:pt x="72" y="251"/>
                    </a:cubicBezTo>
                    <a:cubicBezTo>
                      <a:pt x="91" y="238"/>
                      <a:pt x="121" y="215"/>
                      <a:pt x="121" y="215"/>
                    </a:cubicBezTo>
                    <a:close/>
                    <a:moveTo>
                      <a:pt x="215" y="1"/>
                    </a:moveTo>
                    <a:cubicBezTo>
                      <a:pt x="204" y="1"/>
                      <a:pt x="179" y="12"/>
                      <a:pt x="156" y="31"/>
                    </a:cubicBezTo>
                    <a:cubicBezTo>
                      <a:pt x="151" y="36"/>
                      <a:pt x="144" y="36"/>
                      <a:pt x="144" y="36"/>
                    </a:cubicBezTo>
                    <a:lnTo>
                      <a:pt x="132" y="42"/>
                    </a:lnTo>
                    <a:lnTo>
                      <a:pt x="132" y="54"/>
                    </a:lnTo>
                    <a:cubicBezTo>
                      <a:pt x="126" y="78"/>
                      <a:pt x="269" y="215"/>
                      <a:pt x="269" y="215"/>
                    </a:cubicBezTo>
                    <a:lnTo>
                      <a:pt x="264" y="215"/>
                    </a:lnTo>
                    <a:lnTo>
                      <a:pt x="258" y="221"/>
                    </a:lnTo>
                    <a:cubicBezTo>
                      <a:pt x="251" y="221"/>
                      <a:pt x="215" y="209"/>
                      <a:pt x="192" y="202"/>
                    </a:cubicBezTo>
                    <a:cubicBezTo>
                      <a:pt x="138" y="185"/>
                      <a:pt x="138" y="185"/>
                      <a:pt x="132" y="185"/>
                    </a:cubicBezTo>
                    <a:lnTo>
                      <a:pt x="115" y="185"/>
                    </a:lnTo>
                    <a:cubicBezTo>
                      <a:pt x="108" y="185"/>
                      <a:pt x="102" y="191"/>
                      <a:pt x="55" y="221"/>
                    </a:cubicBezTo>
                    <a:cubicBezTo>
                      <a:pt x="44" y="232"/>
                      <a:pt x="36" y="238"/>
                      <a:pt x="31" y="238"/>
                    </a:cubicBezTo>
                    <a:lnTo>
                      <a:pt x="25" y="245"/>
                    </a:lnTo>
                    <a:cubicBezTo>
                      <a:pt x="19" y="251"/>
                      <a:pt x="14" y="257"/>
                      <a:pt x="14" y="262"/>
                    </a:cubicBezTo>
                    <a:cubicBezTo>
                      <a:pt x="14" y="268"/>
                      <a:pt x="8" y="268"/>
                      <a:pt x="8" y="274"/>
                    </a:cubicBezTo>
                    <a:cubicBezTo>
                      <a:pt x="1" y="281"/>
                      <a:pt x="1" y="287"/>
                      <a:pt x="1" y="328"/>
                    </a:cubicBezTo>
                    <a:lnTo>
                      <a:pt x="1" y="339"/>
                    </a:lnTo>
                    <a:cubicBezTo>
                      <a:pt x="1" y="352"/>
                      <a:pt x="8" y="358"/>
                      <a:pt x="8" y="358"/>
                    </a:cubicBezTo>
                    <a:cubicBezTo>
                      <a:pt x="14" y="364"/>
                      <a:pt x="19" y="364"/>
                      <a:pt x="19" y="369"/>
                    </a:cubicBezTo>
                    <a:cubicBezTo>
                      <a:pt x="44" y="390"/>
                      <a:pt x="56" y="401"/>
                      <a:pt x="70" y="401"/>
                    </a:cubicBezTo>
                    <a:cubicBezTo>
                      <a:pt x="73" y="401"/>
                      <a:pt x="76" y="400"/>
                      <a:pt x="79" y="399"/>
                    </a:cubicBezTo>
                    <a:cubicBezTo>
                      <a:pt x="85" y="399"/>
                      <a:pt x="91" y="399"/>
                      <a:pt x="96" y="405"/>
                    </a:cubicBezTo>
                    <a:cubicBezTo>
                      <a:pt x="108" y="405"/>
                      <a:pt x="126" y="405"/>
                      <a:pt x="138" y="411"/>
                    </a:cubicBezTo>
                    <a:cubicBezTo>
                      <a:pt x="138" y="417"/>
                      <a:pt x="132" y="430"/>
                      <a:pt x="151" y="447"/>
                    </a:cubicBezTo>
                    <a:cubicBezTo>
                      <a:pt x="151" y="452"/>
                      <a:pt x="156" y="482"/>
                      <a:pt x="156" y="488"/>
                    </a:cubicBezTo>
                    <a:cubicBezTo>
                      <a:pt x="151" y="512"/>
                      <a:pt x="174" y="590"/>
                      <a:pt x="179" y="595"/>
                    </a:cubicBezTo>
                    <a:lnTo>
                      <a:pt x="179" y="602"/>
                    </a:lnTo>
                    <a:cubicBezTo>
                      <a:pt x="186" y="602"/>
                      <a:pt x="186" y="608"/>
                      <a:pt x="186" y="608"/>
                    </a:cubicBezTo>
                    <a:cubicBezTo>
                      <a:pt x="186" y="614"/>
                      <a:pt x="186" y="620"/>
                      <a:pt x="192" y="625"/>
                    </a:cubicBezTo>
                    <a:cubicBezTo>
                      <a:pt x="198" y="631"/>
                      <a:pt x="204" y="631"/>
                      <a:pt x="209" y="631"/>
                    </a:cubicBezTo>
                    <a:lnTo>
                      <a:pt x="215" y="631"/>
                    </a:lnTo>
                    <a:cubicBezTo>
                      <a:pt x="222" y="631"/>
                      <a:pt x="275" y="602"/>
                      <a:pt x="287" y="590"/>
                    </a:cubicBezTo>
                    <a:cubicBezTo>
                      <a:pt x="287" y="590"/>
                      <a:pt x="294" y="584"/>
                      <a:pt x="294" y="578"/>
                    </a:cubicBezTo>
                    <a:cubicBezTo>
                      <a:pt x="294" y="572"/>
                      <a:pt x="305" y="554"/>
                      <a:pt x="317" y="542"/>
                    </a:cubicBezTo>
                    <a:cubicBezTo>
                      <a:pt x="335" y="512"/>
                      <a:pt x="335" y="507"/>
                      <a:pt x="335" y="501"/>
                    </a:cubicBezTo>
                    <a:cubicBezTo>
                      <a:pt x="341" y="465"/>
                      <a:pt x="347" y="424"/>
                      <a:pt x="352" y="417"/>
                    </a:cubicBezTo>
                    <a:lnTo>
                      <a:pt x="358" y="417"/>
                    </a:lnTo>
                    <a:cubicBezTo>
                      <a:pt x="365" y="411"/>
                      <a:pt x="371" y="405"/>
                      <a:pt x="371" y="399"/>
                    </a:cubicBezTo>
                    <a:cubicBezTo>
                      <a:pt x="377" y="394"/>
                      <a:pt x="382" y="388"/>
                      <a:pt x="382" y="381"/>
                    </a:cubicBezTo>
                    <a:lnTo>
                      <a:pt x="388" y="369"/>
                    </a:lnTo>
                    <a:cubicBezTo>
                      <a:pt x="394" y="364"/>
                      <a:pt x="394" y="358"/>
                      <a:pt x="394" y="352"/>
                    </a:cubicBezTo>
                    <a:cubicBezTo>
                      <a:pt x="394" y="339"/>
                      <a:pt x="388" y="334"/>
                      <a:pt x="382" y="334"/>
                    </a:cubicBezTo>
                    <a:lnTo>
                      <a:pt x="394" y="334"/>
                    </a:lnTo>
                    <a:cubicBezTo>
                      <a:pt x="401" y="328"/>
                      <a:pt x="412" y="322"/>
                      <a:pt x="418" y="309"/>
                    </a:cubicBezTo>
                    <a:lnTo>
                      <a:pt x="424" y="309"/>
                    </a:lnTo>
                    <a:lnTo>
                      <a:pt x="424" y="304"/>
                    </a:lnTo>
                    <a:cubicBezTo>
                      <a:pt x="429" y="298"/>
                      <a:pt x="437" y="292"/>
                      <a:pt x="437" y="287"/>
                    </a:cubicBezTo>
                    <a:lnTo>
                      <a:pt x="448" y="287"/>
                    </a:lnTo>
                    <a:lnTo>
                      <a:pt x="442" y="268"/>
                    </a:lnTo>
                    <a:cubicBezTo>
                      <a:pt x="424" y="174"/>
                      <a:pt x="377" y="84"/>
                      <a:pt x="305" y="12"/>
                    </a:cubicBezTo>
                    <a:lnTo>
                      <a:pt x="299" y="6"/>
                    </a:lnTo>
                    <a:lnTo>
                      <a:pt x="275" y="12"/>
                    </a:lnTo>
                    <a:cubicBezTo>
                      <a:pt x="258" y="6"/>
                      <a:pt x="228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0"/>
              <p:cNvSpPr/>
              <p:nvPr/>
            </p:nvSpPr>
            <p:spPr>
              <a:xfrm>
                <a:off x="4226854" y="1312066"/>
                <a:ext cx="38805" cy="38986"/>
              </a:xfrm>
              <a:custGeom>
                <a:rect b="b" l="l" r="r" t="t"/>
                <a:pathLst>
                  <a:path extrusionOk="0" h="216" w="215">
                    <a:moveTo>
                      <a:pt x="107" y="37"/>
                    </a:moveTo>
                    <a:cubicBezTo>
                      <a:pt x="149" y="37"/>
                      <a:pt x="179" y="67"/>
                      <a:pt x="179" y="108"/>
                    </a:cubicBezTo>
                    <a:cubicBezTo>
                      <a:pt x="179" y="149"/>
                      <a:pt x="149" y="185"/>
                      <a:pt x="107" y="185"/>
                    </a:cubicBezTo>
                    <a:cubicBezTo>
                      <a:pt x="66" y="185"/>
                      <a:pt x="30" y="149"/>
                      <a:pt x="30" y="108"/>
                    </a:cubicBezTo>
                    <a:cubicBezTo>
                      <a:pt x="30" y="67"/>
                      <a:pt x="66" y="37"/>
                      <a:pt x="107" y="37"/>
                    </a:cubicBezTo>
                    <a:close/>
                    <a:moveTo>
                      <a:pt x="107" y="1"/>
                    </a:moveTo>
                    <a:cubicBezTo>
                      <a:pt x="47" y="1"/>
                      <a:pt x="0" y="48"/>
                      <a:pt x="0" y="108"/>
                    </a:cubicBezTo>
                    <a:cubicBezTo>
                      <a:pt x="0" y="168"/>
                      <a:pt x="47" y="215"/>
                      <a:pt x="107" y="215"/>
                    </a:cubicBezTo>
                    <a:cubicBezTo>
                      <a:pt x="168" y="215"/>
                      <a:pt x="215" y="168"/>
                      <a:pt x="215" y="108"/>
                    </a:cubicBezTo>
                    <a:cubicBezTo>
                      <a:pt x="215" y="48"/>
                      <a:pt x="168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0"/>
              <p:cNvSpPr/>
              <p:nvPr/>
            </p:nvSpPr>
            <p:spPr>
              <a:xfrm>
                <a:off x="4197614" y="1298168"/>
                <a:ext cx="96923" cy="103421"/>
              </a:xfrm>
              <a:custGeom>
                <a:rect b="b" l="l" r="r" t="t"/>
                <a:pathLst>
                  <a:path extrusionOk="0" h="573" w="537">
                    <a:moveTo>
                      <a:pt x="269" y="31"/>
                    </a:moveTo>
                    <a:cubicBezTo>
                      <a:pt x="352" y="31"/>
                      <a:pt x="424" y="102"/>
                      <a:pt x="424" y="185"/>
                    </a:cubicBezTo>
                    <a:cubicBezTo>
                      <a:pt x="424" y="251"/>
                      <a:pt x="322" y="429"/>
                      <a:pt x="269" y="512"/>
                    </a:cubicBezTo>
                    <a:cubicBezTo>
                      <a:pt x="215" y="429"/>
                      <a:pt x="115" y="251"/>
                      <a:pt x="115" y="185"/>
                    </a:cubicBezTo>
                    <a:cubicBezTo>
                      <a:pt x="115" y="102"/>
                      <a:pt x="187" y="31"/>
                      <a:pt x="269" y="31"/>
                    </a:cubicBezTo>
                    <a:close/>
                    <a:moveTo>
                      <a:pt x="269" y="1"/>
                    </a:moveTo>
                    <a:cubicBezTo>
                      <a:pt x="168" y="1"/>
                      <a:pt x="85" y="83"/>
                      <a:pt x="85" y="185"/>
                    </a:cubicBezTo>
                    <a:cubicBezTo>
                      <a:pt x="85" y="215"/>
                      <a:pt x="97" y="256"/>
                      <a:pt x="121" y="304"/>
                    </a:cubicBezTo>
                    <a:cubicBezTo>
                      <a:pt x="79" y="316"/>
                      <a:pt x="36" y="334"/>
                      <a:pt x="1" y="358"/>
                    </a:cubicBezTo>
                    <a:lnTo>
                      <a:pt x="19" y="388"/>
                    </a:lnTo>
                    <a:cubicBezTo>
                      <a:pt x="55" y="364"/>
                      <a:pt x="91" y="345"/>
                      <a:pt x="132" y="328"/>
                    </a:cubicBezTo>
                    <a:cubicBezTo>
                      <a:pt x="179" y="435"/>
                      <a:pt x="251" y="542"/>
                      <a:pt x="258" y="548"/>
                    </a:cubicBezTo>
                    <a:lnTo>
                      <a:pt x="269" y="572"/>
                    </a:lnTo>
                    <a:lnTo>
                      <a:pt x="281" y="548"/>
                    </a:lnTo>
                    <a:cubicBezTo>
                      <a:pt x="287" y="542"/>
                      <a:pt x="358" y="435"/>
                      <a:pt x="407" y="328"/>
                    </a:cubicBezTo>
                    <a:cubicBezTo>
                      <a:pt x="448" y="345"/>
                      <a:pt x="484" y="364"/>
                      <a:pt x="520" y="388"/>
                    </a:cubicBezTo>
                    <a:lnTo>
                      <a:pt x="537" y="364"/>
                    </a:lnTo>
                    <a:cubicBezTo>
                      <a:pt x="501" y="334"/>
                      <a:pt x="460" y="316"/>
                      <a:pt x="418" y="304"/>
                    </a:cubicBezTo>
                    <a:cubicBezTo>
                      <a:pt x="442" y="256"/>
                      <a:pt x="454" y="215"/>
                      <a:pt x="454" y="185"/>
                    </a:cubicBezTo>
                    <a:cubicBezTo>
                      <a:pt x="454" y="83"/>
                      <a:pt x="371" y="1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0"/>
              <p:cNvSpPr/>
              <p:nvPr/>
            </p:nvSpPr>
            <p:spPr>
              <a:xfrm>
                <a:off x="4281542" y="1342388"/>
                <a:ext cx="8844" cy="7581"/>
              </a:xfrm>
              <a:custGeom>
                <a:rect b="b" l="l" r="r" t="t"/>
                <a:pathLst>
                  <a:path extrusionOk="0" h="42" w="49">
                    <a:moveTo>
                      <a:pt x="19" y="0"/>
                    </a:moveTo>
                    <a:lnTo>
                      <a:pt x="0" y="23"/>
                    </a:lnTo>
                    <a:cubicBezTo>
                      <a:pt x="13" y="29"/>
                      <a:pt x="25" y="36"/>
                      <a:pt x="36" y="41"/>
                    </a:cubicBezTo>
                    <a:lnTo>
                      <a:pt x="49" y="11"/>
                    </a:lnTo>
                    <a:cubicBezTo>
                      <a:pt x="36" y="6"/>
                      <a:pt x="25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0"/>
              <p:cNvSpPr/>
              <p:nvPr/>
            </p:nvSpPr>
            <p:spPr>
              <a:xfrm>
                <a:off x="4290206" y="1507717"/>
                <a:ext cx="14259" cy="12093"/>
              </a:xfrm>
              <a:custGeom>
                <a:rect b="b" l="l" r="r" t="t"/>
                <a:pathLst>
                  <a:path extrusionOk="0" h="67" w="79">
                    <a:moveTo>
                      <a:pt x="60" y="0"/>
                    </a:moveTo>
                    <a:cubicBezTo>
                      <a:pt x="37" y="13"/>
                      <a:pt x="18" y="25"/>
                      <a:pt x="1" y="36"/>
                    </a:cubicBezTo>
                    <a:lnTo>
                      <a:pt x="12" y="66"/>
                    </a:lnTo>
                    <a:cubicBezTo>
                      <a:pt x="37" y="55"/>
                      <a:pt x="54" y="42"/>
                      <a:pt x="78" y="25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0"/>
              <p:cNvSpPr/>
              <p:nvPr/>
            </p:nvSpPr>
            <p:spPr>
              <a:xfrm>
                <a:off x="4337494" y="1417292"/>
                <a:ext cx="6678" cy="14259"/>
              </a:xfrm>
              <a:custGeom>
                <a:rect b="b" l="l" r="r" t="t"/>
                <a:pathLst>
                  <a:path extrusionOk="0" h="79" w="37">
                    <a:moveTo>
                      <a:pt x="31" y="1"/>
                    </a:moveTo>
                    <a:lnTo>
                      <a:pt x="1" y="7"/>
                    </a:lnTo>
                    <a:cubicBezTo>
                      <a:pt x="6" y="31"/>
                      <a:pt x="6" y="55"/>
                      <a:pt x="6" y="78"/>
                    </a:cubicBezTo>
                    <a:lnTo>
                      <a:pt x="36" y="78"/>
                    </a:lnTo>
                    <a:cubicBezTo>
                      <a:pt x="36" y="55"/>
                      <a:pt x="36" y="3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20"/>
              <p:cNvSpPr/>
              <p:nvPr/>
            </p:nvSpPr>
            <p:spPr>
              <a:xfrm>
                <a:off x="4310601" y="1490571"/>
                <a:ext cx="13176" cy="13176"/>
              </a:xfrm>
              <a:custGeom>
                <a:rect b="b" l="l" r="r" t="t"/>
                <a:pathLst>
                  <a:path extrusionOk="0" h="73" w="73">
                    <a:moveTo>
                      <a:pt x="48" y="1"/>
                    </a:moveTo>
                    <a:cubicBezTo>
                      <a:pt x="31" y="18"/>
                      <a:pt x="12" y="37"/>
                      <a:pt x="1" y="48"/>
                    </a:cubicBezTo>
                    <a:lnTo>
                      <a:pt x="18" y="72"/>
                    </a:lnTo>
                    <a:lnTo>
                      <a:pt x="72" y="1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0"/>
              <p:cNvSpPr/>
              <p:nvPr/>
            </p:nvSpPr>
            <p:spPr>
              <a:xfrm>
                <a:off x="4266561" y="1519630"/>
                <a:ext cx="14078" cy="8664"/>
              </a:xfrm>
              <a:custGeom>
                <a:rect b="b" l="l" r="r" t="t"/>
                <a:pathLst>
                  <a:path extrusionOk="0" h="48" w="78">
                    <a:moveTo>
                      <a:pt x="66" y="0"/>
                    </a:moveTo>
                    <a:cubicBezTo>
                      <a:pt x="42" y="6"/>
                      <a:pt x="19" y="19"/>
                      <a:pt x="0" y="19"/>
                    </a:cubicBezTo>
                    <a:lnTo>
                      <a:pt x="6" y="47"/>
                    </a:lnTo>
                    <a:cubicBezTo>
                      <a:pt x="30" y="47"/>
                      <a:pt x="55" y="36"/>
                      <a:pt x="78" y="30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0"/>
              <p:cNvSpPr/>
              <p:nvPr/>
            </p:nvSpPr>
            <p:spPr>
              <a:xfrm>
                <a:off x="4325582" y="1468009"/>
                <a:ext cx="11010" cy="15161"/>
              </a:xfrm>
              <a:custGeom>
                <a:rect b="b" l="l" r="r" t="t"/>
                <a:pathLst>
                  <a:path extrusionOk="0" h="84" w="61">
                    <a:moveTo>
                      <a:pt x="36" y="0"/>
                    </a:moveTo>
                    <a:cubicBezTo>
                      <a:pt x="25" y="24"/>
                      <a:pt x="14" y="47"/>
                      <a:pt x="1" y="66"/>
                    </a:cubicBezTo>
                    <a:lnTo>
                      <a:pt x="31" y="83"/>
                    </a:lnTo>
                    <a:cubicBezTo>
                      <a:pt x="42" y="60"/>
                      <a:pt x="55" y="36"/>
                      <a:pt x="61" y="19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0"/>
              <p:cNvSpPr/>
              <p:nvPr/>
            </p:nvSpPr>
            <p:spPr>
              <a:xfrm>
                <a:off x="4298869" y="1351774"/>
                <a:ext cx="14078" cy="12093"/>
              </a:xfrm>
              <a:custGeom>
                <a:rect b="b" l="l" r="r" t="t"/>
                <a:pathLst>
                  <a:path extrusionOk="0" h="67" w="78">
                    <a:moveTo>
                      <a:pt x="19" y="1"/>
                    </a:moveTo>
                    <a:lnTo>
                      <a:pt x="0" y="25"/>
                    </a:lnTo>
                    <a:cubicBezTo>
                      <a:pt x="19" y="37"/>
                      <a:pt x="36" y="55"/>
                      <a:pt x="54" y="67"/>
                    </a:cubicBezTo>
                    <a:lnTo>
                      <a:pt x="77" y="42"/>
                    </a:lnTo>
                    <a:cubicBezTo>
                      <a:pt x="60" y="31"/>
                      <a:pt x="36" y="12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0"/>
              <p:cNvSpPr/>
              <p:nvPr/>
            </p:nvSpPr>
            <p:spPr>
              <a:xfrm>
                <a:off x="4330996" y="1392565"/>
                <a:ext cx="10107" cy="14439"/>
              </a:xfrm>
              <a:custGeom>
                <a:rect b="b" l="l" r="r" t="t"/>
                <a:pathLst>
                  <a:path extrusionOk="0" h="80" w="56">
                    <a:moveTo>
                      <a:pt x="25" y="1"/>
                    </a:moveTo>
                    <a:lnTo>
                      <a:pt x="1" y="14"/>
                    </a:lnTo>
                    <a:cubicBezTo>
                      <a:pt x="6" y="31"/>
                      <a:pt x="19" y="55"/>
                      <a:pt x="25" y="79"/>
                    </a:cubicBezTo>
                    <a:lnTo>
                      <a:pt x="55" y="67"/>
                    </a:lnTo>
                    <a:cubicBezTo>
                      <a:pt x="48" y="44"/>
                      <a:pt x="37" y="19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0"/>
              <p:cNvSpPr/>
              <p:nvPr/>
            </p:nvSpPr>
            <p:spPr>
              <a:xfrm>
                <a:off x="4317099" y="1369101"/>
                <a:ext cx="13176" cy="14078"/>
              </a:xfrm>
              <a:custGeom>
                <a:rect b="b" l="l" r="r" t="t"/>
                <a:pathLst>
                  <a:path extrusionOk="0" h="78" w="73">
                    <a:moveTo>
                      <a:pt x="25" y="1"/>
                    </a:moveTo>
                    <a:lnTo>
                      <a:pt x="1" y="24"/>
                    </a:lnTo>
                    <a:cubicBezTo>
                      <a:pt x="18" y="42"/>
                      <a:pt x="31" y="59"/>
                      <a:pt x="42" y="78"/>
                    </a:cubicBezTo>
                    <a:lnTo>
                      <a:pt x="72" y="66"/>
                    </a:lnTo>
                    <a:cubicBezTo>
                      <a:pt x="53" y="42"/>
                      <a:pt x="42" y="24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0"/>
              <p:cNvSpPr/>
              <p:nvPr/>
            </p:nvSpPr>
            <p:spPr>
              <a:xfrm>
                <a:off x="4335509" y="1444185"/>
                <a:ext cx="8664" cy="14439"/>
              </a:xfrm>
              <a:custGeom>
                <a:rect b="b" l="l" r="r" t="t"/>
                <a:pathLst>
                  <a:path extrusionOk="0" h="80" w="48">
                    <a:moveTo>
                      <a:pt x="17" y="1"/>
                    </a:moveTo>
                    <a:cubicBezTo>
                      <a:pt x="12" y="25"/>
                      <a:pt x="6" y="49"/>
                      <a:pt x="0" y="66"/>
                    </a:cubicBezTo>
                    <a:lnTo>
                      <a:pt x="30" y="79"/>
                    </a:lnTo>
                    <a:cubicBezTo>
                      <a:pt x="36" y="55"/>
                      <a:pt x="42" y="3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0"/>
              <p:cNvSpPr/>
              <p:nvPr/>
            </p:nvSpPr>
            <p:spPr>
              <a:xfrm>
                <a:off x="4213858" y="1520532"/>
                <a:ext cx="14078" cy="9025"/>
              </a:xfrm>
              <a:custGeom>
                <a:rect b="b" l="l" r="r" t="t"/>
                <a:pathLst>
                  <a:path extrusionOk="0" h="50" w="78">
                    <a:moveTo>
                      <a:pt x="12" y="1"/>
                    </a:moveTo>
                    <a:lnTo>
                      <a:pt x="1" y="31"/>
                    </a:lnTo>
                    <a:cubicBezTo>
                      <a:pt x="25" y="36"/>
                      <a:pt x="48" y="42"/>
                      <a:pt x="72" y="49"/>
                    </a:cubicBezTo>
                    <a:lnTo>
                      <a:pt x="78" y="19"/>
                    </a:lnTo>
                    <a:cubicBezTo>
                      <a:pt x="61" y="14"/>
                      <a:pt x="37" y="6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0"/>
              <p:cNvSpPr/>
              <p:nvPr/>
            </p:nvSpPr>
            <p:spPr>
              <a:xfrm>
                <a:off x="4155921" y="1471258"/>
                <a:ext cx="11912" cy="14078"/>
              </a:xfrm>
              <a:custGeom>
                <a:rect b="b" l="l" r="r" t="t"/>
                <a:pathLst>
                  <a:path extrusionOk="0" h="78" w="66">
                    <a:moveTo>
                      <a:pt x="30" y="1"/>
                    </a:moveTo>
                    <a:lnTo>
                      <a:pt x="0" y="12"/>
                    </a:lnTo>
                    <a:cubicBezTo>
                      <a:pt x="12" y="36"/>
                      <a:pt x="24" y="54"/>
                      <a:pt x="36" y="78"/>
                    </a:cubicBezTo>
                    <a:lnTo>
                      <a:pt x="66" y="59"/>
                    </a:lnTo>
                    <a:cubicBezTo>
                      <a:pt x="53" y="42"/>
                      <a:pt x="42" y="18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0"/>
              <p:cNvSpPr/>
              <p:nvPr/>
            </p:nvSpPr>
            <p:spPr>
              <a:xfrm>
                <a:off x="4148340" y="1446531"/>
                <a:ext cx="8664" cy="14078"/>
              </a:xfrm>
              <a:custGeom>
                <a:rect b="b" l="l" r="r" t="t"/>
                <a:pathLst>
                  <a:path extrusionOk="0" h="78" w="48">
                    <a:moveTo>
                      <a:pt x="31" y="1"/>
                    </a:moveTo>
                    <a:lnTo>
                      <a:pt x="1" y="6"/>
                    </a:lnTo>
                    <a:cubicBezTo>
                      <a:pt x="6" y="31"/>
                      <a:pt x="12" y="53"/>
                      <a:pt x="18" y="78"/>
                    </a:cubicBezTo>
                    <a:lnTo>
                      <a:pt x="48" y="72"/>
                    </a:lnTo>
                    <a:cubicBezTo>
                      <a:pt x="42" y="48"/>
                      <a:pt x="36" y="23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0"/>
              <p:cNvSpPr/>
              <p:nvPr/>
            </p:nvSpPr>
            <p:spPr>
              <a:xfrm>
                <a:off x="4170902" y="1491654"/>
                <a:ext cx="12995" cy="14078"/>
              </a:xfrm>
              <a:custGeom>
                <a:rect b="b" l="l" r="r" t="t"/>
                <a:pathLst>
                  <a:path extrusionOk="0" h="78" w="72">
                    <a:moveTo>
                      <a:pt x="24" y="1"/>
                    </a:moveTo>
                    <a:lnTo>
                      <a:pt x="0" y="24"/>
                    </a:lnTo>
                    <a:cubicBezTo>
                      <a:pt x="13" y="42"/>
                      <a:pt x="30" y="59"/>
                      <a:pt x="49" y="78"/>
                    </a:cubicBezTo>
                    <a:lnTo>
                      <a:pt x="72" y="54"/>
                    </a:lnTo>
                    <a:cubicBezTo>
                      <a:pt x="54" y="36"/>
                      <a:pt x="36" y="24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0"/>
              <p:cNvSpPr/>
              <p:nvPr/>
            </p:nvSpPr>
            <p:spPr>
              <a:xfrm>
                <a:off x="4150506" y="1394911"/>
                <a:ext cx="9927" cy="14078"/>
              </a:xfrm>
              <a:custGeom>
                <a:rect b="b" l="l" r="r" t="t"/>
                <a:pathLst>
                  <a:path extrusionOk="0" h="78" w="55">
                    <a:moveTo>
                      <a:pt x="24" y="1"/>
                    </a:moveTo>
                    <a:cubicBezTo>
                      <a:pt x="19" y="23"/>
                      <a:pt x="6" y="48"/>
                      <a:pt x="0" y="72"/>
                    </a:cubicBezTo>
                    <a:lnTo>
                      <a:pt x="30" y="78"/>
                    </a:lnTo>
                    <a:cubicBezTo>
                      <a:pt x="36" y="54"/>
                      <a:pt x="47" y="31"/>
                      <a:pt x="54" y="12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0"/>
              <p:cNvSpPr/>
              <p:nvPr/>
            </p:nvSpPr>
            <p:spPr>
              <a:xfrm>
                <a:off x="4147438" y="1420721"/>
                <a:ext cx="6498" cy="13176"/>
              </a:xfrm>
              <a:custGeom>
                <a:rect b="b" l="l" r="r" t="t"/>
                <a:pathLst>
                  <a:path extrusionOk="0" h="73" w="36">
                    <a:moveTo>
                      <a:pt x="6" y="1"/>
                    </a:moveTo>
                    <a:cubicBezTo>
                      <a:pt x="0" y="23"/>
                      <a:pt x="0" y="42"/>
                      <a:pt x="0" y="66"/>
                    </a:cubicBezTo>
                    <a:lnTo>
                      <a:pt x="0" y="72"/>
                    </a:lnTo>
                    <a:lnTo>
                      <a:pt x="29" y="72"/>
                    </a:lnTo>
                    <a:lnTo>
                      <a:pt x="29" y="66"/>
                    </a:lnTo>
                    <a:cubicBezTo>
                      <a:pt x="29" y="48"/>
                      <a:pt x="36" y="23"/>
                      <a:pt x="36" y="6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0"/>
              <p:cNvSpPr/>
              <p:nvPr/>
            </p:nvSpPr>
            <p:spPr>
              <a:xfrm>
                <a:off x="4161336" y="1371267"/>
                <a:ext cx="11912" cy="14078"/>
              </a:xfrm>
              <a:custGeom>
                <a:rect b="b" l="l" r="r" t="t"/>
                <a:pathLst>
                  <a:path extrusionOk="0" h="78" w="66">
                    <a:moveTo>
                      <a:pt x="42" y="0"/>
                    </a:moveTo>
                    <a:cubicBezTo>
                      <a:pt x="23" y="24"/>
                      <a:pt x="12" y="42"/>
                      <a:pt x="0" y="66"/>
                    </a:cubicBezTo>
                    <a:lnTo>
                      <a:pt x="23" y="77"/>
                    </a:lnTo>
                    <a:cubicBezTo>
                      <a:pt x="36" y="60"/>
                      <a:pt x="53" y="42"/>
                      <a:pt x="66" y="24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0"/>
              <p:cNvSpPr/>
              <p:nvPr/>
            </p:nvSpPr>
            <p:spPr>
              <a:xfrm>
                <a:off x="4240751" y="1525044"/>
                <a:ext cx="12995" cy="6498"/>
              </a:xfrm>
              <a:custGeom>
                <a:rect b="b" l="l" r="r" t="t"/>
                <a:pathLst>
                  <a:path extrusionOk="0" h="36" w="72">
                    <a:moveTo>
                      <a:pt x="0" y="0"/>
                    </a:moveTo>
                    <a:lnTo>
                      <a:pt x="0" y="36"/>
                    </a:lnTo>
                    <a:lnTo>
                      <a:pt x="30" y="36"/>
                    </a:lnTo>
                    <a:cubicBezTo>
                      <a:pt x="42" y="36"/>
                      <a:pt x="61" y="36"/>
                      <a:pt x="72" y="30"/>
                    </a:cubicBezTo>
                    <a:lnTo>
                      <a:pt x="72" y="0"/>
                    </a:lnTo>
                    <a:cubicBezTo>
                      <a:pt x="56" y="0"/>
                      <a:pt x="40" y="3"/>
                      <a:pt x="24" y="3"/>
                    </a:cubicBezTo>
                    <a:cubicBezTo>
                      <a:pt x="17" y="3"/>
                      <a:pt x="9" y="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0"/>
              <p:cNvSpPr/>
              <p:nvPr/>
            </p:nvSpPr>
            <p:spPr>
              <a:xfrm>
                <a:off x="4190214" y="1508800"/>
                <a:ext cx="14078" cy="11912"/>
              </a:xfrm>
              <a:custGeom>
                <a:rect b="b" l="l" r="r" t="t"/>
                <a:pathLst>
                  <a:path extrusionOk="0" h="66" w="78">
                    <a:moveTo>
                      <a:pt x="19" y="0"/>
                    </a:moveTo>
                    <a:lnTo>
                      <a:pt x="0" y="30"/>
                    </a:lnTo>
                    <a:cubicBezTo>
                      <a:pt x="19" y="43"/>
                      <a:pt x="42" y="54"/>
                      <a:pt x="66" y="66"/>
                    </a:cubicBezTo>
                    <a:lnTo>
                      <a:pt x="77" y="36"/>
                    </a:lnTo>
                    <a:cubicBezTo>
                      <a:pt x="60" y="30"/>
                      <a:pt x="36" y="19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0"/>
              <p:cNvSpPr/>
              <p:nvPr/>
            </p:nvSpPr>
            <p:spPr>
              <a:xfrm>
                <a:off x="4177219" y="1352857"/>
                <a:ext cx="14259" cy="13176"/>
              </a:xfrm>
              <a:custGeom>
                <a:rect b="b" l="l" r="r" t="t"/>
                <a:pathLst>
                  <a:path extrusionOk="0" h="73" w="79">
                    <a:moveTo>
                      <a:pt x="61" y="1"/>
                    </a:moveTo>
                    <a:cubicBezTo>
                      <a:pt x="37" y="13"/>
                      <a:pt x="19" y="31"/>
                      <a:pt x="1" y="49"/>
                    </a:cubicBezTo>
                    <a:lnTo>
                      <a:pt x="25" y="72"/>
                    </a:lnTo>
                    <a:cubicBezTo>
                      <a:pt x="42" y="55"/>
                      <a:pt x="61" y="42"/>
                      <a:pt x="78" y="25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0"/>
              <p:cNvSpPr/>
              <p:nvPr/>
            </p:nvSpPr>
            <p:spPr>
              <a:xfrm>
                <a:off x="4199961" y="1342388"/>
                <a:ext cx="7761" cy="8664"/>
              </a:xfrm>
              <a:custGeom>
                <a:rect b="b" l="l" r="r" t="t"/>
                <a:pathLst>
                  <a:path extrusionOk="0" h="48" w="43">
                    <a:moveTo>
                      <a:pt x="31" y="0"/>
                    </a:moveTo>
                    <a:cubicBezTo>
                      <a:pt x="18" y="6"/>
                      <a:pt x="6" y="11"/>
                      <a:pt x="1" y="17"/>
                    </a:cubicBezTo>
                    <a:lnTo>
                      <a:pt x="12" y="47"/>
                    </a:lnTo>
                    <a:cubicBezTo>
                      <a:pt x="23" y="41"/>
                      <a:pt x="36" y="36"/>
                      <a:pt x="42" y="29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5" name="Google Shape;1835;p20"/>
            <p:cNvGrpSpPr/>
            <p:nvPr/>
          </p:nvGrpSpPr>
          <p:grpSpPr>
            <a:xfrm>
              <a:off x="7652224" y="98087"/>
              <a:ext cx="421533" cy="399106"/>
              <a:chOff x="-2138151" y="-810400"/>
              <a:chExt cx="421533" cy="399106"/>
            </a:xfrm>
          </p:grpSpPr>
          <p:sp>
            <p:nvSpPr>
              <p:cNvPr id="1836" name="Google Shape;1836;p20"/>
              <p:cNvSpPr/>
              <p:nvPr/>
            </p:nvSpPr>
            <p:spPr>
              <a:xfrm>
                <a:off x="-2019107" y="-615727"/>
                <a:ext cx="218085" cy="107827"/>
              </a:xfrm>
              <a:custGeom>
                <a:rect b="b" l="l" r="r" t="t"/>
                <a:pathLst>
                  <a:path extrusionOk="0" h="221" w="447">
                    <a:moveTo>
                      <a:pt x="375" y="1"/>
                    </a:moveTo>
                    <a:lnTo>
                      <a:pt x="304" y="72"/>
                    </a:lnTo>
                    <a:lnTo>
                      <a:pt x="322" y="89"/>
                    </a:lnTo>
                    <a:lnTo>
                      <a:pt x="364" y="48"/>
                    </a:lnTo>
                    <a:lnTo>
                      <a:pt x="364" y="48"/>
                    </a:lnTo>
                    <a:cubicBezTo>
                      <a:pt x="345" y="132"/>
                      <a:pt x="274" y="197"/>
                      <a:pt x="185" y="197"/>
                    </a:cubicBezTo>
                    <a:cubicBezTo>
                      <a:pt x="120" y="197"/>
                      <a:pt x="54" y="161"/>
                      <a:pt x="24" y="102"/>
                    </a:cubicBezTo>
                    <a:lnTo>
                      <a:pt x="1" y="114"/>
                    </a:lnTo>
                    <a:cubicBezTo>
                      <a:pt x="37" y="179"/>
                      <a:pt x="108" y="221"/>
                      <a:pt x="185" y="221"/>
                    </a:cubicBezTo>
                    <a:cubicBezTo>
                      <a:pt x="287" y="221"/>
                      <a:pt x="375" y="144"/>
                      <a:pt x="388" y="42"/>
                    </a:cubicBezTo>
                    <a:lnTo>
                      <a:pt x="430" y="89"/>
                    </a:lnTo>
                    <a:lnTo>
                      <a:pt x="447" y="72"/>
                    </a:lnTo>
                    <a:lnTo>
                      <a:pt x="3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0"/>
              <p:cNvSpPr/>
              <p:nvPr/>
            </p:nvSpPr>
            <p:spPr>
              <a:xfrm>
                <a:off x="-2056674" y="-705501"/>
                <a:ext cx="215157" cy="107827"/>
              </a:xfrm>
              <a:custGeom>
                <a:rect b="b" l="l" r="r" t="t"/>
                <a:pathLst>
                  <a:path extrusionOk="0" h="221" w="441">
                    <a:moveTo>
                      <a:pt x="262" y="0"/>
                    </a:moveTo>
                    <a:cubicBezTo>
                      <a:pt x="155" y="0"/>
                      <a:pt x="72" y="77"/>
                      <a:pt x="59" y="173"/>
                    </a:cubicBezTo>
                    <a:lnTo>
                      <a:pt x="12" y="130"/>
                    </a:lnTo>
                    <a:lnTo>
                      <a:pt x="1" y="149"/>
                    </a:lnTo>
                    <a:lnTo>
                      <a:pt x="72" y="220"/>
                    </a:lnTo>
                    <a:lnTo>
                      <a:pt x="144" y="149"/>
                    </a:lnTo>
                    <a:lnTo>
                      <a:pt x="125" y="130"/>
                    </a:lnTo>
                    <a:lnTo>
                      <a:pt x="84" y="173"/>
                    </a:lnTo>
                    <a:cubicBezTo>
                      <a:pt x="101" y="83"/>
                      <a:pt x="172" y="23"/>
                      <a:pt x="262" y="23"/>
                    </a:cubicBezTo>
                    <a:cubicBezTo>
                      <a:pt x="328" y="23"/>
                      <a:pt x="387" y="59"/>
                      <a:pt x="422" y="119"/>
                    </a:cubicBezTo>
                    <a:lnTo>
                      <a:pt x="441" y="108"/>
                    </a:lnTo>
                    <a:cubicBezTo>
                      <a:pt x="405" y="42"/>
                      <a:pt x="33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0"/>
              <p:cNvSpPr/>
              <p:nvPr/>
            </p:nvSpPr>
            <p:spPr>
              <a:xfrm>
                <a:off x="-2138151" y="-810400"/>
                <a:ext cx="421533" cy="399106"/>
              </a:xfrm>
              <a:custGeom>
                <a:rect b="b" l="l" r="r" t="t"/>
                <a:pathLst>
                  <a:path extrusionOk="0" h="818" w="864">
                    <a:moveTo>
                      <a:pt x="256" y="24"/>
                    </a:moveTo>
                    <a:cubicBezTo>
                      <a:pt x="268" y="24"/>
                      <a:pt x="281" y="31"/>
                      <a:pt x="292" y="37"/>
                    </a:cubicBezTo>
                    <a:lnTo>
                      <a:pt x="405" y="131"/>
                    </a:lnTo>
                    <a:cubicBezTo>
                      <a:pt x="418" y="144"/>
                      <a:pt x="435" y="150"/>
                      <a:pt x="454" y="150"/>
                    </a:cubicBezTo>
                    <a:lnTo>
                      <a:pt x="787" y="150"/>
                    </a:lnTo>
                    <a:cubicBezTo>
                      <a:pt x="817" y="150"/>
                      <a:pt x="840" y="174"/>
                      <a:pt x="840" y="202"/>
                    </a:cubicBezTo>
                    <a:lnTo>
                      <a:pt x="840" y="674"/>
                    </a:lnTo>
                    <a:lnTo>
                      <a:pt x="25" y="674"/>
                    </a:lnTo>
                    <a:lnTo>
                      <a:pt x="25" y="78"/>
                    </a:lnTo>
                    <a:cubicBezTo>
                      <a:pt x="25" y="48"/>
                      <a:pt x="48" y="24"/>
                      <a:pt x="72" y="24"/>
                    </a:cubicBezTo>
                    <a:close/>
                    <a:moveTo>
                      <a:pt x="840" y="697"/>
                    </a:moveTo>
                    <a:lnTo>
                      <a:pt x="840" y="738"/>
                    </a:lnTo>
                    <a:cubicBezTo>
                      <a:pt x="840" y="768"/>
                      <a:pt x="817" y="793"/>
                      <a:pt x="787" y="793"/>
                    </a:cubicBezTo>
                    <a:lnTo>
                      <a:pt x="72" y="793"/>
                    </a:lnTo>
                    <a:cubicBezTo>
                      <a:pt x="48" y="793"/>
                      <a:pt x="25" y="768"/>
                      <a:pt x="25" y="738"/>
                    </a:cubicBezTo>
                    <a:lnTo>
                      <a:pt x="25" y="697"/>
                    </a:lnTo>
                    <a:close/>
                    <a:moveTo>
                      <a:pt x="72" y="1"/>
                    </a:moveTo>
                    <a:cubicBezTo>
                      <a:pt x="30" y="1"/>
                      <a:pt x="0" y="37"/>
                      <a:pt x="0" y="78"/>
                    </a:cubicBezTo>
                    <a:lnTo>
                      <a:pt x="0" y="738"/>
                    </a:lnTo>
                    <a:cubicBezTo>
                      <a:pt x="0" y="781"/>
                      <a:pt x="30" y="817"/>
                      <a:pt x="72" y="817"/>
                    </a:cubicBezTo>
                    <a:lnTo>
                      <a:pt x="787" y="817"/>
                    </a:lnTo>
                    <a:cubicBezTo>
                      <a:pt x="828" y="817"/>
                      <a:pt x="864" y="781"/>
                      <a:pt x="864" y="738"/>
                    </a:cubicBezTo>
                    <a:lnTo>
                      <a:pt x="864" y="202"/>
                    </a:lnTo>
                    <a:cubicBezTo>
                      <a:pt x="864" y="161"/>
                      <a:pt x="828" y="125"/>
                      <a:pt x="787" y="125"/>
                    </a:cubicBezTo>
                    <a:lnTo>
                      <a:pt x="454" y="125"/>
                    </a:lnTo>
                    <a:cubicBezTo>
                      <a:pt x="441" y="125"/>
                      <a:pt x="429" y="120"/>
                      <a:pt x="418" y="114"/>
                    </a:cubicBezTo>
                    <a:lnTo>
                      <a:pt x="303" y="18"/>
                    </a:lnTo>
                    <a:cubicBezTo>
                      <a:pt x="292" y="7"/>
                      <a:pt x="275" y="1"/>
                      <a:pt x="2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9" name="Google Shape;1839;p20"/>
            <p:cNvSpPr/>
            <p:nvPr/>
          </p:nvSpPr>
          <p:spPr>
            <a:xfrm rot="10800000">
              <a:off x="8539124" y="1968125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0"/>
            <p:cNvSpPr/>
            <p:nvPr/>
          </p:nvSpPr>
          <p:spPr>
            <a:xfrm flipH="1">
              <a:off x="118580" y="3120538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1" name="Google Shape;1841;p20"/>
          <p:cNvSpPr txBox="1"/>
          <p:nvPr>
            <p:ph type="title"/>
          </p:nvPr>
        </p:nvSpPr>
        <p:spPr>
          <a:xfrm>
            <a:off x="1094263" y="6919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2" name="Google Shape;1842;p20"/>
          <p:cNvSpPr txBox="1"/>
          <p:nvPr>
            <p:ph idx="1" type="subTitle"/>
          </p:nvPr>
        </p:nvSpPr>
        <p:spPr>
          <a:xfrm>
            <a:off x="1094225" y="1612350"/>
            <a:ext cx="44481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3" name="Google Shape;1843;p20"/>
          <p:cNvSpPr txBox="1"/>
          <p:nvPr/>
        </p:nvSpPr>
        <p:spPr>
          <a:xfrm>
            <a:off x="5196075" y="3826100"/>
            <a:ext cx="32343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" sz="1000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b="1" lang="en" sz="1000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000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000" u="sng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3"/>
          <p:cNvGrpSpPr/>
          <p:nvPr/>
        </p:nvGrpSpPr>
        <p:grpSpPr>
          <a:xfrm>
            <a:off x="122103" y="67573"/>
            <a:ext cx="8933497" cy="5099507"/>
            <a:chOff x="122103" y="67573"/>
            <a:chExt cx="8933497" cy="5099507"/>
          </a:xfrm>
        </p:grpSpPr>
        <p:sp>
          <p:nvSpPr>
            <p:cNvPr id="97" name="Google Shape;97;p3"/>
            <p:cNvSpPr/>
            <p:nvPr/>
          </p:nvSpPr>
          <p:spPr>
            <a:xfrm>
              <a:off x="8541299" y="340818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" name="Google Shape;98;p3"/>
            <p:cNvGrpSpPr/>
            <p:nvPr/>
          </p:nvGrpSpPr>
          <p:grpSpPr>
            <a:xfrm>
              <a:off x="122103" y="67573"/>
              <a:ext cx="8933497" cy="5099507"/>
              <a:chOff x="122103" y="67573"/>
              <a:chExt cx="8933497" cy="5099507"/>
            </a:xfrm>
          </p:grpSpPr>
          <p:sp>
            <p:nvSpPr>
              <p:cNvPr id="99" name="Google Shape;99;p3"/>
              <p:cNvSpPr/>
              <p:nvPr/>
            </p:nvSpPr>
            <p:spPr>
              <a:xfrm flipH="1" rot="10800000">
                <a:off x="156974" y="1286743"/>
                <a:ext cx="474748" cy="139106"/>
              </a:xfrm>
              <a:custGeom>
                <a:rect b="b" l="l" r="r" t="t"/>
                <a:pathLst>
                  <a:path extrusionOk="0" h="627" w="2140">
                    <a:moveTo>
                      <a:pt x="18" y="1"/>
                    </a:moveTo>
                    <a:cubicBezTo>
                      <a:pt x="12" y="1"/>
                      <a:pt x="1" y="8"/>
                      <a:pt x="1" y="19"/>
                    </a:cubicBezTo>
                    <a:cubicBezTo>
                      <a:pt x="1" y="31"/>
                      <a:pt x="12" y="36"/>
                      <a:pt x="18" y="36"/>
                    </a:cubicBezTo>
                    <a:lnTo>
                      <a:pt x="2038" y="36"/>
                    </a:lnTo>
                    <a:cubicBezTo>
                      <a:pt x="2074" y="36"/>
                      <a:pt x="2104" y="67"/>
                      <a:pt x="2104" y="108"/>
                    </a:cubicBezTo>
                    <a:cubicBezTo>
                      <a:pt x="2104" y="151"/>
                      <a:pt x="2074" y="179"/>
                      <a:pt x="2038" y="179"/>
                    </a:cubicBezTo>
                    <a:lnTo>
                      <a:pt x="738" y="179"/>
                    </a:lnTo>
                    <a:cubicBezTo>
                      <a:pt x="680" y="179"/>
                      <a:pt x="631" y="228"/>
                      <a:pt x="631" y="287"/>
                    </a:cubicBezTo>
                    <a:lnTo>
                      <a:pt x="631" y="294"/>
                    </a:lnTo>
                    <a:cubicBezTo>
                      <a:pt x="631" y="352"/>
                      <a:pt x="680" y="401"/>
                      <a:pt x="738" y="401"/>
                    </a:cubicBezTo>
                    <a:lnTo>
                      <a:pt x="1596" y="401"/>
                    </a:lnTo>
                    <a:cubicBezTo>
                      <a:pt x="1632" y="401"/>
                      <a:pt x="1668" y="430"/>
                      <a:pt x="1668" y="472"/>
                    </a:cubicBezTo>
                    <a:lnTo>
                      <a:pt x="1668" y="608"/>
                    </a:lnTo>
                    <a:cubicBezTo>
                      <a:pt x="1668" y="621"/>
                      <a:pt x="1675" y="627"/>
                      <a:pt x="1686" y="627"/>
                    </a:cubicBezTo>
                    <a:cubicBezTo>
                      <a:pt x="1692" y="627"/>
                      <a:pt x="1703" y="621"/>
                      <a:pt x="1703" y="608"/>
                    </a:cubicBezTo>
                    <a:lnTo>
                      <a:pt x="1703" y="472"/>
                    </a:lnTo>
                    <a:cubicBezTo>
                      <a:pt x="1703" y="412"/>
                      <a:pt x="1656" y="365"/>
                      <a:pt x="1596" y="365"/>
                    </a:cubicBezTo>
                    <a:lnTo>
                      <a:pt x="738" y="365"/>
                    </a:lnTo>
                    <a:cubicBezTo>
                      <a:pt x="703" y="365"/>
                      <a:pt x="667" y="330"/>
                      <a:pt x="667" y="294"/>
                    </a:cubicBezTo>
                    <a:lnTo>
                      <a:pt x="667" y="287"/>
                    </a:lnTo>
                    <a:cubicBezTo>
                      <a:pt x="667" y="245"/>
                      <a:pt x="703" y="215"/>
                      <a:pt x="738" y="215"/>
                    </a:cubicBezTo>
                    <a:lnTo>
                      <a:pt x="2038" y="215"/>
                    </a:lnTo>
                    <a:cubicBezTo>
                      <a:pt x="2091" y="215"/>
                      <a:pt x="2139" y="168"/>
                      <a:pt x="2139" y="108"/>
                    </a:cubicBezTo>
                    <a:cubicBezTo>
                      <a:pt x="2139" y="49"/>
                      <a:pt x="2091" y="1"/>
                      <a:pt x="20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" name="Google Shape;100;p3"/>
              <p:cNvGrpSpPr/>
              <p:nvPr/>
            </p:nvGrpSpPr>
            <p:grpSpPr>
              <a:xfrm rot="1147446">
                <a:off x="186225" y="123024"/>
                <a:ext cx="416262" cy="461598"/>
                <a:chOff x="5481259" y="2245380"/>
                <a:chExt cx="257018" cy="284994"/>
              </a:xfrm>
            </p:grpSpPr>
            <p:sp>
              <p:nvSpPr>
                <p:cNvPr id="101" name="Google Shape;101;p3"/>
                <p:cNvSpPr/>
                <p:nvPr/>
              </p:nvSpPr>
              <p:spPr>
                <a:xfrm>
                  <a:off x="5579265" y="2497885"/>
                  <a:ext cx="63352" cy="22561"/>
                </a:xfrm>
                <a:custGeom>
                  <a:rect b="b" l="l" r="r" t="t"/>
                  <a:pathLst>
                    <a:path extrusionOk="0" h="125" w="351">
                      <a:moveTo>
                        <a:pt x="18" y="0"/>
                      </a:moveTo>
                      <a:cubicBezTo>
                        <a:pt x="6" y="0"/>
                        <a:pt x="0" y="12"/>
                        <a:pt x="0" y="18"/>
                      </a:cubicBezTo>
                      <a:lnTo>
                        <a:pt x="0" y="108"/>
                      </a:lnTo>
                      <a:cubicBezTo>
                        <a:pt x="0" y="113"/>
                        <a:pt x="6" y="125"/>
                        <a:pt x="18" y="125"/>
                      </a:cubicBezTo>
                      <a:cubicBezTo>
                        <a:pt x="29" y="125"/>
                        <a:pt x="36" y="113"/>
                        <a:pt x="36" y="108"/>
                      </a:cubicBezTo>
                      <a:lnTo>
                        <a:pt x="36" y="36"/>
                      </a:lnTo>
                      <a:lnTo>
                        <a:pt x="315" y="36"/>
                      </a:lnTo>
                      <a:lnTo>
                        <a:pt x="315" y="108"/>
                      </a:lnTo>
                      <a:cubicBezTo>
                        <a:pt x="315" y="113"/>
                        <a:pt x="322" y="125"/>
                        <a:pt x="333" y="125"/>
                      </a:cubicBezTo>
                      <a:cubicBezTo>
                        <a:pt x="345" y="125"/>
                        <a:pt x="351" y="113"/>
                        <a:pt x="351" y="108"/>
                      </a:cubicBezTo>
                      <a:lnTo>
                        <a:pt x="351" y="18"/>
                      </a:lnTo>
                      <a:cubicBezTo>
                        <a:pt x="351" y="12"/>
                        <a:pt x="345" y="0"/>
                        <a:pt x="3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3"/>
                <p:cNvSpPr/>
                <p:nvPr/>
              </p:nvSpPr>
              <p:spPr>
                <a:xfrm>
                  <a:off x="5532879" y="2314868"/>
                  <a:ext cx="153958" cy="178866"/>
                </a:xfrm>
                <a:custGeom>
                  <a:rect b="b" l="l" r="r" t="t"/>
                  <a:pathLst>
                    <a:path extrusionOk="0" h="991" w="853">
                      <a:moveTo>
                        <a:pt x="423" y="37"/>
                      </a:moveTo>
                      <a:cubicBezTo>
                        <a:pt x="643" y="37"/>
                        <a:pt x="816" y="215"/>
                        <a:pt x="816" y="430"/>
                      </a:cubicBezTo>
                      <a:cubicBezTo>
                        <a:pt x="816" y="586"/>
                        <a:pt x="728" y="729"/>
                        <a:pt x="585" y="787"/>
                      </a:cubicBezTo>
                      <a:cubicBezTo>
                        <a:pt x="579" y="794"/>
                        <a:pt x="572" y="800"/>
                        <a:pt x="572" y="806"/>
                      </a:cubicBezTo>
                      <a:lnTo>
                        <a:pt x="572" y="954"/>
                      </a:lnTo>
                      <a:lnTo>
                        <a:pt x="293" y="954"/>
                      </a:lnTo>
                      <a:lnTo>
                        <a:pt x="293" y="811"/>
                      </a:lnTo>
                      <a:cubicBezTo>
                        <a:pt x="293" y="806"/>
                        <a:pt x="286" y="800"/>
                        <a:pt x="280" y="794"/>
                      </a:cubicBezTo>
                      <a:cubicBezTo>
                        <a:pt x="132" y="734"/>
                        <a:pt x="36" y="591"/>
                        <a:pt x="36" y="430"/>
                      </a:cubicBezTo>
                      <a:cubicBezTo>
                        <a:pt x="36" y="215"/>
                        <a:pt x="209" y="37"/>
                        <a:pt x="423" y="37"/>
                      </a:cubicBezTo>
                      <a:close/>
                      <a:moveTo>
                        <a:pt x="423" y="1"/>
                      </a:moveTo>
                      <a:cubicBezTo>
                        <a:pt x="192" y="1"/>
                        <a:pt x="0" y="198"/>
                        <a:pt x="0" y="430"/>
                      </a:cubicBezTo>
                      <a:cubicBezTo>
                        <a:pt x="0" y="603"/>
                        <a:pt x="102" y="759"/>
                        <a:pt x="257" y="823"/>
                      </a:cubicBezTo>
                      <a:lnTo>
                        <a:pt x="257" y="973"/>
                      </a:lnTo>
                      <a:cubicBezTo>
                        <a:pt x="257" y="979"/>
                        <a:pt x="263" y="990"/>
                        <a:pt x="275" y="990"/>
                      </a:cubicBezTo>
                      <a:lnTo>
                        <a:pt x="590" y="990"/>
                      </a:lnTo>
                      <a:cubicBezTo>
                        <a:pt x="602" y="990"/>
                        <a:pt x="608" y="979"/>
                        <a:pt x="608" y="973"/>
                      </a:cubicBezTo>
                      <a:lnTo>
                        <a:pt x="608" y="817"/>
                      </a:lnTo>
                      <a:cubicBezTo>
                        <a:pt x="758" y="746"/>
                        <a:pt x="852" y="597"/>
                        <a:pt x="852" y="430"/>
                      </a:cubicBezTo>
                      <a:cubicBezTo>
                        <a:pt x="852" y="198"/>
                        <a:pt x="662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5544611" y="2327864"/>
                  <a:ext cx="106850" cy="100352"/>
                </a:xfrm>
                <a:custGeom>
                  <a:rect b="b" l="l" r="r" t="t"/>
                  <a:pathLst>
                    <a:path extrusionOk="0" h="556" w="592">
                      <a:moveTo>
                        <a:pt x="358" y="0"/>
                      </a:moveTo>
                      <a:cubicBezTo>
                        <a:pt x="162" y="0"/>
                        <a:pt x="1" y="162"/>
                        <a:pt x="1" y="358"/>
                      </a:cubicBezTo>
                      <a:cubicBezTo>
                        <a:pt x="1" y="424"/>
                        <a:pt x="19" y="489"/>
                        <a:pt x="55" y="544"/>
                      </a:cubicBezTo>
                      <a:cubicBezTo>
                        <a:pt x="55" y="549"/>
                        <a:pt x="61" y="555"/>
                        <a:pt x="67" y="555"/>
                      </a:cubicBezTo>
                      <a:cubicBezTo>
                        <a:pt x="72" y="555"/>
                        <a:pt x="72" y="555"/>
                        <a:pt x="78" y="549"/>
                      </a:cubicBezTo>
                      <a:cubicBezTo>
                        <a:pt x="85" y="544"/>
                        <a:pt x="91" y="537"/>
                        <a:pt x="85" y="525"/>
                      </a:cubicBezTo>
                      <a:cubicBezTo>
                        <a:pt x="55" y="478"/>
                        <a:pt x="37" y="418"/>
                        <a:pt x="37" y="358"/>
                      </a:cubicBezTo>
                      <a:cubicBezTo>
                        <a:pt x="37" y="179"/>
                        <a:pt x="180" y="36"/>
                        <a:pt x="358" y="36"/>
                      </a:cubicBezTo>
                      <a:cubicBezTo>
                        <a:pt x="435" y="36"/>
                        <a:pt x="501" y="61"/>
                        <a:pt x="561" y="102"/>
                      </a:cubicBezTo>
                      <a:cubicBezTo>
                        <a:pt x="564" y="105"/>
                        <a:pt x="568" y="106"/>
                        <a:pt x="573" y="106"/>
                      </a:cubicBezTo>
                      <a:cubicBezTo>
                        <a:pt x="577" y="106"/>
                        <a:pt x="582" y="105"/>
                        <a:pt x="585" y="102"/>
                      </a:cubicBezTo>
                      <a:cubicBezTo>
                        <a:pt x="591" y="96"/>
                        <a:pt x="591" y="85"/>
                        <a:pt x="578" y="79"/>
                      </a:cubicBezTo>
                      <a:cubicBezTo>
                        <a:pt x="520" y="25"/>
                        <a:pt x="443" y="0"/>
                        <a:pt x="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3"/>
                <p:cNvSpPr/>
                <p:nvPr/>
              </p:nvSpPr>
              <p:spPr>
                <a:xfrm>
                  <a:off x="5606158" y="2278590"/>
                  <a:ext cx="6498" cy="27976"/>
                </a:xfrm>
                <a:custGeom>
                  <a:rect b="b" l="l" r="r" t="t"/>
                  <a:pathLst>
                    <a:path extrusionOk="0" h="155" w="36">
                      <a:moveTo>
                        <a:pt x="17" y="0"/>
                      </a:moveTo>
                      <a:cubicBezTo>
                        <a:pt x="11" y="0"/>
                        <a:pt x="0" y="6"/>
                        <a:pt x="0" y="18"/>
                      </a:cubicBezTo>
                      <a:lnTo>
                        <a:pt x="0" y="138"/>
                      </a:lnTo>
                      <a:cubicBezTo>
                        <a:pt x="0" y="143"/>
                        <a:pt x="11" y="155"/>
                        <a:pt x="17" y="155"/>
                      </a:cubicBezTo>
                      <a:cubicBezTo>
                        <a:pt x="30" y="155"/>
                        <a:pt x="36" y="143"/>
                        <a:pt x="36" y="138"/>
                      </a:cubicBezTo>
                      <a:lnTo>
                        <a:pt x="36" y="18"/>
                      </a:lnTo>
                      <a:cubicBezTo>
                        <a:pt x="36" y="6"/>
                        <a:pt x="30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3"/>
                <p:cNvSpPr/>
                <p:nvPr/>
              </p:nvSpPr>
              <p:spPr>
                <a:xfrm>
                  <a:off x="5606158" y="2245380"/>
                  <a:ext cx="6498" cy="27976"/>
                </a:xfrm>
                <a:custGeom>
                  <a:rect b="b" l="l" r="r" t="t"/>
                  <a:pathLst>
                    <a:path extrusionOk="0" h="155" w="36">
                      <a:moveTo>
                        <a:pt x="17" y="0"/>
                      </a:moveTo>
                      <a:cubicBezTo>
                        <a:pt x="11" y="0"/>
                        <a:pt x="0" y="11"/>
                        <a:pt x="0" y="17"/>
                      </a:cubicBezTo>
                      <a:lnTo>
                        <a:pt x="0" y="136"/>
                      </a:lnTo>
                      <a:cubicBezTo>
                        <a:pt x="0" y="149"/>
                        <a:pt x="11" y="154"/>
                        <a:pt x="17" y="154"/>
                      </a:cubicBezTo>
                      <a:cubicBezTo>
                        <a:pt x="30" y="154"/>
                        <a:pt x="36" y="149"/>
                        <a:pt x="36" y="136"/>
                      </a:cubicBezTo>
                      <a:lnTo>
                        <a:pt x="36" y="17"/>
                      </a:lnTo>
                      <a:cubicBezTo>
                        <a:pt x="36" y="11"/>
                        <a:pt x="30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3"/>
                <p:cNvSpPr/>
                <p:nvPr/>
              </p:nvSpPr>
              <p:spPr>
                <a:xfrm>
                  <a:off x="5567353" y="2284546"/>
                  <a:ext cx="15161" cy="27434"/>
                </a:xfrm>
                <a:custGeom>
                  <a:rect b="b" l="l" r="r" t="t"/>
                  <a:pathLst>
                    <a:path extrusionOk="0" h="152" w="84">
                      <a:moveTo>
                        <a:pt x="24" y="1"/>
                      </a:moveTo>
                      <a:cubicBezTo>
                        <a:pt x="21" y="1"/>
                        <a:pt x="19" y="2"/>
                        <a:pt x="18" y="3"/>
                      </a:cubicBezTo>
                      <a:cubicBezTo>
                        <a:pt x="6" y="9"/>
                        <a:pt x="1" y="15"/>
                        <a:pt x="6" y="26"/>
                      </a:cubicBezTo>
                      <a:lnTo>
                        <a:pt x="48" y="140"/>
                      </a:lnTo>
                      <a:cubicBezTo>
                        <a:pt x="48" y="146"/>
                        <a:pt x="54" y="152"/>
                        <a:pt x="66" y="152"/>
                      </a:cubicBezTo>
                      <a:lnTo>
                        <a:pt x="72" y="146"/>
                      </a:lnTo>
                      <a:cubicBezTo>
                        <a:pt x="78" y="146"/>
                        <a:pt x="84" y="133"/>
                        <a:pt x="84" y="128"/>
                      </a:cubicBezTo>
                      <a:lnTo>
                        <a:pt x="42" y="15"/>
                      </a:lnTo>
                      <a:cubicBezTo>
                        <a:pt x="38" y="6"/>
                        <a:pt x="30" y="1"/>
                        <a:pt x="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3"/>
                <p:cNvSpPr/>
                <p:nvPr/>
              </p:nvSpPr>
              <p:spPr>
                <a:xfrm>
                  <a:off x="5556523" y="2254404"/>
                  <a:ext cx="15161" cy="26352"/>
                </a:xfrm>
                <a:custGeom>
                  <a:rect b="b" l="l" r="r" t="t"/>
                  <a:pathLst>
                    <a:path extrusionOk="0" h="146" w="84">
                      <a:moveTo>
                        <a:pt x="25" y="1"/>
                      </a:moveTo>
                      <a:cubicBezTo>
                        <a:pt x="23" y="1"/>
                        <a:pt x="21" y="1"/>
                        <a:pt x="19" y="3"/>
                      </a:cubicBezTo>
                      <a:cubicBezTo>
                        <a:pt x="6" y="3"/>
                        <a:pt x="1" y="14"/>
                        <a:pt x="6" y="27"/>
                      </a:cubicBezTo>
                      <a:lnTo>
                        <a:pt x="48" y="134"/>
                      </a:lnTo>
                      <a:cubicBezTo>
                        <a:pt x="48" y="146"/>
                        <a:pt x="55" y="146"/>
                        <a:pt x="61" y="146"/>
                      </a:cubicBezTo>
                      <a:lnTo>
                        <a:pt x="66" y="146"/>
                      </a:lnTo>
                      <a:cubicBezTo>
                        <a:pt x="78" y="146"/>
                        <a:pt x="84" y="134"/>
                        <a:pt x="78" y="122"/>
                      </a:cubicBezTo>
                      <a:lnTo>
                        <a:pt x="36" y="14"/>
                      </a:lnTo>
                      <a:cubicBezTo>
                        <a:pt x="36" y="6"/>
                        <a:pt x="30" y="1"/>
                        <a:pt x="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5534143" y="2304220"/>
                  <a:ext cx="21478" cy="22742"/>
                </a:xfrm>
                <a:custGeom>
                  <a:rect b="b" l="l" r="r" t="t"/>
                  <a:pathLst>
                    <a:path extrusionOk="0" h="126" w="119">
                      <a:moveTo>
                        <a:pt x="21" y="1"/>
                      </a:moveTo>
                      <a:cubicBezTo>
                        <a:pt x="18" y="1"/>
                        <a:pt x="14" y="2"/>
                        <a:pt x="12" y="7"/>
                      </a:cubicBezTo>
                      <a:cubicBezTo>
                        <a:pt x="0" y="13"/>
                        <a:pt x="0" y="19"/>
                        <a:pt x="6" y="31"/>
                      </a:cubicBezTo>
                      <a:lnTo>
                        <a:pt x="83" y="120"/>
                      </a:lnTo>
                      <a:cubicBezTo>
                        <a:pt x="89" y="126"/>
                        <a:pt x="95" y="126"/>
                        <a:pt x="95" y="126"/>
                      </a:cubicBezTo>
                      <a:cubicBezTo>
                        <a:pt x="100" y="126"/>
                        <a:pt x="107" y="126"/>
                        <a:pt x="107" y="120"/>
                      </a:cubicBezTo>
                      <a:cubicBezTo>
                        <a:pt x="119" y="114"/>
                        <a:pt x="119" y="103"/>
                        <a:pt x="113" y="96"/>
                      </a:cubicBezTo>
                      <a:lnTo>
                        <a:pt x="36" y="7"/>
                      </a:lnTo>
                      <a:cubicBezTo>
                        <a:pt x="32" y="4"/>
                        <a:pt x="26" y="1"/>
                        <a:pt x="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" name="Google Shape;109;p3"/>
                <p:cNvSpPr/>
                <p:nvPr/>
              </p:nvSpPr>
              <p:spPr>
                <a:xfrm>
                  <a:off x="5513386" y="2279131"/>
                  <a:ext cx="21839" cy="23103"/>
                </a:xfrm>
                <a:custGeom>
                  <a:rect b="b" l="l" r="r" t="t"/>
                  <a:pathLst>
                    <a:path extrusionOk="0" h="128" w="121">
                      <a:moveTo>
                        <a:pt x="18" y="1"/>
                      </a:moveTo>
                      <a:cubicBezTo>
                        <a:pt x="15" y="1"/>
                        <a:pt x="11" y="1"/>
                        <a:pt x="8" y="3"/>
                      </a:cubicBezTo>
                      <a:cubicBezTo>
                        <a:pt x="1" y="15"/>
                        <a:pt x="1" y="20"/>
                        <a:pt x="8" y="33"/>
                      </a:cubicBezTo>
                      <a:lnTo>
                        <a:pt x="85" y="122"/>
                      </a:lnTo>
                      <a:cubicBezTo>
                        <a:pt x="85" y="128"/>
                        <a:pt x="91" y="128"/>
                        <a:pt x="97" y="128"/>
                      </a:cubicBezTo>
                      <a:cubicBezTo>
                        <a:pt x="102" y="128"/>
                        <a:pt x="108" y="128"/>
                        <a:pt x="108" y="122"/>
                      </a:cubicBezTo>
                      <a:cubicBezTo>
                        <a:pt x="115" y="116"/>
                        <a:pt x="121" y="105"/>
                        <a:pt x="108" y="99"/>
                      </a:cubicBezTo>
                      <a:lnTo>
                        <a:pt x="37" y="9"/>
                      </a:lnTo>
                      <a:cubicBezTo>
                        <a:pt x="33" y="5"/>
                        <a:pt x="26" y="1"/>
                        <a:pt x="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5509416" y="2333820"/>
                  <a:ext cx="25810" cy="16966"/>
                </a:xfrm>
                <a:custGeom>
                  <a:rect b="b" l="l" r="r" t="t"/>
                  <a:pathLst>
                    <a:path extrusionOk="0" h="94" w="143">
                      <a:moveTo>
                        <a:pt x="23" y="1"/>
                      </a:moveTo>
                      <a:cubicBezTo>
                        <a:pt x="17" y="1"/>
                        <a:pt x="10" y="5"/>
                        <a:pt x="6" y="10"/>
                      </a:cubicBezTo>
                      <a:cubicBezTo>
                        <a:pt x="0" y="16"/>
                        <a:pt x="6" y="28"/>
                        <a:pt x="11" y="33"/>
                      </a:cubicBezTo>
                      <a:lnTo>
                        <a:pt x="113" y="93"/>
                      </a:lnTo>
                      <a:lnTo>
                        <a:pt x="124" y="93"/>
                      </a:lnTo>
                      <a:cubicBezTo>
                        <a:pt x="130" y="93"/>
                        <a:pt x="137" y="93"/>
                        <a:pt x="137" y="88"/>
                      </a:cubicBezTo>
                      <a:cubicBezTo>
                        <a:pt x="143" y="75"/>
                        <a:pt x="143" y="69"/>
                        <a:pt x="130" y="63"/>
                      </a:cubicBezTo>
                      <a:lnTo>
                        <a:pt x="30" y="3"/>
                      </a:lnTo>
                      <a:cubicBezTo>
                        <a:pt x="28" y="2"/>
                        <a:pt x="26" y="1"/>
                        <a:pt x="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5481259" y="2317576"/>
                  <a:ext cx="25991" cy="16966"/>
                </a:xfrm>
                <a:custGeom>
                  <a:rect b="b" l="l" r="r" t="t"/>
                  <a:pathLst>
                    <a:path extrusionOk="0" h="94" w="144">
                      <a:moveTo>
                        <a:pt x="19" y="1"/>
                      </a:moveTo>
                      <a:cubicBezTo>
                        <a:pt x="14" y="1"/>
                        <a:pt x="11" y="4"/>
                        <a:pt x="7" y="10"/>
                      </a:cubicBezTo>
                      <a:cubicBezTo>
                        <a:pt x="0" y="16"/>
                        <a:pt x="0" y="29"/>
                        <a:pt x="13" y="35"/>
                      </a:cubicBezTo>
                      <a:lnTo>
                        <a:pt x="115" y="93"/>
                      </a:lnTo>
                      <a:lnTo>
                        <a:pt x="126" y="93"/>
                      </a:lnTo>
                      <a:cubicBezTo>
                        <a:pt x="132" y="93"/>
                        <a:pt x="137" y="93"/>
                        <a:pt x="137" y="87"/>
                      </a:cubicBezTo>
                      <a:cubicBezTo>
                        <a:pt x="143" y="76"/>
                        <a:pt x="143" y="70"/>
                        <a:pt x="132" y="65"/>
                      </a:cubicBezTo>
                      <a:lnTo>
                        <a:pt x="30" y="5"/>
                      </a:lnTo>
                      <a:cubicBezTo>
                        <a:pt x="25" y="2"/>
                        <a:pt x="22" y="1"/>
                        <a:pt x="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5684491" y="2333820"/>
                  <a:ext cx="25991" cy="16966"/>
                </a:xfrm>
                <a:custGeom>
                  <a:rect b="b" l="l" r="r" t="t"/>
                  <a:pathLst>
                    <a:path extrusionOk="0" h="94" w="144">
                      <a:moveTo>
                        <a:pt x="120" y="1"/>
                      </a:moveTo>
                      <a:cubicBezTo>
                        <a:pt x="117" y="1"/>
                        <a:pt x="115" y="2"/>
                        <a:pt x="114" y="3"/>
                      </a:cubicBezTo>
                      <a:lnTo>
                        <a:pt x="6" y="63"/>
                      </a:lnTo>
                      <a:cubicBezTo>
                        <a:pt x="1" y="69"/>
                        <a:pt x="1" y="75"/>
                        <a:pt x="1" y="88"/>
                      </a:cubicBezTo>
                      <a:cubicBezTo>
                        <a:pt x="6" y="93"/>
                        <a:pt x="12" y="93"/>
                        <a:pt x="18" y="93"/>
                      </a:cubicBezTo>
                      <a:lnTo>
                        <a:pt x="25" y="93"/>
                      </a:lnTo>
                      <a:lnTo>
                        <a:pt x="132" y="33"/>
                      </a:lnTo>
                      <a:cubicBezTo>
                        <a:pt x="138" y="28"/>
                        <a:pt x="144" y="16"/>
                        <a:pt x="138" y="10"/>
                      </a:cubicBezTo>
                      <a:cubicBezTo>
                        <a:pt x="134" y="5"/>
                        <a:pt x="126" y="1"/>
                        <a:pt x="1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5712286" y="2317576"/>
                  <a:ext cx="25991" cy="16966"/>
                </a:xfrm>
                <a:custGeom>
                  <a:rect b="b" l="l" r="r" t="t"/>
                  <a:pathLst>
                    <a:path extrusionOk="0" h="94" w="144">
                      <a:moveTo>
                        <a:pt x="124" y="1"/>
                      </a:moveTo>
                      <a:cubicBezTo>
                        <a:pt x="121" y="1"/>
                        <a:pt x="117" y="2"/>
                        <a:pt x="114" y="5"/>
                      </a:cubicBezTo>
                      <a:lnTo>
                        <a:pt x="7" y="65"/>
                      </a:lnTo>
                      <a:cubicBezTo>
                        <a:pt x="1" y="70"/>
                        <a:pt x="1" y="76"/>
                        <a:pt x="1" y="87"/>
                      </a:cubicBezTo>
                      <a:cubicBezTo>
                        <a:pt x="7" y="93"/>
                        <a:pt x="14" y="93"/>
                        <a:pt x="20" y="93"/>
                      </a:cubicBezTo>
                      <a:lnTo>
                        <a:pt x="25" y="93"/>
                      </a:lnTo>
                      <a:lnTo>
                        <a:pt x="132" y="35"/>
                      </a:lnTo>
                      <a:cubicBezTo>
                        <a:pt x="138" y="29"/>
                        <a:pt x="144" y="16"/>
                        <a:pt x="138" y="10"/>
                      </a:cubicBezTo>
                      <a:cubicBezTo>
                        <a:pt x="135" y="4"/>
                        <a:pt x="130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5664096" y="2304220"/>
                  <a:ext cx="20576" cy="22742"/>
                </a:xfrm>
                <a:custGeom>
                  <a:rect b="b" l="l" r="r" t="t"/>
                  <a:pathLst>
                    <a:path extrusionOk="0" h="126" w="114">
                      <a:moveTo>
                        <a:pt x="98" y="1"/>
                      </a:moveTo>
                      <a:cubicBezTo>
                        <a:pt x="93" y="1"/>
                        <a:pt x="87" y="4"/>
                        <a:pt x="84" y="7"/>
                      </a:cubicBezTo>
                      <a:lnTo>
                        <a:pt x="6" y="96"/>
                      </a:lnTo>
                      <a:cubicBezTo>
                        <a:pt x="1" y="103"/>
                        <a:pt x="1" y="114"/>
                        <a:pt x="6" y="120"/>
                      </a:cubicBezTo>
                      <a:cubicBezTo>
                        <a:pt x="12" y="126"/>
                        <a:pt x="18" y="126"/>
                        <a:pt x="18" y="126"/>
                      </a:cubicBezTo>
                      <a:cubicBezTo>
                        <a:pt x="24" y="126"/>
                        <a:pt x="31" y="126"/>
                        <a:pt x="36" y="120"/>
                      </a:cubicBezTo>
                      <a:lnTo>
                        <a:pt x="108" y="31"/>
                      </a:lnTo>
                      <a:cubicBezTo>
                        <a:pt x="114" y="19"/>
                        <a:pt x="114" y="13"/>
                        <a:pt x="108" y="7"/>
                      </a:cubicBezTo>
                      <a:cubicBezTo>
                        <a:pt x="105" y="2"/>
                        <a:pt x="102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5684491" y="2279131"/>
                  <a:ext cx="21659" cy="23103"/>
                </a:xfrm>
                <a:custGeom>
                  <a:rect b="b" l="l" r="r" t="t"/>
                  <a:pathLst>
                    <a:path extrusionOk="0" h="128" w="120">
                      <a:moveTo>
                        <a:pt x="101" y="1"/>
                      </a:moveTo>
                      <a:cubicBezTo>
                        <a:pt x="95" y="1"/>
                        <a:pt x="88" y="5"/>
                        <a:pt x="84" y="9"/>
                      </a:cubicBezTo>
                      <a:lnTo>
                        <a:pt x="6" y="99"/>
                      </a:lnTo>
                      <a:cubicBezTo>
                        <a:pt x="1" y="105"/>
                        <a:pt x="1" y="116"/>
                        <a:pt x="12" y="122"/>
                      </a:cubicBezTo>
                      <a:cubicBezTo>
                        <a:pt x="12" y="128"/>
                        <a:pt x="18" y="128"/>
                        <a:pt x="25" y="128"/>
                      </a:cubicBezTo>
                      <a:cubicBezTo>
                        <a:pt x="25" y="128"/>
                        <a:pt x="31" y="128"/>
                        <a:pt x="36" y="122"/>
                      </a:cubicBezTo>
                      <a:lnTo>
                        <a:pt x="114" y="33"/>
                      </a:lnTo>
                      <a:cubicBezTo>
                        <a:pt x="119" y="20"/>
                        <a:pt x="119" y="15"/>
                        <a:pt x="108" y="3"/>
                      </a:cubicBezTo>
                      <a:cubicBezTo>
                        <a:pt x="106" y="1"/>
                        <a:pt x="104" y="1"/>
                        <a:pt x="1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5637383" y="2284546"/>
                  <a:ext cx="14078" cy="27434"/>
                </a:xfrm>
                <a:custGeom>
                  <a:rect b="b" l="l" r="r" t="t"/>
                  <a:pathLst>
                    <a:path extrusionOk="0" h="152" w="78">
                      <a:moveTo>
                        <a:pt x="56" y="1"/>
                      </a:moveTo>
                      <a:cubicBezTo>
                        <a:pt x="50" y="1"/>
                        <a:pt x="46" y="6"/>
                        <a:pt x="41" y="15"/>
                      </a:cubicBezTo>
                      <a:lnTo>
                        <a:pt x="0" y="128"/>
                      </a:lnTo>
                      <a:cubicBezTo>
                        <a:pt x="0" y="133"/>
                        <a:pt x="0" y="146"/>
                        <a:pt x="11" y="146"/>
                      </a:cubicBezTo>
                      <a:cubicBezTo>
                        <a:pt x="11" y="152"/>
                        <a:pt x="17" y="152"/>
                        <a:pt x="17" y="152"/>
                      </a:cubicBezTo>
                      <a:cubicBezTo>
                        <a:pt x="23" y="152"/>
                        <a:pt x="29" y="146"/>
                        <a:pt x="36" y="140"/>
                      </a:cubicBezTo>
                      <a:lnTo>
                        <a:pt x="77" y="26"/>
                      </a:lnTo>
                      <a:cubicBezTo>
                        <a:pt x="77" y="15"/>
                        <a:pt x="71" y="9"/>
                        <a:pt x="64" y="3"/>
                      </a:cubicBezTo>
                      <a:cubicBezTo>
                        <a:pt x="61" y="2"/>
                        <a:pt x="59" y="1"/>
                        <a:pt x="5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5647851" y="2254404"/>
                  <a:ext cx="15342" cy="26352"/>
                </a:xfrm>
                <a:custGeom>
                  <a:rect b="b" l="l" r="r" t="t"/>
                  <a:pathLst>
                    <a:path extrusionOk="0" h="146" w="85">
                      <a:moveTo>
                        <a:pt x="61" y="1"/>
                      </a:moveTo>
                      <a:cubicBezTo>
                        <a:pt x="55" y="1"/>
                        <a:pt x="47" y="6"/>
                        <a:pt x="42" y="14"/>
                      </a:cubicBezTo>
                      <a:lnTo>
                        <a:pt x="6" y="122"/>
                      </a:lnTo>
                      <a:cubicBezTo>
                        <a:pt x="1" y="134"/>
                        <a:pt x="6" y="146"/>
                        <a:pt x="13" y="146"/>
                      </a:cubicBezTo>
                      <a:lnTo>
                        <a:pt x="19" y="146"/>
                      </a:lnTo>
                      <a:cubicBezTo>
                        <a:pt x="31" y="146"/>
                        <a:pt x="36" y="146"/>
                        <a:pt x="36" y="134"/>
                      </a:cubicBezTo>
                      <a:lnTo>
                        <a:pt x="78" y="27"/>
                      </a:lnTo>
                      <a:cubicBezTo>
                        <a:pt x="85" y="14"/>
                        <a:pt x="78" y="3"/>
                        <a:pt x="66" y="3"/>
                      </a:cubicBezTo>
                      <a:cubicBezTo>
                        <a:pt x="65" y="1"/>
                        <a:pt x="63" y="1"/>
                        <a:pt x="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5590817" y="2511783"/>
                  <a:ext cx="40249" cy="6678"/>
                </a:xfrm>
                <a:custGeom>
                  <a:rect b="b" l="l" r="r" t="t"/>
                  <a:pathLst>
                    <a:path extrusionOk="0" h="37" w="223">
                      <a:moveTo>
                        <a:pt x="19" y="1"/>
                      </a:moveTo>
                      <a:cubicBezTo>
                        <a:pt x="8" y="1"/>
                        <a:pt x="1" y="6"/>
                        <a:pt x="1" y="18"/>
                      </a:cubicBezTo>
                      <a:cubicBezTo>
                        <a:pt x="1" y="25"/>
                        <a:pt x="8" y="36"/>
                        <a:pt x="19" y="36"/>
                      </a:cubicBezTo>
                      <a:lnTo>
                        <a:pt x="204" y="36"/>
                      </a:lnTo>
                      <a:cubicBezTo>
                        <a:pt x="215" y="36"/>
                        <a:pt x="222" y="25"/>
                        <a:pt x="222" y="18"/>
                      </a:cubicBezTo>
                      <a:cubicBezTo>
                        <a:pt x="222" y="6"/>
                        <a:pt x="215" y="1"/>
                        <a:pt x="2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5590817" y="2523695"/>
                  <a:ext cx="40249" cy="6678"/>
                </a:xfrm>
                <a:custGeom>
                  <a:rect b="b" l="l" r="r" t="t"/>
                  <a:pathLst>
                    <a:path extrusionOk="0" h="37" w="223">
                      <a:moveTo>
                        <a:pt x="19" y="0"/>
                      </a:moveTo>
                      <a:cubicBezTo>
                        <a:pt x="8" y="0"/>
                        <a:pt x="1" y="6"/>
                        <a:pt x="1" y="18"/>
                      </a:cubicBezTo>
                      <a:cubicBezTo>
                        <a:pt x="1" y="30"/>
                        <a:pt x="8" y="36"/>
                        <a:pt x="19" y="36"/>
                      </a:cubicBezTo>
                      <a:lnTo>
                        <a:pt x="204" y="36"/>
                      </a:lnTo>
                      <a:cubicBezTo>
                        <a:pt x="215" y="36"/>
                        <a:pt x="222" y="30"/>
                        <a:pt x="222" y="18"/>
                      </a:cubicBezTo>
                      <a:cubicBezTo>
                        <a:pt x="222" y="6"/>
                        <a:pt x="215" y="0"/>
                        <a:pt x="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" name="Google Shape;120;p3"/>
              <p:cNvGrpSpPr/>
              <p:nvPr/>
            </p:nvGrpSpPr>
            <p:grpSpPr>
              <a:xfrm>
                <a:off x="8556030" y="2900641"/>
                <a:ext cx="445287" cy="394194"/>
                <a:chOff x="5697486" y="2953442"/>
                <a:chExt cx="240774" cy="213159"/>
              </a:xfrm>
            </p:grpSpPr>
            <p:sp>
              <p:nvSpPr>
                <p:cNvPr id="121" name="Google Shape;121;p3"/>
                <p:cNvSpPr/>
                <p:nvPr/>
              </p:nvSpPr>
              <p:spPr>
                <a:xfrm>
                  <a:off x="5718784" y="2991164"/>
                  <a:ext cx="25991" cy="25991"/>
                </a:xfrm>
                <a:custGeom>
                  <a:rect b="b" l="l" r="r" t="t"/>
                  <a:pathLst>
                    <a:path extrusionOk="0" h="144" w="144">
                      <a:moveTo>
                        <a:pt x="72" y="36"/>
                      </a:moveTo>
                      <a:cubicBezTo>
                        <a:pt x="96" y="36"/>
                        <a:pt x="108" y="49"/>
                        <a:pt x="108" y="72"/>
                      </a:cubicBezTo>
                      <a:cubicBezTo>
                        <a:pt x="108" y="91"/>
                        <a:pt x="96" y="108"/>
                        <a:pt x="72" y="108"/>
                      </a:cubicBezTo>
                      <a:cubicBezTo>
                        <a:pt x="55" y="108"/>
                        <a:pt x="36" y="91"/>
                        <a:pt x="36" y="72"/>
                      </a:cubicBezTo>
                      <a:cubicBezTo>
                        <a:pt x="36" y="49"/>
                        <a:pt x="55" y="36"/>
                        <a:pt x="72" y="36"/>
                      </a:cubicBezTo>
                      <a:close/>
                      <a:moveTo>
                        <a:pt x="72" y="1"/>
                      </a:moveTo>
                      <a:cubicBezTo>
                        <a:pt x="36" y="1"/>
                        <a:pt x="1" y="31"/>
                        <a:pt x="1" y="72"/>
                      </a:cubicBezTo>
                      <a:cubicBezTo>
                        <a:pt x="1" y="108"/>
                        <a:pt x="36" y="144"/>
                        <a:pt x="72" y="144"/>
                      </a:cubicBezTo>
                      <a:cubicBezTo>
                        <a:pt x="114" y="144"/>
                        <a:pt x="144" y="108"/>
                        <a:pt x="144" y="72"/>
                      </a:cubicBezTo>
                      <a:cubicBezTo>
                        <a:pt x="144" y="31"/>
                        <a:pt x="11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3"/>
                <p:cNvSpPr/>
                <p:nvPr/>
              </p:nvSpPr>
              <p:spPr>
                <a:xfrm>
                  <a:off x="5755423" y="2991164"/>
                  <a:ext cx="25991" cy="25991"/>
                </a:xfrm>
                <a:custGeom>
                  <a:rect b="b" l="l" r="r" t="t"/>
                  <a:pathLst>
                    <a:path extrusionOk="0" h="144" w="144">
                      <a:moveTo>
                        <a:pt x="72" y="36"/>
                      </a:moveTo>
                      <a:cubicBezTo>
                        <a:pt x="89" y="36"/>
                        <a:pt x="108" y="49"/>
                        <a:pt x="108" y="72"/>
                      </a:cubicBezTo>
                      <a:cubicBezTo>
                        <a:pt x="108" y="91"/>
                        <a:pt x="89" y="108"/>
                        <a:pt x="72" y="108"/>
                      </a:cubicBezTo>
                      <a:cubicBezTo>
                        <a:pt x="48" y="108"/>
                        <a:pt x="36" y="91"/>
                        <a:pt x="36" y="72"/>
                      </a:cubicBezTo>
                      <a:cubicBezTo>
                        <a:pt x="36" y="49"/>
                        <a:pt x="48" y="36"/>
                        <a:pt x="72" y="36"/>
                      </a:cubicBezTo>
                      <a:close/>
                      <a:moveTo>
                        <a:pt x="72" y="1"/>
                      </a:moveTo>
                      <a:cubicBezTo>
                        <a:pt x="31" y="1"/>
                        <a:pt x="1" y="31"/>
                        <a:pt x="1" y="72"/>
                      </a:cubicBezTo>
                      <a:cubicBezTo>
                        <a:pt x="1" y="108"/>
                        <a:pt x="31" y="144"/>
                        <a:pt x="72" y="144"/>
                      </a:cubicBezTo>
                      <a:cubicBezTo>
                        <a:pt x="108" y="144"/>
                        <a:pt x="144" y="108"/>
                        <a:pt x="144" y="72"/>
                      </a:cubicBezTo>
                      <a:cubicBezTo>
                        <a:pt x="144" y="31"/>
                        <a:pt x="108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3"/>
                <p:cNvSpPr/>
                <p:nvPr/>
              </p:nvSpPr>
              <p:spPr>
                <a:xfrm>
                  <a:off x="5790799" y="2991164"/>
                  <a:ext cx="25991" cy="25991"/>
                </a:xfrm>
                <a:custGeom>
                  <a:rect b="b" l="l" r="r" t="t"/>
                  <a:pathLst>
                    <a:path extrusionOk="0" h="144" w="144">
                      <a:moveTo>
                        <a:pt x="72" y="36"/>
                      </a:moveTo>
                      <a:cubicBezTo>
                        <a:pt x="96" y="36"/>
                        <a:pt x="108" y="49"/>
                        <a:pt x="108" y="72"/>
                      </a:cubicBezTo>
                      <a:cubicBezTo>
                        <a:pt x="108" y="91"/>
                        <a:pt x="96" y="108"/>
                        <a:pt x="72" y="108"/>
                      </a:cubicBezTo>
                      <a:cubicBezTo>
                        <a:pt x="55" y="108"/>
                        <a:pt x="36" y="91"/>
                        <a:pt x="36" y="72"/>
                      </a:cubicBezTo>
                      <a:cubicBezTo>
                        <a:pt x="36" y="49"/>
                        <a:pt x="55" y="36"/>
                        <a:pt x="72" y="36"/>
                      </a:cubicBezTo>
                      <a:close/>
                      <a:moveTo>
                        <a:pt x="72" y="1"/>
                      </a:moveTo>
                      <a:cubicBezTo>
                        <a:pt x="36" y="1"/>
                        <a:pt x="1" y="31"/>
                        <a:pt x="1" y="72"/>
                      </a:cubicBezTo>
                      <a:cubicBezTo>
                        <a:pt x="1" y="108"/>
                        <a:pt x="36" y="144"/>
                        <a:pt x="72" y="144"/>
                      </a:cubicBezTo>
                      <a:cubicBezTo>
                        <a:pt x="115" y="144"/>
                        <a:pt x="143" y="108"/>
                        <a:pt x="143" y="72"/>
                      </a:cubicBezTo>
                      <a:cubicBezTo>
                        <a:pt x="143" y="31"/>
                        <a:pt x="115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5718784" y="3037370"/>
                  <a:ext cx="198178" cy="6678"/>
                </a:xfrm>
                <a:custGeom>
                  <a:rect b="b" l="l" r="r" t="t"/>
                  <a:pathLst>
                    <a:path extrusionOk="0" h="37" w="1098">
                      <a:moveTo>
                        <a:pt x="19" y="0"/>
                      </a:moveTo>
                      <a:cubicBezTo>
                        <a:pt x="6" y="0"/>
                        <a:pt x="1" y="8"/>
                        <a:pt x="1" y="19"/>
                      </a:cubicBezTo>
                      <a:cubicBezTo>
                        <a:pt x="1" y="30"/>
                        <a:pt x="6" y="36"/>
                        <a:pt x="19" y="36"/>
                      </a:cubicBezTo>
                      <a:lnTo>
                        <a:pt x="1079" y="36"/>
                      </a:lnTo>
                      <a:cubicBezTo>
                        <a:pt x="1091" y="36"/>
                        <a:pt x="1097" y="30"/>
                        <a:pt x="1097" y="19"/>
                      </a:cubicBezTo>
                      <a:cubicBezTo>
                        <a:pt x="1097" y="8"/>
                        <a:pt x="1091" y="0"/>
                        <a:pt x="10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5718784" y="3054697"/>
                  <a:ext cx="198178" cy="6498"/>
                </a:xfrm>
                <a:custGeom>
                  <a:rect b="b" l="l" r="r" t="t"/>
                  <a:pathLst>
                    <a:path extrusionOk="0" h="36" w="1098">
                      <a:moveTo>
                        <a:pt x="19" y="0"/>
                      </a:moveTo>
                      <a:cubicBezTo>
                        <a:pt x="6" y="0"/>
                        <a:pt x="1" y="6"/>
                        <a:pt x="1" y="19"/>
                      </a:cubicBezTo>
                      <a:cubicBezTo>
                        <a:pt x="1" y="30"/>
                        <a:pt x="6" y="36"/>
                        <a:pt x="19" y="36"/>
                      </a:cubicBezTo>
                      <a:lnTo>
                        <a:pt x="1079" y="36"/>
                      </a:lnTo>
                      <a:cubicBezTo>
                        <a:pt x="1091" y="36"/>
                        <a:pt x="1097" y="30"/>
                        <a:pt x="1097" y="19"/>
                      </a:cubicBezTo>
                      <a:cubicBezTo>
                        <a:pt x="1097" y="6"/>
                        <a:pt x="1091" y="0"/>
                        <a:pt x="10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5718784" y="3071844"/>
                  <a:ext cx="15522" cy="6678"/>
                </a:xfrm>
                <a:custGeom>
                  <a:rect b="b" l="l" r="r" t="t"/>
                  <a:pathLst>
                    <a:path extrusionOk="0" h="37" w="86">
                      <a:moveTo>
                        <a:pt x="19" y="1"/>
                      </a:moveTo>
                      <a:cubicBezTo>
                        <a:pt x="6" y="1"/>
                        <a:pt x="1" y="7"/>
                        <a:pt x="1" y="18"/>
                      </a:cubicBezTo>
                      <a:cubicBezTo>
                        <a:pt x="1" y="31"/>
                        <a:pt x="6" y="37"/>
                        <a:pt x="19" y="37"/>
                      </a:cubicBezTo>
                      <a:lnTo>
                        <a:pt x="66" y="37"/>
                      </a:lnTo>
                      <a:cubicBezTo>
                        <a:pt x="78" y="37"/>
                        <a:pt x="85" y="31"/>
                        <a:pt x="85" y="18"/>
                      </a:cubicBezTo>
                      <a:cubicBezTo>
                        <a:pt x="85" y="7"/>
                        <a:pt x="78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5742609" y="3071844"/>
                  <a:ext cx="60284" cy="6678"/>
                </a:xfrm>
                <a:custGeom>
                  <a:rect b="b" l="l" r="r" t="t"/>
                  <a:pathLst>
                    <a:path extrusionOk="0" h="37" w="334">
                      <a:moveTo>
                        <a:pt x="17" y="1"/>
                      </a:moveTo>
                      <a:cubicBezTo>
                        <a:pt x="6" y="1"/>
                        <a:pt x="0" y="7"/>
                        <a:pt x="0" y="18"/>
                      </a:cubicBezTo>
                      <a:cubicBezTo>
                        <a:pt x="0" y="31"/>
                        <a:pt x="6" y="37"/>
                        <a:pt x="17" y="37"/>
                      </a:cubicBezTo>
                      <a:lnTo>
                        <a:pt x="125" y="37"/>
                      </a:lnTo>
                      <a:cubicBezTo>
                        <a:pt x="137" y="37"/>
                        <a:pt x="143" y="31"/>
                        <a:pt x="143" y="18"/>
                      </a:cubicBezTo>
                      <a:cubicBezTo>
                        <a:pt x="143" y="7"/>
                        <a:pt x="137" y="1"/>
                        <a:pt x="125" y="1"/>
                      </a:cubicBezTo>
                      <a:close/>
                      <a:moveTo>
                        <a:pt x="209" y="1"/>
                      </a:moveTo>
                      <a:cubicBezTo>
                        <a:pt x="196" y="1"/>
                        <a:pt x="190" y="7"/>
                        <a:pt x="190" y="18"/>
                      </a:cubicBezTo>
                      <a:cubicBezTo>
                        <a:pt x="190" y="31"/>
                        <a:pt x="196" y="37"/>
                        <a:pt x="209" y="37"/>
                      </a:cubicBezTo>
                      <a:lnTo>
                        <a:pt x="316" y="37"/>
                      </a:lnTo>
                      <a:cubicBezTo>
                        <a:pt x="322" y="37"/>
                        <a:pt x="333" y="31"/>
                        <a:pt x="333" y="18"/>
                      </a:cubicBezTo>
                      <a:cubicBezTo>
                        <a:pt x="333" y="7"/>
                        <a:pt x="322" y="1"/>
                        <a:pt x="3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5810112" y="3071844"/>
                  <a:ext cx="15522" cy="6678"/>
                </a:xfrm>
                <a:custGeom>
                  <a:rect b="b" l="l" r="r" t="t"/>
                  <a:pathLst>
                    <a:path extrusionOk="0" h="37" w="86">
                      <a:moveTo>
                        <a:pt x="19" y="1"/>
                      </a:moveTo>
                      <a:cubicBezTo>
                        <a:pt x="14" y="1"/>
                        <a:pt x="1" y="7"/>
                        <a:pt x="1" y="18"/>
                      </a:cubicBezTo>
                      <a:cubicBezTo>
                        <a:pt x="1" y="31"/>
                        <a:pt x="14" y="37"/>
                        <a:pt x="19" y="37"/>
                      </a:cubicBezTo>
                      <a:lnTo>
                        <a:pt x="66" y="37"/>
                      </a:lnTo>
                      <a:cubicBezTo>
                        <a:pt x="79" y="37"/>
                        <a:pt x="85" y="31"/>
                        <a:pt x="85" y="18"/>
                      </a:cubicBezTo>
                      <a:cubicBezTo>
                        <a:pt x="85" y="7"/>
                        <a:pt x="79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5697486" y="2953442"/>
                  <a:ext cx="240774" cy="213159"/>
                </a:xfrm>
                <a:custGeom>
                  <a:rect b="b" l="l" r="r" t="t"/>
                  <a:pathLst>
                    <a:path extrusionOk="0" h="1181" w="1334">
                      <a:moveTo>
                        <a:pt x="1298" y="37"/>
                      </a:moveTo>
                      <a:lnTo>
                        <a:pt x="1298" y="943"/>
                      </a:lnTo>
                      <a:lnTo>
                        <a:pt x="459" y="943"/>
                      </a:lnTo>
                      <a:cubicBezTo>
                        <a:pt x="453" y="943"/>
                        <a:pt x="446" y="943"/>
                        <a:pt x="440" y="949"/>
                      </a:cubicBezTo>
                      <a:lnTo>
                        <a:pt x="339" y="1127"/>
                      </a:lnTo>
                      <a:lnTo>
                        <a:pt x="232" y="949"/>
                      </a:lnTo>
                      <a:cubicBezTo>
                        <a:pt x="226" y="943"/>
                        <a:pt x="226" y="943"/>
                        <a:pt x="214" y="943"/>
                      </a:cubicBezTo>
                      <a:lnTo>
                        <a:pt x="36" y="943"/>
                      </a:lnTo>
                      <a:lnTo>
                        <a:pt x="36" y="37"/>
                      </a:lnTo>
                      <a:close/>
                      <a:moveTo>
                        <a:pt x="17" y="1"/>
                      </a:moveTo>
                      <a:cubicBezTo>
                        <a:pt x="12" y="1"/>
                        <a:pt x="0" y="8"/>
                        <a:pt x="0" y="19"/>
                      </a:cubicBezTo>
                      <a:lnTo>
                        <a:pt x="0" y="960"/>
                      </a:lnTo>
                      <a:cubicBezTo>
                        <a:pt x="0" y="966"/>
                        <a:pt x="12" y="979"/>
                        <a:pt x="17" y="979"/>
                      </a:cubicBezTo>
                      <a:lnTo>
                        <a:pt x="209" y="979"/>
                      </a:lnTo>
                      <a:lnTo>
                        <a:pt x="322" y="1174"/>
                      </a:lnTo>
                      <a:cubicBezTo>
                        <a:pt x="327" y="1180"/>
                        <a:pt x="333" y="1180"/>
                        <a:pt x="339" y="1180"/>
                      </a:cubicBezTo>
                      <a:cubicBezTo>
                        <a:pt x="346" y="1180"/>
                        <a:pt x="352" y="1180"/>
                        <a:pt x="352" y="1174"/>
                      </a:cubicBezTo>
                      <a:lnTo>
                        <a:pt x="470" y="979"/>
                      </a:lnTo>
                      <a:lnTo>
                        <a:pt x="1317" y="979"/>
                      </a:lnTo>
                      <a:cubicBezTo>
                        <a:pt x="1328" y="979"/>
                        <a:pt x="1334" y="966"/>
                        <a:pt x="1334" y="960"/>
                      </a:cubicBezTo>
                      <a:lnTo>
                        <a:pt x="1334" y="19"/>
                      </a:lnTo>
                      <a:cubicBezTo>
                        <a:pt x="1334" y="8"/>
                        <a:pt x="1328" y="1"/>
                        <a:pt x="13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0" name="Google Shape;130;p3"/>
              <p:cNvGrpSpPr/>
              <p:nvPr/>
            </p:nvGrpSpPr>
            <p:grpSpPr>
              <a:xfrm>
                <a:off x="8610301" y="1106170"/>
                <a:ext cx="445299" cy="462080"/>
                <a:chOff x="1896951" y="3094920"/>
                <a:chExt cx="445299" cy="462080"/>
              </a:xfrm>
            </p:grpSpPr>
            <p:sp>
              <p:nvSpPr>
                <p:cNvPr id="131" name="Google Shape;131;p3"/>
                <p:cNvSpPr/>
                <p:nvPr/>
              </p:nvSpPr>
              <p:spPr>
                <a:xfrm>
                  <a:off x="2110420" y="3382126"/>
                  <a:ext cx="41076" cy="71257"/>
                </a:xfrm>
                <a:custGeom>
                  <a:rect b="b" l="l" r="r" t="t"/>
                  <a:pathLst>
                    <a:path extrusionOk="0" h="229" w="132">
                      <a:moveTo>
                        <a:pt x="114" y="1"/>
                      </a:moveTo>
                      <a:cubicBezTo>
                        <a:pt x="101" y="1"/>
                        <a:pt x="95" y="7"/>
                        <a:pt x="95" y="19"/>
                      </a:cubicBezTo>
                      <a:lnTo>
                        <a:pt x="95" y="192"/>
                      </a:lnTo>
                      <a:lnTo>
                        <a:pt x="18" y="192"/>
                      </a:lnTo>
                      <a:cubicBezTo>
                        <a:pt x="12" y="192"/>
                        <a:pt x="1" y="204"/>
                        <a:pt x="1" y="210"/>
                      </a:cubicBezTo>
                      <a:cubicBezTo>
                        <a:pt x="1" y="221"/>
                        <a:pt x="12" y="228"/>
                        <a:pt x="18" y="228"/>
                      </a:cubicBezTo>
                      <a:lnTo>
                        <a:pt x="114" y="228"/>
                      </a:lnTo>
                      <a:cubicBezTo>
                        <a:pt x="125" y="228"/>
                        <a:pt x="131" y="221"/>
                        <a:pt x="131" y="210"/>
                      </a:cubicBezTo>
                      <a:lnTo>
                        <a:pt x="131" y="19"/>
                      </a:lnTo>
                      <a:cubicBezTo>
                        <a:pt x="131" y="7"/>
                        <a:pt x="125" y="1"/>
                        <a:pt x="1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037915" y="3334206"/>
                  <a:ext cx="61925" cy="11513"/>
                </a:xfrm>
                <a:custGeom>
                  <a:rect b="b" l="l" r="r" t="t"/>
                  <a:pathLst>
                    <a:path extrusionOk="0" h="37" w="199">
                      <a:moveTo>
                        <a:pt x="20" y="0"/>
                      </a:moveTo>
                      <a:cubicBezTo>
                        <a:pt x="12" y="0"/>
                        <a:pt x="1" y="6"/>
                        <a:pt x="1" y="18"/>
                      </a:cubicBezTo>
                      <a:cubicBezTo>
                        <a:pt x="1" y="30"/>
                        <a:pt x="12" y="36"/>
                        <a:pt x="20" y="36"/>
                      </a:cubicBezTo>
                      <a:lnTo>
                        <a:pt x="180" y="36"/>
                      </a:lnTo>
                      <a:cubicBezTo>
                        <a:pt x="185" y="36"/>
                        <a:pt x="198" y="30"/>
                        <a:pt x="198" y="18"/>
                      </a:cubicBezTo>
                      <a:cubicBezTo>
                        <a:pt x="198" y="6"/>
                        <a:pt x="185" y="0"/>
                        <a:pt x="1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2188527" y="3334206"/>
                  <a:ext cx="59435" cy="11513"/>
                </a:xfrm>
                <a:custGeom>
                  <a:rect b="b" l="l" r="r" t="t"/>
                  <a:pathLst>
                    <a:path extrusionOk="0" h="37" w="191">
                      <a:moveTo>
                        <a:pt x="17" y="0"/>
                      </a:moveTo>
                      <a:cubicBezTo>
                        <a:pt x="6" y="0"/>
                        <a:pt x="0" y="6"/>
                        <a:pt x="0" y="18"/>
                      </a:cubicBezTo>
                      <a:cubicBezTo>
                        <a:pt x="0" y="30"/>
                        <a:pt x="6" y="36"/>
                        <a:pt x="17" y="36"/>
                      </a:cubicBezTo>
                      <a:lnTo>
                        <a:pt x="172" y="36"/>
                      </a:lnTo>
                      <a:cubicBezTo>
                        <a:pt x="179" y="36"/>
                        <a:pt x="190" y="30"/>
                        <a:pt x="190" y="18"/>
                      </a:cubicBezTo>
                      <a:cubicBezTo>
                        <a:pt x="190" y="6"/>
                        <a:pt x="179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3"/>
                <p:cNvSpPr/>
                <p:nvPr/>
              </p:nvSpPr>
              <p:spPr>
                <a:xfrm>
                  <a:off x="1896951" y="3094920"/>
                  <a:ext cx="445299" cy="462080"/>
                </a:xfrm>
                <a:custGeom>
                  <a:rect b="b" l="l" r="r" t="t"/>
                  <a:pathLst>
                    <a:path extrusionOk="0" h="1485" w="1431">
                      <a:moveTo>
                        <a:pt x="858" y="36"/>
                      </a:moveTo>
                      <a:cubicBezTo>
                        <a:pt x="1020" y="36"/>
                        <a:pt x="1144" y="138"/>
                        <a:pt x="1174" y="228"/>
                      </a:cubicBezTo>
                      <a:cubicBezTo>
                        <a:pt x="1180" y="233"/>
                        <a:pt x="1180" y="239"/>
                        <a:pt x="1187" y="239"/>
                      </a:cubicBezTo>
                      <a:lnTo>
                        <a:pt x="1199" y="239"/>
                      </a:lnTo>
                      <a:cubicBezTo>
                        <a:pt x="1216" y="233"/>
                        <a:pt x="1234" y="228"/>
                        <a:pt x="1252" y="228"/>
                      </a:cubicBezTo>
                      <a:cubicBezTo>
                        <a:pt x="1330" y="228"/>
                        <a:pt x="1395" y="316"/>
                        <a:pt x="1395" y="424"/>
                      </a:cubicBezTo>
                      <a:cubicBezTo>
                        <a:pt x="1395" y="519"/>
                        <a:pt x="1342" y="597"/>
                        <a:pt x="1276" y="615"/>
                      </a:cubicBezTo>
                      <a:lnTo>
                        <a:pt x="1252" y="615"/>
                      </a:lnTo>
                      <a:cubicBezTo>
                        <a:pt x="1180" y="615"/>
                        <a:pt x="1127" y="555"/>
                        <a:pt x="1109" y="465"/>
                      </a:cubicBezTo>
                      <a:cubicBezTo>
                        <a:pt x="1109" y="459"/>
                        <a:pt x="1103" y="454"/>
                        <a:pt x="1097" y="454"/>
                      </a:cubicBezTo>
                      <a:lnTo>
                        <a:pt x="1080" y="454"/>
                      </a:lnTo>
                      <a:cubicBezTo>
                        <a:pt x="1020" y="501"/>
                        <a:pt x="930" y="536"/>
                        <a:pt x="806" y="572"/>
                      </a:cubicBezTo>
                      <a:cubicBezTo>
                        <a:pt x="787" y="579"/>
                        <a:pt x="764" y="585"/>
                        <a:pt x="746" y="585"/>
                      </a:cubicBezTo>
                      <a:cubicBezTo>
                        <a:pt x="740" y="591"/>
                        <a:pt x="734" y="591"/>
                        <a:pt x="728" y="591"/>
                      </a:cubicBezTo>
                      <a:cubicBezTo>
                        <a:pt x="716" y="591"/>
                        <a:pt x="698" y="597"/>
                        <a:pt x="680" y="597"/>
                      </a:cubicBezTo>
                      <a:lnTo>
                        <a:pt x="668" y="597"/>
                      </a:lnTo>
                      <a:cubicBezTo>
                        <a:pt x="651" y="602"/>
                        <a:pt x="638" y="602"/>
                        <a:pt x="621" y="602"/>
                      </a:cubicBezTo>
                      <a:lnTo>
                        <a:pt x="608" y="602"/>
                      </a:lnTo>
                      <a:cubicBezTo>
                        <a:pt x="597" y="602"/>
                        <a:pt x="585" y="605"/>
                        <a:pt x="573" y="605"/>
                      </a:cubicBezTo>
                      <a:cubicBezTo>
                        <a:pt x="567" y="605"/>
                        <a:pt x="561" y="604"/>
                        <a:pt x="555" y="602"/>
                      </a:cubicBezTo>
                      <a:lnTo>
                        <a:pt x="490" y="602"/>
                      </a:lnTo>
                      <a:cubicBezTo>
                        <a:pt x="473" y="602"/>
                        <a:pt x="454" y="597"/>
                        <a:pt x="437" y="591"/>
                      </a:cubicBezTo>
                      <a:lnTo>
                        <a:pt x="424" y="591"/>
                      </a:lnTo>
                      <a:cubicBezTo>
                        <a:pt x="407" y="591"/>
                        <a:pt x="388" y="585"/>
                        <a:pt x="377" y="579"/>
                      </a:cubicBezTo>
                      <a:lnTo>
                        <a:pt x="365" y="579"/>
                      </a:lnTo>
                      <a:cubicBezTo>
                        <a:pt x="352" y="572"/>
                        <a:pt x="335" y="572"/>
                        <a:pt x="317" y="566"/>
                      </a:cubicBezTo>
                      <a:cubicBezTo>
                        <a:pt x="210" y="531"/>
                        <a:pt x="127" y="478"/>
                        <a:pt x="79" y="442"/>
                      </a:cubicBezTo>
                      <a:lnTo>
                        <a:pt x="91" y="442"/>
                      </a:lnTo>
                      <a:cubicBezTo>
                        <a:pt x="174" y="442"/>
                        <a:pt x="330" y="418"/>
                        <a:pt x="448" y="275"/>
                      </a:cubicBezTo>
                      <a:cubicBezTo>
                        <a:pt x="608" y="79"/>
                        <a:pt x="758" y="36"/>
                        <a:pt x="858" y="36"/>
                      </a:cubicBezTo>
                      <a:close/>
                      <a:moveTo>
                        <a:pt x="1080" y="495"/>
                      </a:moveTo>
                      <a:cubicBezTo>
                        <a:pt x="1103" y="591"/>
                        <a:pt x="1174" y="651"/>
                        <a:pt x="1252" y="651"/>
                      </a:cubicBezTo>
                      <a:lnTo>
                        <a:pt x="1264" y="651"/>
                      </a:lnTo>
                      <a:lnTo>
                        <a:pt x="1264" y="745"/>
                      </a:lnTo>
                      <a:lnTo>
                        <a:pt x="1210" y="769"/>
                      </a:lnTo>
                      <a:cubicBezTo>
                        <a:pt x="1210" y="728"/>
                        <a:pt x="1174" y="692"/>
                        <a:pt x="1133" y="692"/>
                      </a:cubicBezTo>
                      <a:lnTo>
                        <a:pt x="924" y="692"/>
                      </a:lnTo>
                      <a:cubicBezTo>
                        <a:pt x="883" y="692"/>
                        <a:pt x="847" y="728"/>
                        <a:pt x="847" y="769"/>
                      </a:cubicBezTo>
                      <a:lnTo>
                        <a:pt x="847" y="775"/>
                      </a:lnTo>
                      <a:cubicBezTo>
                        <a:pt x="830" y="770"/>
                        <a:pt x="811" y="769"/>
                        <a:pt x="794" y="769"/>
                      </a:cubicBezTo>
                      <a:cubicBezTo>
                        <a:pt x="770" y="769"/>
                        <a:pt x="748" y="772"/>
                        <a:pt x="734" y="775"/>
                      </a:cubicBezTo>
                      <a:lnTo>
                        <a:pt x="734" y="769"/>
                      </a:lnTo>
                      <a:cubicBezTo>
                        <a:pt x="734" y="728"/>
                        <a:pt x="698" y="692"/>
                        <a:pt x="657" y="692"/>
                      </a:cubicBezTo>
                      <a:lnTo>
                        <a:pt x="448" y="692"/>
                      </a:lnTo>
                      <a:cubicBezTo>
                        <a:pt x="407" y="692"/>
                        <a:pt x="371" y="728"/>
                        <a:pt x="371" y="769"/>
                      </a:cubicBezTo>
                      <a:lnTo>
                        <a:pt x="322" y="745"/>
                      </a:lnTo>
                      <a:lnTo>
                        <a:pt x="322" y="602"/>
                      </a:lnTo>
                      <a:cubicBezTo>
                        <a:pt x="394" y="627"/>
                        <a:pt x="473" y="638"/>
                        <a:pt x="567" y="638"/>
                      </a:cubicBezTo>
                      <a:cubicBezTo>
                        <a:pt x="567" y="638"/>
                        <a:pt x="567" y="644"/>
                        <a:pt x="573" y="644"/>
                      </a:cubicBezTo>
                      <a:cubicBezTo>
                        <a:pt x="608" y="644"/>
                        <a:pt x="644" y="638"/>
                        <a:pt x="687" y="632"/>
                      </a:cubicBezTo>
                      <a:lnTo>
                        <a:pt x="693" y="632"/>
                      </a:lnTo>
                      <a:cubicBezTo>
                        <a:pt x="710" y="632"/>
                        <a:pt x="728" y="627"/>
                        <a:pt x="746" y="627"/>
                      </a:cubicBezTo>
                      <a:cubicBezTo>
                        <a:pt x="746" y="621"/>
                        <a:pt x="751" y="621"/>
                        <a:pt x="751" y="621"/>
                      </a:cubicBezTo>
                      <a:cubicBezTo>
                        <a:pt x="776" y="621"/>
                        <a:pt x="794" y="615"/>
                        <a:pt x="817" y="608"/>
                      </a:cubicBezTo>
                      <a:cubicBezTo>
                        <a:pt x="930" y="572"/>
                        <a:pt x="1014" y="536"/>
                        <a:pt x="1080" y="495"/>
                      </a:cubicBezTo>
                      <a:close/>
                      <a:moveTo>
                        <a:pt x="657" y="728"/>
                      </a:moveTo>
                      <a:cubicBezTo>
                        <a:pt x="680" y="728"/>
                        <a:pt x="698" y="745"/>
                        <a:pt x="698" y="769"/>
                      </a:cubicBezTo>
                      <a:lnTo>
                        <a:pt x="698" y="830"/>
                      </a:lnTo>
                      <a:cubicBezTo>
                        <a:pt x="698" y="852"/>
                        <a:pt x="680" y="871"/>
                        <a:pt x="657" y="871"/>
                      </a:cubicBezTo>
                      <a:lnTo>
                        <a:pt x="448" y="871"/>
                      </a:lnTo>
                      <a:cubicBezTo>
                        <a:pt x="424" y="871"/>
                        <a:pt x="407" y="852"/>
                        <a:pt x="407" y="830"/>
                      </a:cubicBezTo>
                      <a:lnTo>
                        <a:pt x="407" y="769"/>
                      </a:lnTo>
                      <a:cubicBezTo>
                        <a:pt x="407" y="745"/>
                        <a:pt x="424" y="728"/>
                        <a:pt x="448" y="728"/>
                      </a:cubicBezTo>
                      <a:close/>
                      <a:moveTo>
                        <a:pt x="1133" y="728"/>
                      </a:moveTo>
                      <a:cubicBezTo>
                        <a:pt x="1157" y="728"/>
                        <a:pt x="1174" y="745"/>
                        <a:pt x="1174" y="769"/>
                      </a:cubicBezTo>
                      <a:lnTo>
                        <a:pt x="1174" y="830"/>
                      </a:lnTo>
                      <a:cubicBezTo>
                        <a:pt x="1174" y="852"/>
                        <a:pt x="1157" y="871"/>
                        <a:pt x="1133" y="871"/>
                      </a:cubicBezTo>
                      <a:lnTo>
                        <a:pt x="924" y="871"/>
                      </a:lnTo>
                      <a:cubicBezTo>
                        <a:pt x="901" y="871"/>
                        <a:pt x="883" y="852"/>
                        <a:pt x="883" y="830"/>
                      </a:cubicBezTo>
                      <a:lnTo>
                        <a:pt x="883" y="769"/>
                      </a:lnTo>
                      <a:cubicBezTo>
                        <a:pt x="883" y="745"/>
                        <a:pt x="901" y="728"/>
                        <a:pt x="924" y="728"/>
                      </a:cubicBezTo>
                      <a:close/>
                      <a:moveTo>
                        <a:pt x="1264" y="787"/>
                      </a:moveTo>
                      <a:lnTo>
                        <a:pt x="1264" y="978"/>
                      </a:lnTo>
                      <a:cubicBezTo>
                        <a:pt x="1264" y="1234"/>
                        <a:pt x="1050" y="1448"/>
                        <a:pt x="794" y="1448"/>
                      </a:cubicBezTo>
                      <a:cubicBezTo>
                        <a:pt x="531" y="1448"/>
                        <a:pt x="322" y="1234"/>
                        <a:pt x="322" y="978"/>
                      </a:cubicBezTo>
                      <a:lnTo>
                        <a:pt x="322" y="787"/>
                      </a:lnTo>
                      <a:lnTo>
                        <a:pt x="371" y="811"/>
                      </a:lnTo>
                      <a:lnTo>
                        <a:pt x="371" y="830"/>
                      </a:lnTo>
                      <a:cubicBezTo>
                        <a:pt x="371" y="871"/>
                        <a:pt x="407" y="907"/>
                        <a:pt x="448" y="907"/>
                      </a:cubicBezTo>
                      <a:lnTo>
                        <a:pt x="657" y="907"/>
                      </a:lnTo>
                      <a:cubicBezTo>
                        <a:pt x="698" y="907"/>
                        <a:pt x="734" y="871"/>
                        <a:pt x="734" y="830"/>
                      </a:cubicBezTo>
                      <a:lnTo>
                        <a:pt x="734" y="811"/>
                      </a:lnTo>
                      <a:cubicBezTo>
                        <a:pt x="745" y="807"/>
                        <a:pt x="767" y="802"/>
                        <a:pt x="793" y="802"/>
                      </a:cubicBezTo>
                      <a:cubicBezTo>
                        <a:pt x="810" y="802"/>
                        <a:pt x="829" y="804"/>
                        <a:pt x="847" y="811"/>
                      </a:cubicBezTo>
                      <a:lnTo>
                        <a:pt x="847" y="830"/>
                      </a:lnTo>
                      <a:cubicBezTo>
                        <a:pt x="847" y="871"/>
                        <a:pt x="883" y="907"/>
                        <a:pt x="924" y="907"/>
                      </a:cubicBezTo>
                      <a:lnTo>
                        <a:pt x="1133" y="907"/>
                      </a:lnTo>
                      <a:cubicBezTo>
                        <a:pt x="1174" y="907"/>
                        <a:pt x="1210" y="871"/>
                        <a:pt x="1210" y="830"/>
                      </a:cubicBezTo>
                      <a:lnTo>
                        <a:pt x="1210" y="811"/>
                      </a:lnTo>
                      <a:lnTo>
                        <a:pt x="1264" y="787"/>
                      </a:lnTo>
                      <a:close/>
                      <a:moveTo>
                        <a:pt x="858" y="0"/>
                      </a:moveTo>
                      <a:cubicBezTo>
                        <a:pt x="751" y="0"/>
                        <a:pt x="585" y="49"/>
                        <a:pt x="418" y="251"/>
                      </a:cubicBezTo>
                      <a:cubicBezTo>
                        <a:pt x="317" y="376"/>
                        <a:pt x="187" y="406"/>
                        <a:pt x="91" y="406"/>
                      </a:cubicBezTo>
                      <a:cubicBezTo>
                        <a:pt x="49" y="406"/>
                        <a:pt x="25" y="401"/>
                        <a:pt x="25" y="401"/>
                      </a:cubicBezTo>
                      <a:cubicBezTo>
                        <a:pt x="14" y="401"/>
                        <a:pt x="8" y="401"/>
                        <a:pt x="1" y="406"/>
                      </a:cubicBezTo>
                      <a:cubicBezTo>
                        <a:pt x="1" y="418"/>
                        <a:pt x="1" y="424"/>
                        <a:pt x="8" y="429"/>
                      </a:cubicBezTo>
                      <a:cubicBezTo>
                        <a:pt x="14" y="436"/>
                        <a:pt x="115" y="531"/>
                        <a:pt x="287" y="591"/>
                      </a:cubicBezTo>
                      <a:lnTo>
                        <a:pt x="287" y="978"/>
                      </a:lnTo>
                      <a:cubicBezTo>
                        <a:pt x="287" y="1258"/>
                        <a:pt x="514" y="1484"/>
                        <a:pt x="794" y="1484"/>
                      </a:cubicBezTo>
                      <a:cubicBezTo>
                        <a:pt x="1067" y="1484"/>
                        <a:pt x="1300" y="1258"/>
                        <a:pt x="1300" y="978"/>
                      </a:cubicBezTo>
                      <a:lnTo>
                        <a:pt x="1300" y="644"/>
                      </a:lnTo>
                      <a:cubicBezTo>
                        <a:pt x="1372" y="615"/>
                        <a:pt x="1430" y="525"/>
                        <a:pt x="1430" y="424"/>
                      </a:cubicBezTo>
                      <a:cubicBezTo>
                        <a:pt x="1430" y="293"/>
                        <a:pt x="1347" y="192"/>
                        <a:pt x="1252" y="192"/>
                      </a:cubicBezTo>
                      <a:cubicBezTo>
                        <a:pt x="1234" y="192"/>
                        <a:pt x="1216" y="192"/>
                        <a:pt x="1204" y="198"/>
                      </a:cubicBezTo>
                      <a:cubicBezTo>
                        <a:pt x="1163" y="102"/>
                        <a:pt x="1026" y="0"/>
                        <a:pt x="8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2110420" y="3499124"/>
                  <a:ext cx="65037" cy="11513"/>
                </a:xfrm>
                <a:custGeom>
                  <a:rect b="b" l="l" r="r" t="t"/>
                  <a:pathLst>
                    <a:path extrusionOk="0" h="37" w="209">
                      <a:moveTo>
                        <a:pt x="18" y="1"/>
                      </a:moveTo>
                      <a:cubicBezTo>
                        <a:pt x="7" y="1"/>
                        <a:pt x="1" y="7"/>
                        <a:pt x="1" y="18"/>
                      </a:cubicBezTo>
                      <a:cubicBezTo>
                        <a:pt x="1" y="24"/>
                        <a:pt x="7" y="37"/>
                        <a:pt x="18" y="37"/>
                      </a:cubicBezTo>
                      <a:lnTo>
                        <a:pt x="191" y="37"/>
                      </a:lnTo>
                      <a:cubicBezTo>
                        <a:pt x="203" y="37"/>
                        <a:pt x="208" y="24"/>
                        <a:pt x="208" y="18"/>
                      </a:cubicBezTo>
                      <a:cubicBezTo>
                        <a:pt x="208" y="7"/>
                        <a:pt x="203" y="1"/>
                        <a:pt x="19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2055030" y="3123859"/>
                  <a:ext cx="192932" cy="64411"/>
                </a:xfrm>
                <a:custGeom>
                  <a:rect b="b" l="l" r="r" t="t"/>
                  <a:pathLst>
                    <a:path extrusionOk="0" h="207" w="620">
                      <a:moveTo>
                        <a:pt x="340" y="1"/>
                      </a:moveTo>
                      <a:cubicBezTo>
                        <a:pt x="326" y="1"/>
                        <a:pt x="312" y="1"/>
                        <a:pt x="298" y="3"/>
                      </a:cubicBezTo>
                      <a:cubicBezTo>
                        <a:pt x="125" y="28"/>
                        <a:pt x="12" y="170"/>
                        <a:pt x="6" y="176"/>
                      </a:cubicBezTo>
                      <a:cubicBezTo>
                        <a:pt x="0" y="182"/>
                        <a:pt x="0" y="193"/>
                        <a:pt x="12" y="200"/>
                      </a:cubicBezTo>
                      <a:cubicBezTo>
                        <a:pt x="12" y="200"/>
                        <a:pt x="17" y="206"/>
                        <a:pt x="23" y="206"/>
                      </a:cubicBezTo>
                      <a:cubicBezTo>
                        <a:pt x="23" y="206"/>
                        <a:pt x="29" y="200"/>
                        <a:pt x="36" y="193"/>
                      </a:cubicBezTo>
                      <a:cubicBezTo>
                        <a:pt x="36" y="193"/>
                        <a:pt x="149" y="63"/>
                        <a:pt x="303" y="39"/>
                      </a:cubicBezTo>
                      <a:cubicBezTo>
                        <a:pt x="314" y="38"/>
                        <a:pt x="325" y="37"/>
                        <a:pt x="336" y="37"/>
                      </a:cubicBezTo>
                      <a:cubicBezTo>
                        <a:pt x="494" y="37"/>
                        <a:pt x="583" y="152"/>
                        <a:pt x="583" y="158"/>
                      </a:cubicBezTo>
                      <a:cubicBezTo>
                        <a:pt x="586" y="161"/>
                        <a:pt x="591" y="163"/>
                        <a:pt x="596" y="163"/>
                      </a:cubicBezTo>
                      <a:cubicBezTo>
                        <a:pt x="601" y="163"/>
                        <a:pt x="607" y="161"/>
                        <a:pt x="614" y="158"/>
                      </a:cubicBezTo>
                      <a:cubicBezTo>
                        <a:pt x="619" y="152"/>
                        <a:pt x="619" y="140"/>
                        <a:pt x="614" y="135"/>
                      </a:cubicBezTo>
                      <a:cubicBezTo>
                        <a:pt x="608" y="129"/>
                        <a:pt x="510" y="1"/>
                        <a:pt x="3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" name="Google Shape;137;p3"/>
              <p:cNvGrpSpPr/>
              <p:nvPr/>
            </p:nvGrpSpPr>
            <p:grpSpPr>
              <a:xfrm>
                <a:off x="2608913" y="4700938"/>
                <a:ext cx="369169" cy="369178"/>
                <a:chOff x="9824300" y="3830138"/>
                <a:chExt cx="369169" cy="369178"/>
              </a:xfrm>
            </p:grpSpPr>
            <p:sp>
              <p:nvSpPr>
                <p:cNvPr id="138" name="Google Shape;138;p3"/>
                <p:cNvSpPr/>
                <p:nvPr/>
              </p:nvSpPr>
              <p:spPr>
                <a:xfrm>
                  <a:off x="9824300" y="3830138"/>
                  <a:ext cx="369169" cy="369178"/>
                </a:xfrm>
                <a:custGeom>
                  <a:rect b="b" l="l" r="r" t="t"/>
                  <a:pathLst>
                    <a:path extrusionOk="0" h="1199" w="1199">
                      <a:moveTo>
                        <a:pt x="597" y="37"/>
                      </a:moveTo>
                      <a:cubicBezTo>
                        <a:pt x="602" y="48"/>
                        <a:pt x="608" y="55"/>
                        <a:pt x="614" y="67"/>
                      </a:cubicBezTo>
                      <a:cubicBezTo>
                        <a:pt x="620" y="78"/>
                        <a:pt x="620" y="91"/>
                        <a:pt x="627" y="97"/>
                      </a:cubicBezTo>
                      <a:cubicBezTo>
                        <a:pt x="627" y="102"/>
                        <a:pt x="632" y="108"/>
                        <a:pt x="632" y="108"/>
                      </a:cubicBezTo>
                      <a:cubicBezTo>
                        <a:pt x="632" y="114"/>
                        <a:pt x="638" y="120"/>
                        <a:pt x="644" y="120"/>
                      </a:cubicBezTo>
                      <a:lnTo>
                        <a:pt x="662" y="127"/>
                      </a:lnTo>
                      <a:lnTo>
                        <a:pt x="685" y="127"/>
                      </a:lnTo>
                      <a:cubicBezTo>
                        <a:pt x="685" y="127"/>
                        <a:pt x="691" y="127"/>
                        <a:pt x="691" y="132"/>
                      </a:cubicBezTo>
                      <a:lnTo>
                        <a:pt x="698" y="132"/>
                      </a:lnTo>
                      <a:cubicBezTo>
                        <a:pt x="704" y="132"/>
                        <a:pt x="710" y="132"/>
                        <a:pt x="715" y="127"/>
                      </a:cubicBezTo>
                      <a:lnTo>
                        <a:pt x="727" y="114"/>
                      </a:lnTo>
                      <a:cubicBezTo>
                        <a:pt x="734" y="108"/>
                        <a:pt x="740" y="97"/>
                        <a:pt x="745" y="91"/>
                      </a:cubicBezTo>
                      <a:cubicBezTo>
                        <a:pt x="751" y="78"/>
                        <a:pt x="762" y="72"/>
                        <a:pt x="770" y="67"/>
                      </a:cubicBezTo>
                      <a:lnTo>
                        <a:pt x="770" y="61"/>
                      </a:lnTo>
                      <a:lnTo>
                        <a:pt x="775" y="61"/>
                      </a:lnTo>
                      <a:cubicBezTo>
                        <a:pt x="781" y="67"/>
                        <a:pt x="781" y="67"/>
                        <a:pt x="787" y="67"/>
                      </a:cubicBezTo>
                      <a:lnTo>
                        <a:pt x="798" y="72"/>
                      </a:lnTo>
                      <a:cubicBezTo>
                        <a:pt x="805" y="72"/>
                        <a:pt x="817" y="78"/>
                        <a:pt x="823" y="78"/>
                      </a:cubicBezTo>
                      <a:lnTo>
                        <a:pt x="828" y="84"/>
                      </a:lnTo>
                      <a:lnTo>
                        <a:pt x="828" y="120"/>
                      </a:lnTo>
                      <a:lnTo>
                        <a:pt x="828" y="150"/>
                      </a:lnTo>
                      <a:lnTo>
                        <a:pt x="823" y="168"/>
                      </a:lnTo>
                      <a:cubicBezTo>
                        <a:pt x="823" y="174"/>
                        <a:pt x="828" y="180"/>
                        <a:pt x="834" y="185"/>
                      </a:cubicBezTo>
                      <a:cubicBezTo>
                        <a:pt x="834" y="185"/>
                        <a:pt x="841" y="185"/>
                        <a:pt x="847" y="191"/>
                      </a:cubicBezTo>
                      <a:lnTo>
                        <a:pt x="858" y="198"/>
                      </a:lnTo>
                      <a:lnTo>
                        <a:pt x="883" y="210"/>
                      </a:lnTo>
                      <a:cubicBezTo>
                        <a:pt x="888" y="215"/>
                        <a:pt x="894" y="215"/>
                        <a:pt x="900" y="215"/>
                      </a:cubicBezTo>
                      <a:cubicBezTo>
                        <a:pt x="900" y="215"/>
                        <a:pt x="918" y="204"/>
                        <a:pt x="941" y="191"/>
                      </a:cubicBezTo>
                      <a:cubicBezTo>
                        <a:pt x="954" y="185"/>
                        <a:pt x="960" y="185"/>
                        <a:pt x="971" y="180"/>
                      </a:cubicBezTo>
                      <a:lnTo>
                        <a:pt x="977" y="180"/>
                      </a:lnTo>
                      <a:lnTo>
                        <a:pt x="1013" y="221"/>
                      </a:lnTo>
                      <a:lnTo>
                        <a:pt x="1013" y="227"/>
                      </a:lnTo>
                      <a:cubicBezTo>
                        <a:pt x="1013" y="234"/>
                        <a:pt x="1007" y="245"/>
                        <a:pt x="1001" y="257"/>
                      </a:cubicBezTo>
                      <a:cubicBezTo>
                        <a:pt x="995" y="275"/>
                        <a:pt x="984" y="298"/>
                        <a:pt x="984" y="298"/>
                      </a:cubicBezTo>
                      <a:cubicBezTo>
                        <a:pt x="977" y="305"/>
                        <a:pt x="977" y="311"/>
                        <a:pt x="984" y="317"/>
                      </a:cubicBezTo>
                      <a:lnTo>
                        <a:pt x="995" y="334"/>
                      </a:lnTo>
                      <a:lnTo>
                        <a:pt x="1007" y="347"/>
                      </a:lnTo>
                      <a:cubicBezTo>
                        <a:pt x="1007" y="353"/>
                        <a:pt x="1013" y="358"/>
                        <a:pt x="1013" y="358"/>
                      </a:cubicBezTo>
                      <a:cubicBezTo>
                        <a:pt x="1013" y="364"/>
                        <a:pt x="1020" y="370"/>
                        <a:pt x="1031" y="370"/>
                      </a:cubicBezTo>
                      <a:lnTo>
                        <a:pt x="1114" y="370"/>
                      </a:lnTo>
                      <a:lnTo>
                        <a:pt x="1114" y="377"/>
                      </a:lnTo>
                      <a:cubicBezTo>
                        <a:pt x="1114" y="383"/>
                        <a:pt x="1120" y="388"/>
                        <a:pt x="1127" y="394"/>
                      </a:cubicBezTo>
                      <a:lnTo>
                        <a:pt x="1127" y="413"/>
                      </a:lnTo>
                      <a:cubicBezTo>
                        <a:pt x="1133" y="413"/>
                        <a:pt x="1133" y="413"/>
                        <a:pt x="1133" y="418"/>
                      </a:cubicBezTo>
                      <a:lnTo>
                        <a:pt x="1133" y="424"/>
                      </a:lnTo>
                      <a:lnTo>
                        <a:pt x="1108" y="448"/>
                      </a:lnTo>
                      <a:lnTo>
                        <a:pt x="1084" y="471"/>
                      </a:lnTo>
                      <a:lnTo>
                        <a:pt x="1073" y="477"/>
                      </a:lnTo>
                      <a:cubicBezTo>
                        <a:pt x="1067" y="484"/>
                        <a:pt x="1061" y="490"/>
                        <a:pt x="1067" y="495"/>
                      </a:cubicBezTo>
                      <a:lnTo>
                        <a:pt x="1067" y="501"/>
                      </a:lnTo>
                      <a:lnTo>
                        <a:pt x="1067" y="507"/>
                      </a:lnTo>
                      <a:lnTo>
                        <a:pt x="1067" y="526"/>
                      </a:lnTo>
                      <a:cubicBezTo>
                        <a:pt x="1067" y="526"/>
                        <a:pt x="1073" y="531"/>
                        <a:pt x="1073" y="537"/>
                      </a:cubicBezTo>
                      <a:lnTo>
                        <a:pt x="1073" y="548"/>
                      </a:lnTo>
                      <a:cubicBezTo>
                        <a:pt x="1073" y="556"/>
                        <a:pt x="1078" y="561"/>
                        <a:pt x="1084" y="567"/>
                      </a:cubicBezTo>
                      <a:lnTo>
                        <a:pt x="1097" y="567"/>
                      </a:lnTo>
                      <a:cubicBezTo>
                        <a:pt x="1108" y="573"/>
                        <a:pt x="1114" y="578"/>
                        <a:pt x="1127" y="584"/>
                      </a:cubicBezTo>
                      <a:cubicBezTo>
                        <a:pt x="1138" y="584"/>
                        <a:pt x="1150" y="591"/>
                        <a:pt x="1156" y="597"/>
                      </a:cubicBezTo>
                      <a:lnTo>
                        <a:pt x="1163" y="597"/>
                      </a:lnTo>
                      <a:lnTo>
                        <a:pt x="1163" y="608"/>
                      </a:lnTo>
                      <a:lnTo>
                        <a:pt x="1163" y="627"/>
                      </a:lnTo>
                      <a:lnTo>
                        <a:pt x="1163" y="638"/>
                      </a:lnTo>
                      <a:cubicBezTo>
                        <a:pt x="1156" y="644"/>
                        <a:pt x="1156" y="650"/>
                        <a:pt x="1156" y="656"/>
                      </a:cubicBezTo>
                      <a:cubicBezTo>
                        <a:pt x="1150" y="663"/>
                        <a:pt x="1138" y="663"/>
                        <a:pt x="1120" y="668"/>
                      </a:cubicBezTo>
                      <a:cubicBezTo>
                        <a:pt x="1114" y="674"/>
                        <a:pt x="1103" y="674"/>
                        <a:pt x="1091" y="680"/>
                      </a:cubicBezTo>
                      <a:lnTo>
                        <a:pt x="1078" y="680"/>
                      </a:lnTo>
                      <a:cubicBezTo>
                        <a:pt x="1073" y="686"/>
                        <a:pt x="1067" y="686"/>
                        <a:pt x="1067" y="698"/>
                      </a:cubicBezTo>
                      <a:lnTo>
                        <a:pt x="1061" y="710"/>
                      </a:lnTo>
                      <a:lnTo>
                        <a:pt x="1061" y="716"/>
                      </a:lnTo>
                      <a:lnTo>
                        <a:pt x="1061" y="721"/>
                      </a:lnTo>
                      <a:lnTo>
                        <a:pt x="1048" y="746"/>
                      </a:lnTo>
                      <a:cubicBezTo>
                        <a:pt x="1048" y="751"/>
                        <a:pt x="1048" y="763"/>
                        <a:pt x="1056" y="763"/>
                      </a:cubicBezTo>
                      <a:lnTo>
                        <a:pt x="1091" y="799"/>
                      </a:lnTo>
                      <a:cubicBezTo>
                        <a:pt x="1097" y="806"/>
                        <a:pt x="1103" y="817"/>
                        <a:pt x="1108" y="823"/>
                      </a:cubicBezTo>
                      <a:lnTo>
                        <a:pt x="1114" y="829"/>
                      </a:lnTo>
                      <a:lnTo>
                        <a:pt x="1108" y="829"/>
                      </a:lnTo>
                      <a:cubicBezTo>
                        <a:pt x="1108" y="834"/>
                        <a:pt x="1108" y="841"/>
                        <a:pt x="1103" y="847"/>
                      </a:cubicBezTo>
                      <a:lnTo>
                        <a:pt x="1097" y="853"/>
                      </a:lnTo>
                      <a:cubicBezTo>
                        <a:pt x="1097" y="859"/>
                        <a:pt x="1091" y="864"/>
                        <a:pt x="1091" y="870"/>
                      </a:cubicBezTo>
                      <a:lnTo>
                        <a:pt x="1084" y="877"/>
                      </a:lnTo>
                      <a:lnTo>
                        <a:pt x="1084" y="883"/>
                      </a:lnTo>
                      <a:cubicBezTo>
                        <a:pt x="1078" y="877"/>
                        <a:pt x="1061" y="877"/>
                        <a:pt x="1048" y="877"/>
                      </a:cubicBezTo>
                      <a:cubicBezTo>
                        <a:pt x="1025" y="877"/>
                        <a:pt x="1001" y="870"/>
                        <a:pt x="1001" y="870"/>
                      </a:cubicBezTo>
                      <a:cubicBezTo>
                        <a:pt x="995" y="870"/>
                        <a:pt x="990" y="870"/>
                        <a:pt x="984" y="877"/>
                      </a:cubicBezTo>
                      <a:lnTo>
                        <a:pt x="965" y="900"/>
                      </a:lnTo>
                      <a:lnTo>
                        <a:pt x="954" y="919"/>
                      </a:lnTo>
                      <a:cubicBezTo>
                        <a:pt x="948" y="924"/>
                        <a:pt x="948" y="930"/>
                        <a:pt x="948" y="936"/>
                      </a:cubicBezTo>
                      <a:cubicBezTo>
                        <a:pt x="948" y="936"/>
                        <a:pt x="954" y="960"/>
                        <a:pt x="965" y="984"/>
                      </a:cubicBezTo>
                      <a:cubicBezTo>
                        <a:pt x="965" y="996"/>
                        <a:pt x="971" y="1002"/>
                        <a:pt x="971" y="1013"/>
                      </a:cubicBezTo>
                      <a:lnTo>
                        <a:pt x="971" y="1020"/>
                      </a:lnTo>
                      <a:lnTo>
                        <a:pt x="965" y="1026"/>
                      </a:lnTo>
                      <a:cubicBezTo>
                        <a:pt x="960" y="1026"/>
                        <a:pt x="960" y="1032"/>
                        <a:pt x="954" y="1037"/>
                      </a:cubicBezTo>
                      <a:lnTo>
                        <a:pt x="930" y="1056"/>
                      </a:lnTo>
                      <a:lnTo>
                        <a:pt x="924" y="1049"/>
                      </a:lnTo>
                      <a:cubicBezTo>
                        <a:pt x="918" y="1049"/>
                        <a:pt x="905" y="1043"/>
                        <a:pt x="894" y="1037"/>
                      </a:cubicBezTo>
                      <a:cubicBezTo>
                        <a:pt x="888" y="1032"/>
                        <a:pt x="877" y="1026"/>
                        <a:pt x="870" y="1020"/>
                      </a:cubicBezTo>
                      <a:cubicBezTo>
                        <a:pt x="864" y="1013"/>
                        <a:pt x="858" y="1013"/>
                        <a:pt x="858" y="1013"/>
                      </a:cubicBezTo>
                      <a:cubicBezTo>
                        <a:pt x="855" y="1010"/>
                        <a:pt x="853" y="1009"/>
                        <a:pt x="850" y="1009"/>
                      </a:cubicBezTo>
                      <a:cubicBezTo>
                        <a:pt x="847" y="1009"/>
                        <a:pt x="844" y="1010"/>
                        <a:pt x="841" y="1013"/>
                      </a:cubicBezTo>
                      <a:lnTo>
                        <a:pt x="823" y="1020"/>
                      </a:lnTo>
                      <a:lnTo>
                        <a:pt x="817" y="1026"/>
                      </a:lnTo>
                      <a:lnTo>
                        <a:pt x="798" y="1032"/>
                      </a:lnTo>
                      <a:lnTo>
                        <a:pt x="792" y="1032"/>
                      </a:lnTo>
                      <a:lnTo>
                        <a:pt x="792" y="1037"/>
                      </a:lnTo>
                      <a:cubicBezTo>
                        <a:pt x="781" y="1037"/>
                        <a:pt x="781" y="1043"/>
                        <a:pt x="781" y="1049"/>
                      </a:cubicBezTo>
                      <a:lnTo>
                        <a:pt x="781" y="1067"/>
                      </a:lnTo>
                      <a:cubicBezTo>
                        <a:pt x="781" y="1073"/>
                        <a:pt x="775" y="1084"/>
                        <a:pt x="775" y="1097"/>
                      </a:cubicBezTo>
                      <a:cubicBezTo>
                        <a:pt x="775" y="1109"/>
                        <a:pt x="775" y="1120"/>
                        <a:pt x="770" y="1133"/>
                      </a:cubicBezTo>
                      <a:lnTo>
                        <a:pt x="745" y="1144"/>
                      </a:lnTo>
                      <a:cubicBezTo>
                        <a:pt x="734" y="1144"/>
                        <a:pt x="721" y="1144"/>
                        <a:pt x="715" y="1150"/>
                      </a:cubicBezTo>
                      <a:cubicBezTo>
                        <a:pt x="710" y="1144"/>
                        <a:pt x="698" y="1133"/>
                        <a:pt x="691" y="1120"/>
                      </a:cubicBezTo>
                      <a:cubicBezTo>
                        <a:pt x="685" y="1109"/>
                        <a:pt x="680" y="1103"/>
                        <a:pt x="674" y="1092"/>
                      </a:cubicBezTo>
                      <a:lnTo>
                        <a:pt x="668" y="1079"/>
                      </a:lnTo>
                      <a:cubicBezTo>
                        <a:pt x="662" y="1073"/>
                        <a:pt x="655" y="1073"/>
                        <a:pt x="650" y="1073"/>
                      </a:cubicBezTo>
                      <a:lnTo>
                        <a:pt x="597" y="1073"/>
                      </a:lnTo>
                      <a:cubicBezTo>
                        <a:pt x="591" y="1073"/>
                        <a:pt x="584" y="1079"/>
                        <a:pt x="578" y="1084"/>
                      </a:cubicBezTo>
                      <a:cubicBezTo>
                        <a:pt x="578" y="1084"/>
                        <a:pt x="567" y="1109"/>
                        <a:pt x="555" y="1127"/>
                      </a:cubicBezTo>
                      <a:cubicBezTo>
                        <a:pt x="548" y="1139"/>
                        <a:pt x="542" y="1150"/>
                        <a:pt x="537" y="1156"/>
                      </a:cubicBezTo>
                      <a:lnTo>
                        <a:pt x="507" y="1156"/>
                      </a:lnTo>
                      <a:lnTo>
                        <a:pt x="501" y="1150"/>
                      </a:lnTo>
                      <a:lnTo>
                        <a:pt x="477" y="1150"/>
                      </a:lnTo>
                      <a:lnTo>
                        <a:pt x="477" y="1144"/>
                      </a:lnTo>
                      <a:cubicBezTo>
                        <a:pt x="477" y="1139"/>
                        <a:pt x="471" y="1127"/>
                        <a:pt x="471" y="1114"/>
                      </a:cubicBezTo>
                      <a:cubicBezTo>
                        <a:pt x="471" y="1103"/>
                        <a:pt x="465" y="1092"/>
                        <a:pt x="465" y="1084"/>
                      </a:cubicBezTo>
                      <a:lnTo>
                        <a:pt x="465" y="1067"/>
                      </a:lnTo>
                      <a:cubicBezTo>
                        <a:pt x="459" y="1062"/>
                        <a:pt x="459" y="1056"/>
                        <a:pt x="454" y="1056"/>
                      </a:cubicBezTo>
                      <a:lnTo>
                        <a:pt x="424" y="1043"/>
                      </a:lnTo>
                      <a:cubicBezTo>
                        <a:pt x="418" y="1043"/>
                        <a:pt x="418" y="1043"/>
                        <a:pt x="412" y="1037"/>
                      </a:cubicBezTo>
                      <a:lnTo>
                        <a:pt x="399" y="1032"/>
                      </a:lnTo>
                      <a:cubicBezTo>
                        <a:pt x="394" y="1032"/>
                        <a:pt x="388" y="1032"/>
                        <a:pt x="382" y="1037"/>
                      </a:cubicBezTo>
                      <a:lnTo>
                        <a:pt x="369" y="1043"/>
                      </a:lnTo>
                      <a:lnTo>
                        <a:pt x="347" y="1067"/>
                      </a:lnTo>
                      <a:cubicBezTo>
                        <a:pt x="334" y="1073"/>
                        <a:pt x="328" y="1079"/>
                        <a:pt x="316" y="1084"/>
                      </a:cubicBezTo>
                      <a:lnTo>
                        <a:pt x="311" y="1084"/>
                      </a:lnTo>
                      <a:cubicBezTo>
                        <a:pt x="311" y="1084"/>
                        <a:pt x="305" y="1079"/>
                        <a:pt x="298" y="1073"/>
                      </a:cubicBezTo>
                      <a:lnTo>
                        <a:pt x="292" y="1073"/>
                      </a:lnTo>
                      <a:cubicBezTo>
                        <a:pt x="286" y="1067"/>
                        <a:pt x="281" y="1062"/>
                        <a:pt x="275" y="1062"/>
                      </a:cubicBezTo>
                      <a:lnTo>
                        <a:pt x="269" y="1056"/>
                      </a:lnTo>
                      <a:lnTo>
                        <a:pt x="269" y="1049"/>
                      </a:lnTo>
                      <a:cubicBezTo>
                        <a:pt x="269" y="1043"/>
                        <a:pt x="269" y="1032"/>
                        <a:pt x="275" y="1020"/>
                      </a:cubicBezTo>
                      <a:cubicBezTo>
                        <a:pt x="275" y="996"/>
                        <a:pt x="286" y="971"/>
                        <a:pt x="286" y="971"/>
                      </a:cubicBezTo>
                      <a:cubicBezTo>
                        <a:pt x="286" y="966"/>
                        <a:pt x="281" y="960"/>
                        <a:pt x="281" y="954"/>
                      </a:cubicBezTo>
                      <a:lnTo>
                        <a:pt x="256" y="936"/>
                      </a:lnTo>
                      <a:lnTo>
                        <a:pt x="245" y="919"/>
                      </a:lnTo>
                      <a:lnTo>
                        <a:pt x="239" y="919"/>
                      </a:lnTo>
                      <a:cubicBezTo>
                        <a:pt x="239" y="915"/>
                        <a:pt x="233" y="910"/>
                        <a:pt x="227" y="910"/>
                      </a:cubicBezTo>
                      <a:cubicBezTo>
                        <a:pt x="225" y="910"/>
                        <a:pt x="222" y="911"/>
                        <a:pt x="221" y="913"/>
                      </a:cubicBezTo>
                      <a:cubicBezTo>
                        <a:pt x="221" y="913"/>
                        <a:pt x="198" y="919"/>
                        <a:pt x="179" y="924"/>
                      </a:cubicBezTo>
                      <a:cubicBezTo>
                        <a:pt x="168" y="924"/>
                        <a:pt x="155" y="924"/>
                        <a:pt x="144" y="930"/>
                      </a:cubicBezTo>
                      <a:lnTo>
                        <a:pt x="138" y="930"/>
                      </a:lnTo>
                      <a:lnTo>
                        <a:pt x="138" y="919"/>
                      </a:lnTo>
                      <a:cubicBezTo>
                        <a:pt x="132" y="919"/>
                        <a:pt x="126" y="913"/>
                        <a:pt x="126" y="906"/>
                      </a:cubicBezTo>
                      <a:lnTo>
                        <a:pt x="119" y="894"/>
                      </a:lnTo>
                      <a:cubicBezTo>
                        <a:pt x="114" y="889"/>
                        <a:pt x="114" y="889"/>
                        <a:pt x="108" y="883"/>
                      </a:cubicBezTo>
                      <a:lnTo>
                        <a:pt x="114" y="877"/>
                      </a:lnTo>
                      <a:cubicBezTo>
                        <a:pt x="114" y="870"/>
                        <a:pt x="119" y="859"/>
                        <a:pt x="132" y="847"/>
                      </a:cubicBezTo>
                      <a:cubicBezTo>
                        <a:pt x="138" y="841"/>
                        <a:pt x="144" y="829"/>
                        <a:pt x="149" y="823"/>
                      </a:cubicBezTo>
                      <a:lnTo>
                        <a:pt x="155" y="811"/>
                      </a:lnTo>
                      <a:cubicBezTo>
                        <a:pt x="162" y="806"/>
                        <a:pt x="162" y="799"/>
                        <a:pt x="162" y="793"/>
                      </a:cubicBezTo>
                      <a:lnTo>
                        <a:pt x="155" y="781"/>
                      </a:lnTo>
                      <a:cubicBezTo>
                        <a:pt x="155" y="781"/>
                        <a:pt x="155" y="776"/>
                        <a:pt x="149" y="776"/>
                      </a:cubicBezTo>
                      <a:lnTo>
                        <a:pt x="149" y="770"/>
                      </a:lnTo>
                      <a:lnTo>
                        <a:pt x="144" y="746"/>
                      </a:lnTo>
                      <a:cubicBezTo>
                        <a:pt x="138" y="740"/>
                        <a:pt x="132" y="734"/>
                        <a:pt x="126" y="734"/>
                      </a:cubicBezTo>
                      <a:lnTo>
                        <a:pt x="114" y="727"/>
                      </a:lnTo>
                      <a:cubicBezTo>
                        <a:pt x="102" y="727"/>
                        <a:pt x="91" y="727"/>
                        <a:pt x="83" y="721"/>
                      </a:cubicBezTo>
                      <a:cubicBezTo>
                        <a:pt x="72" y="721"/>
                        <a:pt x="61" y="716"/>
                        <a:pt x="48" y="716"/>
                      </a:cubicBezTo>
                      <a:lnTo>
                        <a:pt x="42" y="710"/>
                      </a:lnTo>
                      <a:lnTo>
                        <a:pt x="42" y="691"/>
                      </a:lnTo>
                      <a:lnTo>
                        <a:pt x="42" y="686"/>
                      </a:lnTo>
                      <a:cubicBezTo>
                        <a:pt x="36" y="680"/>
                        <a:pt x="36" y="674"/>
                        <a:pt x="36" y="674"/>
                      </a:cubicBezTo>
                      <a:lnTo>
                        <a:pt x="36" y="656"/>
                      </a:lnTo>
                      <a:cubicBezTo>
                        <a:pt x="42" y="650"/>
                        <a:pt x="55" y="644"/>
                        <a:pt x="66" y="638"/>
                      </a:cubicBezTo>
                      <a:cubicBezTo>
                        <a:pt x="91" y="627"/>
                        <a:pt x="108" y="614"/>
                        <a:pt x="108" y="614"/>
                      </a:cubicBezTo>
                      <a:cubicBezTo>
                        <a:pt x="114" y="614"/>
                        <a:pt x="119" y="608"/>
                        <a:pt x="119" y="597"/>
                      </a:cubicBezTo>
                      <a:lnTo>
                        <a:pt x="119" y="573"/>
                      </a:lnTo>
                      <a:lnTo>
                        <a:pt x="119" y="561"/>
                      </a:lnTo>
                      <a:lnTo>
                        <a:pt x="119" y="548"/>
                      </a:lnTo>
                      <a:cubicBezTo>
                        <a:pt x="119" y="537"/>
                        <a:pt x="119" y="531"/>
                        <a:pt x="114" y="531"/>
                      </a:cubicBezTo>
                      <a:lnTo>
                        <a:pt x="102" y="520"/>
                      </a:lnTo>
                      <a:cubicBezTo>
                        <a:pt x="96" y="520"/>
                        <a:pt x="83" y="507"/>
                        <a:pt x="72" y="501"/>
                      </a:cubicBezTo>
                      <a:lnTo>
                        <a:pt x="48" y="477"/>
                      </a:lnTo>
                      <a:cubicBezTo>
                        <a:pt x="48" y="471"/>
                        <a:pt x="48" y="460"/>
                        <a:pt x="55" y="454"/>
                      </a:cubicBezTo>
                      <a:lnTo>
                        <a:pt x="61" y="424"/>
                      </a:lnTo>
                      <a:lnTo>
                        <a:pt x="66" y="424"/>
                      </a:lnTo>
                      <a:cubicBezTo>
                        <a:pt x="72" y="424"/>
                        <a:pt x="83" y="418"/>
                        <a:pt x="96" y="418"/>
                      </a:cubicBezTo>
                      <a:lnTo>
                        <a:pt x="144" y="418"/>
                      </a:lnTo>
                      <a:cubicBezTo>
                        <a:pt x="149" y="418"/>
                        <a:pt x="155" y="413"/>
                        <a:pt x="162" y="405"/>
                      </a:cubicBezTo>
                      <a:lnTo>
                        <a:pt x="162" y="400"/>
                      </a:lnTo>
                      <a:cubicBezTo>
                        <a:pt x="162" y="400"/>
                        <a:pt x="162" y="394"/>
                        <a:pt x="168" y="394"/>
                      </a:cubicBezTo>
                      <a:lnTo>
                        <a:pt x="174" y="383"/>
                      </a:lnTo>
                      <a:cubicBezTo>
                        <a:pt x="174" y="383"/>
                        <a:pt x="174" y="377"/>
                        <a:pt x="179" y="370"/>
                      </a:cubicBezTo>
                      <a:lnTo>
                        <a:pt x="185" y="358"/>
                      </a:lnTo>
                      <a:lnTo>
                        <a:pt x="185" y="341"/>
                      </a:lnTo>
                      <a:cubicBezTo>
                        <a:pt x="185" y="341"/>
                        <a:pt x="179" y="334"/>
                        <a:pt x="174" y="328"/>
                      </a:cubicBezTo>
                      <a:cubicBezTo>
                        <a:pt x="174" y="317"/>
                        <a:pt x="162" y="311"/>
                        <a:pt x="155" y="298"/>
                      </a:cubicBezTo>
                      <a:cubicBezTo>
                        <a:pt x="149" y="287"/>
                        <a:pt x="149" y="281"/>
                        <a:pt x="144" y="270"/>
                      </a:cubicBezTo>
                      <a:lnTo>
                        <a:pt x="144" y="262"/>
                      </a:lnTo>
                      <a:lnTo>
                        <a:pt x="162" y="245"/>
                      </a:lnTo>
                      <a:cubicBezTo>
                        <a:pt x="162" y="240"/>
                        <a:pt x="168" y="234"/>
                        <a:pt x="174" y="227"/>
                      </a:cubicBezTo>
                      <a:lnTo>
                        <a:pt x="179" y="221"/>
                      </a:lnTo>
                      <a:lnTo>
                        <a:pt x="185" y="221"/>
                      </a:lnTo>
                      <a:cubicBezTo>
                        <a:pt x="191" y="221"/>
                        <a:pt x="204" y="227"/>
                        <a:pt x="215" y="234"/>
                      </a:cubicBezTo>
                      <a:cubicBezTo>
                        <a:pt x="234" y="240"/>
                        <a:pt x="256" y="245"/>
                        <a:pt x="256" y="245"/>
                      </a:cubicBezTo>
                      <a:cubicBezTo>
                        <a:pt x="259" y="248"/>
                        <a:pt x="263" y="250"/>
                        <a:pt x="266" y="250"/>
                      </a:cubicBezTo>
                      <a:cubicBezTo>
                        <a:pt x="269" y="250"/>
                        <a:pt x="272" y="248"/>
                        <a:pt x="275" y="245"/>
                      </a:cubicBezTo>
                      <a:lnTo>
                        <a:pt x="298" y="227"/>
                      </a:lnTo>
                      <a:lnTo>
                        <a:pt x="316" y="210"/>
                      </a:lnTo>
                      <a:cubicBezTo>
                        <a:pt x="322" y="204"/>
                        <a:pt x="328" y="198"/>
                        <a:pt x="322" y="191"/>
                      </a:cubicBezTo>
                      <a:cubicBezTo>
                        <a:pt x="322" y="191"/>
                        <a:pt x="322" y="168"/>
                        <a:pt x="316" y="144"/>
                      </a:cubicBezTo>
                      <a:lnTo>
                        <a:pt x="316" y="108"/>
                      </a:lnTo>
                      <a:lnTo>
                        <a:pt x="322" y="102"/>
                      </a:lnTo>
                      <a:cubicBezTo>
                        <a:pt x="328" y="102"/>
                        <a:pt x="334" y="97"/>
                        <a:pt x="341" y="97"/>
                      </a:cubicBezTo>
                      <a:lnTo>
                        <a:pt x="352" y="91"/>
                      </a:lnTo>
                      <a:cubicBezTo>
                        <a:pt x="358" y="91"/>
                        <a:pt x="358" y="84"/>
                        <a:pt x="364" y="84"/>
                      </a:cubicBezTo>
                      <a:lnTo>
                        <a:pt x="369" y="84"/>
                      </a:lnTo>
                      <a:cubicBezTo>
                        <a:pt x="377" y="91"/>
                        <a:pt x="388" y="97"/>
                        <a:pt x="394" y="108"/>
                      </a:cubicBezTo>
                      <a:cubicBezTo>
                        <a:pt x="412" y="120"/>
                        <a:pt x="429" y="138"/>
                        <a:pt x="429" y="138"/>
                      </a:cubicBezTo>
                      <a:cubicBezTo>
                        <a:pt x="435" y="144"/>
                        <a:pt x="441" y="144"/>
                        <a:pt x="448" y="144"/>
                      </a:cubicBezTo>
                      <a:lnTo>
                        <a:pt x="471" y="138"/>
                      </a:lnTo>
                      <a:lnTo>
                        <a:pt x="477" y="132"/>
                      </a:lnTo>
                      <a:lnTo>
                        <a:pt x="501" y="132"/>
                      </a:lnTo>
                      <a:cubicBezTo>
                        <a:pt x="507" y="127"/>
                        <a:pt x="512" y="127"/>
                        <a:pt x="512" y="114"/>
                      </a:cubicBezTo>
                      <a:lnTo>
                        <a:pt x="519" y="102"/>
                      </a:lnTo>
                      <a:cubicBezTo>
                        <a:pt x="519" y="97"/>
                        <a:pt x="525" y="84"/>
                        <a:pt x="525" y="72"/>
                      </a:cubicBezTo>
                      <a:cubicBezTo>
                        <a:pt x="531" y="61"/>
                        <a:pt x="537" y="42"/>
                        <a:pt x="537" y="37"/>
                      </a:cubicBezTo>
                      <a:close/>
                      <a:moveTo>
                        <a:pt x="525" y="1"/>
                      </a:moveTo>
                      <a:cubicBezTo>
                        <a:pt x="519" y="1"/>
                        <a:pt x="512" y="7"/>
                        <a:pt x="507" y="12"/>
                      </a:cubicBezTo>
                      <a:cubicBezTo>
                        <a:pt x="507" y="12"/>
                        <a:pt x="501" y="37"/>
                        <a:pt x="489" y="61"/>
                      </a:cubicBezTo>
                      <a:cubicBezTo>
                        <a:pt x="489" y="72"/>
                        <a:pt x="484" y="84"/>
                        <a:pt x="484" y="97"/>
                      </a:cubicBezTo>
                      <a:lnTo>
                        <a:pt x="477" y="97"/>
                      </a:lnTo>
                      <a:cubicBezTo>
                        <a:pt x="477" y="97"/>
                        <a:pt x="471" y="97"/>
                        <a:pt x="465" y="102"/>
                      </a:cubicBezTo>
                      <a:lnTo>
                        <a:pt x="448" y="108"/>
                      </a:lnTo>
                      <a:lnTo>
                        <a:pt x="418" y="78"/>
                      </a:lnTo>
                      <a:lnTo>
                        <a:pt x="394" y="55"/>
                      </a:lnTo>
                      <a:lnTo>
                        <a:pt x="382" y="48"/>
                      </a:lnTo>
                      <a:cubicBezTo>
                        <a:pt x="377" y="42"/>
                        <a:pt x="369" y="42"/>
                        <a:pt x="364" y="42"/>
                      </a:cubicBezTo>
                      <a:lnTo>
                        <a:pt x="352" y="48"/>
                      </a:lnTo>
                      <a:cubicBezTo>
                        <a:pt x="347" y="55"/>
                        <a:pt x="341" y="55"/>
                        <a:pt x="334" y="61"/>
                      </a:cubicBezTo>
                      <a:lnTo>
                        <a:pt x="322" y="61"/>
                      </a:lnTo>
                      <a:cubicBezTo>
                        <a:pt x="316" y="67"/>
                        <a:pt x="311" y="72"/>
                        <a:pt x="305" y="72"/>
                      </a:cubicBezTo>
                      <a:lnTo>
                        <a:pt x="298" y="78"/>
                      </a:lnTo>
                      <a:cubicBezTo>
                        <a:pt x="292" y="78"/>
                        <a:pt x="286" y="84"/>
                        <a:pt x="286" y="84"/>
                      </a:cubicBezTo>
                      <a:cubicBezTo>
                        <a:pt x="281" y="91"/>
                        <a:pt x="281" y="97"/>
                        <a:pt x="281" y="102"/>
                      </a:cubicBezTo>
                      <a:lnTo>
                        <a:pt x="281" y="150"/>
                      </a:lnTo>
                      <a:cubicBezTo>
                        <a:pt x="286" y="162"/>
                        <a:pt x="286" y="180"/>
                        <a:pt x="286" y="185"/>
                      </a:cubicBezTo>
                      <a:lnTo>
                        <a:pt x="275" y="198"/>
                      </a:lnTo>
                      <a:lnTo>
                        <a:pt x="269" y="204"/>
                      </a:lnTo>
                      <a:lnTo>
                        <a:pt x="262" y="210"/>
                      </a:lnTo>
                      <a:cubicBezTo>
                        <a:pt x="251" y="210"/>
                        <a:pt x="239" y="204"/>
                        <a:pt x="226" y="198"/>
                      </a:cubicBezTo>
                      <a:cubicBezTo>
                        <a:pt x="215" y="191"/>
                        <a:pt x="204" y="191"/>
                        <a:pt x="191" y="185"/>
                      </a:cubicBezTo>
                      <a:lnTo>
                        <a:pt x="174" y="185"/>
                      </a:lnTo>
                      <a:cubicBezTo>
                        <a:pt x="172" y="183"/>
                        <a:pt x="170" y="183"/>
                        <a:pt x="168" y="183"/>
                      </a:cubicBezTo>
                      <a:cubicBezTo>
                        <a:pt x="165" y="183"/>
                        <a:pt x="162" y="185"/>
                        <a:pt x="162" y="185"/>
                      </a:cubicBezTo>
                      <a:lnTo>
                        <a:pt x="155" y="191"/>
                      </a:lnTo>
                      <a:lnTo>
                        <a:pt x="149" y="198"/>
                      </a:lnTo>
                      <a:lnTo>
                        <a:pt x="144" y="204"/>
                      </a:lnTo>
                      <a:cubicBezTo>
                        <a:pt x="144" y="210"/>
                        <a:pt x="138" y="215"/>
                        <a:pt x="132" y="221"/>
                      </a:cubicBezTo>
                      <a:lnTo>
                        <a:pt x="114" y="240"/>
                      </a:lnTo>
                      <a:lnTo>
                        <a:pt x="108" y="257"/>
                      </a:lnTo>
                      <a:cubicBezTo>
                        <a:pt x="102" y="257"/>
                        <a:pt x="102" y="270"/>
                        <a:pt x="102" y="275"/>
                      </a:cubicBezTo>
                      <a:lnTo>
                        <a:pt x="114" y="287"/>
                      </a:lnTo>
                      <a:cubicBezTo>
                        <a:pt x="114" y="293"/>
                        <a:pt x="119" y="305"/>
                        <a:pt x="126" y="317"/>
                      </a:cubicBezTo>
                      <a:cubicBezTo>
                        <a:pt x="132" y="328"/>
                        <a:pt x="138" y="341"/>
                        <a:pt x="144" y="347"/>
                      </a:cubicBezTo>
                      <a:lnTo>
                        <a:pt x="149" y="347"/>
                      </a:lnTo>
                      <a:lnTo>
                        <a:pt x="144" y="353"/>
                      </a:lnTo>
                      <a:cubicBezTo>
                        <a:pt x="144" y="358"/>
                        <a:pt x="138" y="364"/>
                        <a:pt x="138" y="364"/>
                      </a:cubicBezTo>
                      <a:lnTo>
                        <a:pt x="132" y="377"/>
                      </a:lnTo>
                      <a:lnTo>
                        <a:pt x="132" y="383"/>
                      </a:lnTo>
                      <a:lnTo>
                        <a:pt x="96" y="383"/>
                      </a:lnTo>
                      <a:cubicBezTo>
                        <a:pt x="83" y="383"/>
                        <a:pt x="66" y="388"/>
                        <a:pt x="61" y="388"/>
                      </a:cubicBezTo>
                      <a:lnTo>
                        <a:pt x="42" y="388"/>
                      </a:lnTo>
                      <a:cubicBezTo>
                        <a:pt x="36" y="394"/>
                        <a:pt x="31" y="394"/>
                        <a:pt x="31" y="400"/>
                      </a:cubicBezTo>
                      <a:lnTo>
                        <a:pt x="19" y="441"/>
                      </a:lnTo>
                      <a:cubicBezTo>
                        <a:pt x="12" y="454"/>
                        <a:pt x="12" y="465"/>
                        <a:pt x="12" y="471"/>
                      </a:cubicBezTo>
                      <a:lnTo>
                        <a:pt x="6" y="484"/>
                      </a:lnTo>
                      <a:cubicBezTo>
                        <a:pt x="6" y="490"/>
                        <a:pt x="6" y="495"/>
                        <a:pt x="12" y="501"/>
                      </a:cubicBezTo>
                      <a:cubicBezTo>
                        <a:pt x="12" y="501"/>
                        <a:pt x="36" y="520"/>
                        <a:pt x="55" y="531"/>
                      </a:cubicBezTo>
                      <a:cubicBezTo>
                        <a:pt x="66" y="537"/>
                        <a:pt x="72" y="548"/>
                        <a:pt x="83" y="548"/>
                      </a:cubicBezTo>
                      <a:lnTo>
                        <a:pt x="83" y="556"/>
                      </a:lnTo>
                      <a:lnTo>
                        <a:pt x="83" y="573"/>
                      </a:lnTo>
                      <a:lnTo>
                        <a:pt x="83" y="591"/>
                      </a:lnTo>
                      <a:cubicBezTo>
                        <a:pt x="72" y="591"/>
                        <a:pt x="61" y="597"/>
                        <a:pt x="48" y="608"/>
                      </a:cubicBezTo>
                      <a:cubicBezTo>
                        <a:pt x="31" y="620"/>
                        <a:pt x="6" y="633"/>
                        <a:pt x="6" y="633"/>
                      </a:cubicBezTo>
                      <a:cubicBezTo>
                        <a:pt x="1" y="638"/>
                        <a:pt x="1" y="644"/>
                        <a:pt x="1" y="650"/>
                      </a:cubicBezTo>
                      <a:lnTo>
                        <a:pt x="1" y="663"/>
                      </a:lnTo>
                      <a:lnTo>
                        <a:pt x="1" y="674"/>
                      </a:lnTo>
                      <a:cubicBezTo>
                        <a:pt x="1" y="680"/>
                        <a:pt x="6" y="686"/>
                        <a:pt x="6" y="691"/>
                      </a:cubicBezTo>
                      <a:lnTo>
                        <a:pt x="6" y="698"/>
                      </a:lnTo>
                      <a:cubicBezTo>
                        <a:pt x="6" y="710"/>
                        <a:pt x="6" y="716"/>
                        <a:pt x="12" y="721"/>
                      </a:cubicBezTo>
                      <a:lnTo>
                        <a:pt x="12" y="734"/>
                      </a:lnTo>
                      <a:cubicBezTo>
                        <a:pt x="12" y="740"/>
                        <a:pt x="19" y="746"/>
                        <a:pt x="25" y="746"/>
                      </a:cubicBezTo>
                      <a:lnTo>
                        <a:pt x="42" y="751"/>
                      </a:lnTo>
                      <a:cubicBezTo>
                        <a:pt x="48" y="751"/>
                        <a:pt x="61" y="757"/>
                        <a:pt x="72" y="757"/>
                      </a:cubicBezTo>
                      <a:cubicBezTo>
                        <a:pt x="83" y="763"/>
                        <a:pt x="96" y="763"/>
                        <a:pt x="108" y="763"/>
                      </a:cubicBezTo>
                      <a:lnTo>
                        <a:pt x="114" y="763"/>
                      </a:lnTo>
                      <a:lnTo>
                        <a:pt x="119" y="781"/>
                      </a:lnTo>
                      <a:lnTo>
                        <a:pt x="119" y="787"/>
                      </a:lnTo>
                      <a:lnTo>
                        <a:pt x="119" y="793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cubicBezTo>
                        <a:pt x="114" y="811"/>
                        <a:pt x="108" y="817"/>
                        <a:pt x="102" y="829"/>
                      </a:cubicBezTo>
                      <a:cubicBezTo>
                        <a:pt x="96" y="841"/>
                        <a:pt x="83" y="847"/>
                        <a:pt x="78" y="859"/>
                      </a:cubicBezTo>
                      <a:lnTo>
                        <a:pt x="72" y="870"/>
                      </a:lnTo>
                      <a:cubicBezTo>
                        <a:pt x="72" y="877"/>
                        <a:pt x="66" y="883"/>
                        <a:pt x="72" y="889"/>
                      </a:cubicBezTo>
                      <a:lnTo>
                        <a:pt x="78" y="900"/>
                      </a:lnTo>
                      <a:cubicBezTo>
                        <a:pt x="83" y="906"/>
                        <a:pt x="83" y="913"/>
                        <a:pt x="91" y="919"/>
                      </a:cubicBezTo>
                      <a:lnTo>
                        <a:pt x="96" y="924"/>
                      </a:lnTo>
                      <a:cubicBezTo>
                        <a:pt x="96" y="930"/>
                        <a:pt x="102" y="936"/>
                        <a:pt x="108" y="941"/>
                      </a:cubicBezTo>
                      <a:lnTo>
                        <a:pt x="108" y="949"/>
                      </a:lnTo>
                      <a:lnTo>
                        <a:pt x="114" y="954"/>
                      </a:lnTo>
                      <a:lnTo>
                        <a:pt x="119" y="960"/>
                      </a:lnTo>
                      <a:cubicBezTo>
                        <a:pt x="119" y="966"/>
                        <a:pt x="132" y="966"/>
                        <a:pt x="138" y="966"/>
                      </a:cubicBezTo>
                      <a:lnTo>
                        <a:pt x="149" y="966"/>
                      </a:lnTo>
                      <a:cubicBezTo>
                        <a:pt x="162" y="960"/>
                        <a:pt x="174" y="960"/>
                        <a:pt x="185" y="960"/>
                      </a:cubicBezTo>
                      <a:cubicBezTo>
                        <a:pt x="198" y="954"/>
                        <a:pt x="215" y="949"/>
                        <a:pt x="221" y="949"/>
                      </a:cubicBezTo>
                      <a:lnTo>
                        <a:pt x="234" y="960"/>
                      </a:lnTo>
                      <a:lnTo>
                        <a:pt x="245" y="971"/>
                      </a:lnTo>
                      <a:cubicBezTo>
                        <a:pt x="245" y="984"/>
                        <a:pt x="239" y="996"/>
                        <a:pt x="239" y="1007"/>
                      </a:cubicBezTo>
                      <a:cubicBezTo>
                        <a:pt x="234" y="1026"/>
                        <a:pt x="234" y="1037"/>
                        <a:pt x="234" y="1043"/>
                      </a:cubicBezTo>
                      <a:lnTo>
                        <a:pt x="226" y="1062"/>
                      </a:lnTo>
                      <a:cubicBezTo>
                        <a:pt x="226" y="1067"/>
                        <a:pt x="234" y="1073"/>
                        <a:pt x="234" y="1079"/>
                      </a:cubicBezTo>
                      <a:lnTo>
                        <a:pt x="239" y="1079"/>
                      </a:lnTo>
                      <a:lnTo>
                        <a:pt x="245" y="1084"/>
                      </a:lnTo>
                      <a:lnTo>
                        <a:pt x="251" y="1092"/>
                      </a:lnTo>
                      <a:cubicBezTo>
                        <a:pt x="256" y="1092"/>
                        <a:pt x="262" y="1097"/>
                        <a:pt x="269" y="1103"/>
                      </a:cubicBezTo>
                      <a:lnTo>
                        <a:pt x="281" y="1109"/>
                      </a:lnTo>
                      <a:cubicBezTo>
                        <a:pt x="286" y="1109"/>
                        <a:pt x="292" y="1114"/>
                        <a:pt x="292" y="1114"/>
                      </a:cubicBezTo>
                      <a:lnTo>
                        <a:pt x="305" y="1120"/>
                      </a:lnTo>
                      <a:cubicBezTo>
                        <a:pt x="311" y="1127"/>
                        <a:pt x="311" y="1127"/>
                        <a:pt x="316" y="1127"/>
                      </a:cubicBezTo>
                      <a:cubicBezTo>
                        <a:pt x="316" y="1127"/>
                        <a:pt x="322" y="1127"/>
                        <a:pt x="322" y="1120"/>
                      </a:cubicBezTo>
                      <a:lnTo>
                        <a:pt x="341" y="1114"/>
                      </a:lnTo>
                      <a:cubicBezTo>
                        <a:pt x="347" y="1109"/>
                        <a:pt x="358" y="1103"/>
                        <a:pt x="364" y="1097"/>
                      </a:cubicBezTo>
                      <a:cubicBezTo>
                        <a:pt x="377" y="1084"/>
                        <a:pt x="388" y="1079"/>
                        <a:pt x="394" y="1073"/>
                      </a:cubicBezTo>
                      <a:lnTo>
                        <a:pt x="412" y="1073"/>
                      </a:lnTo>
                      <a:lnTo>
                        <a:pt x="412" y="1079"/>
                      </a:lnTo>
                      <a:lnTo>
                        <a:pt x="429" y="1084"/>
                      </a:lnTo>
                      <a:cubicBezTo>
                        <a:pt x="429" y="1097"/>
                        <a:pt x="435" y="1109"/>
                        <a:pt x="435" y="1120"/>
                      </a:cubicBezTo>
                      <a:cubicBezTo>
                        <a:pt x="441" y="1133"/>
                        <a:pt x="441" y="1144"/>
                        <a:pt x="448" y="1156"/>
                      </a:cubicBezTo>
                      <a:lnTo>
                        <a:pt x="448" y="1169"/>
                      </a:lnTo>
                      <a:cubicBezTo>
                        <a:pt x="454" y="1174"/>
                        <a:pt x="454" y="1180"/>
                        <a:pt x="459" y="1180"/>
                      </a:cubicBezTo>
                      <a:lnTo>
                        <a:pt x="471" y="1186"/>
                      </a:lnTo>
                      <a:lnTo>
                        <a:pt x="495" y="1186"/>
                      </a:lnTo>
                      <a:lnTo>
                        <a:pt x="501" y="1192"/>
                      </a:lnTo>
                      <a:lnTo>
                        <a:pt x="531" y="1192"/>
                      </a:lnTo>
                      <a:cubicBezTo>
                        <a:pt x="542" y="1192"/>
                        <a:pt x="548" y="1199"/>
                        <a:pt x="548" y="1199"/>
                      </a:cubicBezTo>
                      <a:cubicBezTo>
                        <a:pt x="555" y="1199"/>
                        <a:pt x="561" y="1192"/>
                        <a:pt x="561" y="1186"/>
                      </a:cubicBezTo>
                      <a:cubicBezTo>
                        <a:pt x="561" y="1186"/>
                        <a:pt x="578" y="1169"/>
                        <a:pt x="591" y="1144"/>
                      </a:cubicBezTo>
                      <a:cubicBezTo>
                        <a:pt x="597" y="1133"/>
                        <a:pt x="602" y="1120"/>
                        <a:pt x="608" y="1109"/>
                      </a:cubicBezTo>
                      <a:lnTo>
                        <a:pt x="644" y="1109"/>
                      </a:lnTo>
                      <a:lnTo>
                        <a:pt x="644" y="1114"/>
                      </a:lnTo>
                      <a:cubicBezTo>
                        <a:pt x="650" y="1120"/>
                        <a:pt x="655" y="1133"/>
                        <a:pt x="662" y="1139"/>
                      </a:cubicBezTo>
                      <a:cubicBezTo>
                        <a:pt x="680" y="1163"/>
                        <a:pt x="691" y="1180"/>
                        <a:pt x="691" y="1180"/>
                      </a:cubicBezTo>
                      <a:cubicBezTo>
                        <a:pt x="698" y="1186"/>
                        <a:pt x="704" y="1186"/>
                        <a:pt x="710" y="1186"/>
                      </a:cubicBezTo>
                      <a:lnTo>
                        <a:pt x="721" y="1186"/>
                      </a:lnTo>
                      <a:cubicBezTo>
                        <a:pt x="734" y="1180"/>
                        <a:pt x="740" y="1180"/>
                        <a:pt x="751" y="1174"/>
                      </a:cubicBezTo>
                      <a:lnTo>
                        <a:pt x="792" y="1163"/>
                      </a:lnTo>
                      <a:cubicBezTo>
                        <a:pt x="798" y="1163"/>
                        <a:pt x="805" y="1156"/>
                        <a:pt x="805" y="1150"/>
                      </a:cubicBezTo>
                      <a:lnTo>
                        <a:pt x="805" y="1133"/>
                      </a:lnTo>
                      <a:cubicBezTo>
                        <a:pt x="811" y="1127"/>
                        <a:pt x="811" y="1114"/>
                        <a:pt x="811" y="1103"/>
                      </a:cubicBezTo>
                      <a:cubicBezTo>
                        <a:pt x="811" y="1092"/>
                        <a:pt x="817" y="1079"/>
                        <a:pt x="817" y="1067"/>
                      </a:cubicBezTo>
                      <a:lnTo>
                        <a:pt x="817" y="1062"/>
                      </a:lnTo>
                      <a:lnTo>
                        <a:pt x="828" y="1056"/>
                      </a:lnTo>
                      <a:cubicBezTo>
                        <a:pt x="828" y="1056"/>
                        <a:pt x="834" y="1056"/>
                        <a:pt x="841" y="1049"/>
                      </a:cubicBezTo>
                      <a:lnTo>
                        <a:pt x="847" y="1049"/>
                      </a:lnTo>
                      <a:cubicBezTo>
                        <a:pt x="858" y="1056"/>
                        <a:pt x="870" y="1062"/>
                        <a:pt x="877" y="1067"/>
                      </a:cubicBezTo>
                      <a:cubicBezTo>
                        <a:pt x="888" y="1073"/>
                        <a:pt x="900" y="1079"/>
                        <a:pt x="905" y="1084"/>
                      </a:cubicBezTo>
                      <a:lnTo>
                        <a:pt x="924" y="1092"/>
                      </a:lnTo>
                      <a:lnTo>
                        <a:pt x="941" y="1092"/>
                      </a:lnTo>
                      <a:lnTo>
                        <a:pt x="977" y="1062"/>
                      </a:lnTo>
                      <a:lnTo>
                        <a:pt x="990" y="1049"/>
                      </a:lnTo>
                      <a:lnTo>
                        <a:pt x="995" y="1043"/>
                      </a:lnTo>
                      <a:cubicBezTo>
                        <a:pt x="1001" y="1043"/>
                        <a:pt x="1001" y="1043"/>
                        <a:pt x="1001" y="1037"/>
                      </a:cubicBezTo>
                      <a:lnTo>
                        <a:pt x="1007" y="1037"/>
                      </a:lnTo>
                      <a:cubicBezTo>
                        <a:pt x="1013" y="1032"/>
                        <a:pt x="1013" y="1026"/>
                        <a:pt x="1013" y="1020"/>
                      </a:cubicBezTo>
                      <a:lnTo>
                        <a:pt x="1007" y="1002"/>
                      </a:lnTo>
                      <a:cubicBezTo>
                        <a:pt x="1007" y="996"/>
                        <a:pt x="1001" y="984"/>
                        <a:pt x="995" y="971"/>
                      </a:cubicBezTo>
                      <a:cubicBezTo>
                        <a:pt x="995" y="954"/>
                        <a:pt x="990" y="941"/>
                        <a:pt x="984" y="936"/>
                      </a:cubicBezTo>
                      <a:lnTo>
                        <a:pt x="995" y="924"/>
                      </a:lnTo>
                      <a:lnTo>
                        <a:pt x="995" y="919"/>
                      </a:lnTo>
                      <a:lnTo>
                        <a:pt x="1007" y="906"/>
                      </a:lnTo>
                      <a:cubicBezTo>
                        <a:pt x="1020" y="906"/>
                        <a:pt x="1031" y="913"/>
                        <a:pt x="1043" y="913"/>
                      </a:cubicBezTo>
                      <a:cubicBezTo>
                        <a:pt x="1067" y="913"/>
                        <a:pt x="1097" y="919"/>
                        <a:pt x="1097" y="919"/>
                      </a:cubicBezTo>
                      <a:cubicBezTo>
                        <a:pt x="1103" y="919"/>
                        <a:pt x="1108" y="913"/>
                        <a:pt x="1108" y="906"/>
                      </a:cubicBezTo>
                      <a:cubicBezTo>
                        <a:pt x="1108" y="906"/>
                        <a:pt x="1114" y="900"/>
                        <a:pt x="1120" y="894"/>
                      </a:cubicBezTo>
                      <a:lnTo>
                        <a:pt x="1120" y="889"/>
                      </a:lnTo>
                      <a:cubicBezTo>
                        <a:pt x="1127" y="883"/>
                        <a:pt x="1127" y="877"/>
                        <a:pt x="1133" y="870"/>
                      </a:cubicBezTo>
                      <a:lnTo>
                        <a:pt x="1138" y="859"/>
                      </a:lnTo>
                      <a:cubicBezTo>
                        <a:pt x="1138" y="853"/>
                        <a:pt x="1144" y="847"/>
                        <a:pt x="1144" y="841"/>
                      </a:cubicBezTo>
                      <a:lnTo>
                        <a:pt x="1150" y="834"/>
                      </a:lnTo>
                      <a:cubicBezTo>
                        <a:pt x="1150" y="823"/>
                        <a:pt x="1150" y="817"/>
                        <a:pt x="1144" y="811"/>
                      </a:cubicBezTo>
                      <a:lnTo>
                        <a:pt x="1138" y="799"/>
                      </a:lnTo>
                      <a:cubicBezTo>
                        <a:pt x="1133" y="793"/>
                        <a:pt x="1120" y="787"/>
                        <a:pt x="1114" y="776"/>
                      </a:cubicBezTo>
                      <a:cubicBezTo>
                        <a:pt x="1103" y="763"/>
                        <a:pt x="1097" y="751"/>
                        <a:pt x="1091" y="746"/>
                      </a:cubicBezTo>
                      <a:lnTo>
                        <a:pt x="1091" y="734"/>
                      </a:lnTo>
                      <a:lnTo>
                        <a:pt x="1097" y="721"/>
                      </a:lnTo>
                      <a:lnTo>
                        <a:pt x="1097" y="716"/>
                      </a:lnTo>
                      <a:lnTo>
                        <a:pt x="1103" y="710"/>
                      </a:lnTo>
                      <a:cubicBezTo>
                        <a:pt x="1108" y="710"/>
                        <a:pt x="1120" y="710"/>
                        <a:pt x="1133" y="704"/>
                      </a:cubicBezTo>
                      <a:cubicBezTo>
                        <a:pt x="1156" y="698"/>
                        <a:pt x="1180" y="686"/>
                        <a:pt x="1180" y="686"/>
                      </a:cubicBezTo>
                      <a:cubicBezTo>
                        <a:pt x="1186" y="686"/>
                        <a:pt x="1191" y="680"/>
                        <a:pt x="1191" y="674"/>
                      </a:cubicBezTo>
                      <a:lnTo>
                        <a:pt x="1191" y="656"/>
                      </a:lnTo>
                      <a:cubicBezTo>
                        <a:pt x="1191" y="650"/>
                        <a:pt x="1191" y="644"/>
                        <a:pt x="1198" y="638"/>
                      </a:cubicBezTo>
                      <a:lnTo>
                        <a:pt x="1198" y="627"/>
                      </a:lnTo>
                      <a:lnTo>
                        <a:pt x="1198" y="608"/>
                      </a:lnTo>
                      <a:lnTo>
                        <a:pt x="1198" y="603"/>
                      </a:lnTo>
                      <a:lnTo>
                        <a:pt x="1198" y="584"/>
                      </a:lnTo>
                      <a:cubicBezTo>
                        <a:pt x="1198" y="578"/>
                        <a:pt x="1191" y="573"/>
                        <a:pt x="1186" y="573"/>
                      </a:cubicBezTo>
                      <a:lnTo>
                        <a:pt x="1174" y="567"/>
                      </a:lnTo>
                      <a:cubicBezTo>
                        <a:pt x="1163" y="561"/>
                        <a:pt x="1156" y="556"/>
                        <a:pt x="1144" y="548"/>
                      </a:cubicBezTo>
                      <a:cubicBezTo>
                        <a:pt x="1133" y="543"/>
                        <a:pt x="1120" y="537"/>
                        <a:pt x="1108" y="537"/>
                      </a:cubicBezTo>
                      <a:lnTo>
                        <a:pt x="1108" y="531"/>
                      </a:lnTo>
                      <a:cubicBezTo>
                        <a:pt x="1108" y="526"/>
                        <a:pt x="1103" y="520"/>
                        <a:pt x="1103" y="520"/>
                      </a:cubicBezTo>
                      <a:lnTo>
                        <a:pt x="1103" y="501"/>
                      </a:lnTo>
                      <a:lnTo>
                        <a:pt x="1103" y="495"/>
                      </a:lnTo>
                      <a:cubicBezTo>
                        <a:pt x="1114" y="490"/>
                        <a:pt x="1120" y="484"/>
                        <a:pt x="1133" y="477"/>
                      </a:cubicBezTo>
                      <a:cubicBezTo>
                        <a:pt x="1138" y="465"/>
                        <a:pt x="1150" y="460"/>
                        <a:pt x="1156" y="454"/>
                      </a:cubicBezTo>
                      <a:cubicBezTo>
                        <a:pt x="1156" y="448"/>
                        <a:pt x="1163" y="448"/>
                        <a:pt x="1163" y="441"/>
                      </a:cubicBezTo>
                      <a:lnTo>
                        <a:pt x="1168" y="441"/>
                      </a:lnTo>
                      <a:cubicBezTo>
                        <a:pt x="1174" y="435"/>
                        <a:pt x="1174" y="430"/>
                        <a:pt x="1168" y="424"/>
                      </a:cubicBezTo>
                      <a:lnTo>
                        <a:pt x="1168" y="405"/>
                      </a:lnTo>
                      <a:cubicBezTo>
                        <a:pt x="1163" y="405"/>
                        <a:pt x="1163" y="400"/>
                        <a:pt x="1163" y="394"/>
                      </a:cubicBezTo>
                      <a:lnTo>
                        <a:pt x="1156" y="383"/>
                      </a:lnTo>
                      <a:cubicBezTo>
                        <a:pt x="1156" y="377"/>
                        <a:pt x="1150" y="364"/>
                        <a:pt x="1150" y="358"/>
                      </a:cubicBezTo>
                      <a:lnTo>
                        <a:pt x="1144" y="347"/>
                      </a:lnTo>
                      <a:cubicBezTo>
                        <a:pt x="1138" y="347"/>
                        <a:pt x="1138" y="341"/>
                        <a:pt x="1138" y="341"/>
                      </a:cubicBezTo>
                      <a:cubicBezTo>
                        <a:pt x="1138" y="341"/>
                        <a:pt x="1133" y="334"/>
                        <a:pt x="1127" y="334"/>
                      </a:cubicBezTo>
                      <a:lnTo>
                        <a:pt x="1037" y="334"/>
                      </a:lnTo>
                      <a:lnTo>
                        <a:pt x="1037" y="328"/>
                      </a:lnTo>
                      <a:lnTo>
                        <a:pt x="1031" y="317"/>
                      </a:lnTo>
                      <a:lnTo>
                        <a:pt x="1025" y="317"/>
                      </a:lnTo>
                      <a:lnTo>
                        <a:pt x="1020" y="305"/>
                      </a:lnTo>
                      <a:cubicBezTo>
                        <a:pt x="1025" y="293"/>
                        <a:pt x="1031" y="281"/>
                        <a:pt x="1037" y="270"/>
                      </a:cubicBezTo>
                      <a:cubicBezTo>
                        <a:pt x="1037" y="257"/>
                        <a:pt x="1043" y="245"/>
                        <a:pt x="1048" y="240"/>
                      </a:cubicBezTo>
                      <a:lnTo>
                        <a:pt x="1056" y="221"/>
                      </a:lnTo>
                      <a:cubicBezTo>
                        <a:pt x="1056" y="215"/>
                        <a:pt x="1056" y="210"/>
                        <a:pt x="1048" y="204"/>
                      </a:cubicBezTo>
                      <a:lnTo>
                        <a:pt x="1043" y="191"/>
                      </a:lnTo>
                      <a:lnTo>
                        <a:pt x="1020" y="174"/>
                      </a:lnTo>
                      <a:lnTo>
                        <a:pt x="1001" y="155"/>
                      </a:lnTo>
                      <a:cubicBezTo>
                        <a:pt x="995" y="150"/>
                        <a:pt x="990" y="144"/>
                        <a:pt x="990" y="144"/>
                      </a:cubicBezTo>
                      <a:cubicBezTo>
                        <a:pt x="987" y="141"/>
                        <a:pt x="984" y="140"/>
                        <a:pt x="980" y="140"/>
                      </a:cubicBezTo>
                      <a:cubicBezTo>
                        <a:pt x="977" y="140"/>
                        <a:pt x="974" y="141"/>
                        <a:pt x="971" y="144"/>
                      </a:cubicBezTo>
                      <a:lnTo>
                        <a:pt x="960" y="150"/>
                      </a:lnTo>
                      <a:cubicBezTo>
                        <a:pt x="948" y="150"/>
                        <a:pt x="935" y="155"/>
                        <a:pt x="924" y="162"/>
                      </a:cubicBezTo>
                      <a:cubicBezTo>
                        <a:pt x="913" y="168"/>
                        <a:pt x="900" y="174"/>
                        <a:pt x="894" y="180"/>
                      </a:cubicBezTo>
                      <a:lnTo>
                        <a:pt x="883" y="168"/>
                      </a:lnTo>
                      <a:lnTo>
                        <a:pt x="877" y="168"/>
                      </a:lnTo>
                      <a:lnTo>
                        <a:pt x="864" y="162"/>
                      </a:lnTo>
                      <a:lnTo>
                        <a:pt x="864" y="155"/>
                      </a:lnTo>
                      <a:lnTo>
                        <a:pt x="864" y="120"/>
                      </a:lnTo>
                      <a:cubicBezTo>
                        <a:pt x="864" y="97"/>
                        <a:pt x="858" y="72"/>
                        <a:pt x="858" y="67"/>
                      </a:cubicBezTo>
                      <a:cubicBezTo>
                        <a:pt x="858" y="61"/>
                        <a:pt x="858" y="61"/>
                        <a:pt x="853" y="55"/>
                      </a:cubicBezTo>
                      <a:lnTo>
                        <a:pt x="847" y="55"/>
                      </a:lnTo>
                      <a:lnTo>
                        <a:pt x="834" y="48"/>
                      </a:lnTo>
                      <a:cubicBezTo>
                        <a:pt x="828" y="42"/>
                        <a:pt x="823" y="42"/>
                        <a:pt x="811" y="37"/>
                      </a:cubicBezTo>
                      <a:lnTo>
                        <a:pt x="798" y="31"/>
                      </a:lnTo>
                      <a:lnTo>
                        <a:pt x="787" y="31"/>
                      </a:lnTo>
                      <a:lnTo>
                        <a:pt x="775" y="25"/>
                      </a:lnTo>
                      <a:cubicBezTo>
                        <a:pt x="762" y="25"/>
                        <a:pt x="757" y="25"/>
                        <a:pt x="757" y="31"/>
                      </a:cubicBezTo>
                      <a:lnTo>
                        <a:pt x="751" y="31"/>
                      </a:lnTo>
                      <a:lnTo>
                        <a:pt x="745" y="37"/>
                      </a:lnTo>
                      <a:cubicBezTo>
                        <a:pt x="740" y="48"/>
                        <a:pt x="727" y="55"/>
                        <a:pt x="721" y="67"/>
                      </a:cubicBezTo>
                      <a:cubicBezTo>
                        <a:pt x="710" y="72"/>
                        <a:pt x="704" y="84"/>
                        <a:pt x="698" y="91"/>
                      </a:cubicBezTo>
                      <a:lnTo>
                        <a:pt x="698" y="97"/>
                      </a:lnTo>
                      <a:lnTo>
                        <a:pt x="691" y="91"/>
                      </a:lnTo>
                      <a:lnTo>
                        <a:pt x="662" y="91"/>
                      </a:lnTo>
                      <a:cubicBezTo>
                        <a:pt x="662" y="84"/>
                        <a:pt x="662" y="84"/>
                        <a:pt x="655" y="84"/>
                      </a:cubicBezTo>
                      <a:cubicBezTo>
                        <a:pt x="655" y="78"/>
                        <a:pt x="650" y="67"/>
                        <a:pt x="644" y="55"/>
                      </a:cubicBezTo>
                      <a:cubicBezTo>
                        <a:pt x="638" y="42"/>
                        <a:pt x="632" y="31"/>
                        <a:pt x="632" y="19"/>
                      </a:cubicBezTo>
                      <a:lnTo>
                        <a:pt x="627" y="7"/>
                      </a:lnTo>
                      <a:cubicBezTo>
                        <a:pt x="620" y="1"/>
                        <a:pt x="614" y="1"/>
                        <a:pt x="6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9932680" y="3888947"/>
                  <a:ext cx="152409" cy="106535"/>
                </a:xfrm>
                <a:custGeom>
                  <a:rect b="b" l="l" r="r" t="t"/>
                  <a:pathLst>
                    <a:path extrusionOk="0" h="346" w="495">
                      <a:moveTo>
                        <a:pt x="245" y="36"/>
                      </a:moveTo>
                      <a:cubicBezTo>
                        <a:pt x="322" y="36"/>
                        <a:pt x="393" y="54"/>
                        <a:pt x="446" y="102"/>
                      </a:cubicBezTo>
                      <a:lnTo>
                        <a:pt x="245" y="304"/>
                      </a:lnTo>
                      <a:lnTo>
                        <a:pt x="42" y="102"/>
                      </a:lnTo>
                      <a:cubicBezTo>
                        <a:pt x="102" y="54"/>
                        <a:pt x="173" y="36"/>
                        <a:pt x="245" y="36"/>
                      </a:cubicBezTo>
                      <a:close/>
                      <a:moveTo>
                        <a:pt x="245" y="0"/>
                      </a:moveTo>
                      <a:cubicBezTo>
                        <a:pt x="160" y="0"/>
                        <a:pt x="72" y="30"/>
                        <a:pt x="6" y="84"/>
                      </a:cubicBezTo>
                      <a:cubicBezTo>
                        <a:pt x="0" y="90"/>
                        <a:pt x="0" y="90"/>
                        <a:pt x="0" y="96"/>
                      </a:cubicBezTo>
                      <a:cubicBezTo>
                        <a:pt x="0" y="102"/>
                        <a:pt x="0" y="107"/>
                        <a:pt x="6" y="107"/>
                      </a:cubicBezTo>
                      <a:lnTo>
                        <a:pt x="232" y="340"/>
                      </a:lnTo>
                      <a:cubicBezTo>
                        <a:pt x="239" y="346"/>
                        <a:pt x="245" y="346"/>
                        <a:pt x="245" y="346"/>
                      </a:cubicBezTo>
                      <a:cubicBezTo>
                        <a:pt x="250" y="346"/>
                        <a:pt x="256" y="346"/>
                        <a:pt x="256" y="340"/>
                      </a:cubicBezTo>
                      <a:lnTo>
                        <a:pt x="489" y="107"/>
                      </a:lnTo>
                      <a:cubicBezTo>
                        <a:pt x="495" y="107"/>
                        <a:pt x="495" y="102"/>
                        <a:pt x="495" y="96"/>
                      </a:cubicBezTo>
                      <a:cubicBezTo>
                        <a:pt x="495" y="90"/>
                        <a:pt x="495" y="90"/>
                        <a:pt x="489" y="84"/>
                      </a:cubicBezTo>
                      <a:cubicBezTo>
                        <a:pt x="418" y="30"/>
                        <a:pt x="333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9932680" y="4032430"/>
                  <a:ext cx="152409" cy="106227"/>
                </a:xfrm>
                <a:custGeom>
                  <a:rect b="b" l="l" r="r" t="t"/>
                  <a:pathLst>
                    <a:path extrusionOk="0" h="345" w="495">
                      <a:moveTo>
                        <a:pt x="245" y="41"/>
                      </a:moveTo>
                      <a:lnTo>
                        <a:pt x="446" y="243"/>
                      </a:lnTo>
                      <a:cubicBezTo>
                        <a:pt x="393" y="292"/>
                        <a:pt x="322" y="309"/>
                        <a:pt x="245" y="309"/>
                      </a:cubicBezTo>
                      <a:cubicBezTo>
                        <a:pt x="173" y="309"/>
                        <a:pt x="102" y="292"/>
                        <a:pt x="42" y="243"/>
                      </a:cubicBezTo>
                      <a:lnTo>
                        <a:pt x="245" y="41"/>
                      </a:lnTo>
                      <a:close/>
                      <a:moveTo>
                        <a:pt x="244" y="0"/>
                      </a:moveTo>
                      <a:cubicBezTo>
                        <a:pt x="240" y="0"/>
                        <a:pt x="235" y="2"/>
                        <a:pt x="232" y="6"/>
                      </a:cubicBezTo>
                      <a:lnTo>
                        <a:pt x="6" y="237"/>
                      </a:lnTo>
                      <a:cubicBezTo>
                        <a:pt x="0" y="237"/>
                        <a:pt x="0" y="243"/>
                        <a:pt x="0" y="249"/>
                      </a:cubicBezTo>
                      <a:cubicBezTo>
                        <a:pt x="0" y="256"/>
                        <a:pt x="0" y="256"/>
                        <a:pt x="6" y="262"/>
                      </a:cubicBezTo>
                      <a:cubicBezTo>
                        <a:pt x="72" y="314"/>
                        <a:pt x="160" y="345"/>
                        <a:pt x="245" y="345"/>
                      </a:cubicBezTo>
                      <a:cubicBezTo>
                        <a:pt x="333" y="345"/>
                        <a:pt x="418" y="314"/>
                        <a:pt x="489" y="262"/>
                      </a:cubicBezTo>
                      <a:cubicBezTo>
                        <a:pt x="495" y="256"/>
                        <a:pt x="495" y="256"/>
                        <a:pt x="495" y="249"/>
                      </a:cubicBezTo>
                      <a:cubicBezTo>
                        <a:pt x="495" y="243"/>
                        <a:pt x="495" y="237"/>
                        <a:pt x="489" y="237"/>
                      </a:cubicBezTo>
                      <a:lnTo>
                        <a:pt x="256" y="6"/>
                      </a:lnTo>
                      <a:cubicBezTo>
                        <a:pt x="253" y="2"/>
                        <a:pt x="249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9874180" y="3936672"/>
                  <a:ext cx="117309" cy="154568"/>
                </a:xfrm>
                <a:custGeom>
                  <a:rect b="b" l="l" r="r" t="t"/>
                  <a:pathLst>
                    <a:path extrusionOk="0" h="502" w="381">
                      <a:moveTo>
                        <a:pt x="130" y="48"/>
                      </a:moveTo>
                      <a:lnTo>
                        <a:pt x="333" y="251"/>
                      </a:lnTo>
                      <a:lnTo>
                        <a:pt x="130" y="453"/>
                      </a:lnTo>
                      <a:cubicBezTo>
                        <a:pt x="42" y="334"/>
                        <a:pt x="42" y="167"/>
                        <a:pt x="130" y="48"/>
                      </a:cubicBezTo>
                      <a:close/>
                      <a:moveTo>
                        <a:pt x="130" y="1"/>
                      </a:moveTo>
                      <a:cubicBezTo>
                        <a:pt x="124" y="1"/>
                        <a:pt x="119" y="7"/>
                        <a:pt x="113" y="7"/>
                      </a:cubicBezTo>
                      <a:cubicBezTo>
                        <a:pt x="0" y="149"/>
                        <a:pt x="0" y="352"/>
                        <a:pt x="113" y="495"/>
                      </a:cubicBezTo>
                      <a:cubicBezTo>
                        <a:pt x="119" y="495"/>
                        <a:pt x="124" y="501"/>
                        <a:pt x="130" y="501"/>
                      </a:cubicBezTo>
                      <a:cubicBezTo>
                        <a:pt x="130" y="501"/>
                        <a:pt x="136" y="495"/>
                        <a:pt x="143" y="495"/>
                      </a:cubicBezTo>
                      <a:lnTo>
                        <a:pt x="369" y="262"/>
                      </a:lnTo>
                      <a:cubicBezTo>
                        <a:pt x="380" y="257"/>
                        <a:pt x="380" y="245"/>
                        <a:pt x="369" y="238"/>
                      </a:cubicBezTo>
                      <a:lnTo>
                        <a:pt x="143" y="7"/>
                      </a:lnTo>
                      <a:cubicBezTo>
                        <a:pt x="136" y="7"/>
                        <a:pt x="130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10025973" y="3936672"/>
                  <a:ext cx="117617" cy="154568"/>
                </a:xfrm>
                <a:custGeom>
                  <a:rect b="b" l="l" r="r" t="t"/>
                  <a:pathLst>
                    <a:path extrusionOk="0" h="502" w="382">
                      <a:moveTo>
                        <a:pt x="250" y="48"/>
                      </a:moveTo>
                      <a:cubicBezTo>
                        <a:pt x="335" y="167"/>
                        <a:pt x="335" y="334"/>
                        <a:pt x="250" y="453"/>
                      </a:cubicBezTo>
                      <a:lnTo>
                        <a:pt x="49" y="251"/>
                      </a:lnTo>
                      <a:lnTo>
                        <a:pt x="250" y="48"/>
                      </a:lnTo>
                      <a:close/>
                      <a:moveTo>
                        <a:pt x="250" y="1"/>
                      </a:moveTo>
                      <a:cubicBezTo>
                        <a:pt x="245" y="1"/>
                        <a:pt x="239" y="7"/>
                        <a:pt x="239" y="7"/>
                      </a:cubicBezTo>
                      <a:lnTo>
                        <a:pt x="7" y="238"/>
                      </a:lnTo>
                      <a:cubicBezTo>
                        <a:pt x="0" y="245"/>
                        <a:pt x="0" y="257"/>
                        <a:pt x="7" y="262"/>
                      </a:cubicBezTo>
                      <a:lnTo>
                        <a:pt x="239" y="495"/>
                      </a:lnTo>
                      <a:cubicBezTo>
                        <a:pt x="239" y="495"/>
                        <a:pt x="245" y="501"/>
                        <a:pt x="250" y="501"/>
                      </a:cubicBezTo>
                      <a:cubicBezTo>
                        <a:pt x="258" y="501"/>
                        <a:pt x="263" y="495"/>
                        <a:pt x="263" y="495"/>
                      </a:cubicBezTo>
                      <a:cubicBezTo>
                        <a:pt x="382" y="352"/>
                        <a:pt x="382" y="149"/>
                        <a:pt x="263" y="7"/>
                      </a:cubicBezTo>
                      <a:cubicBezTo>
                        <a:pt x="263" y="7"/>
                        <a:pt x="258" y="1"/>
                        <a:pt x="2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9991181" y="3995174"/>
                  <a:ext cx="35100" cy="36949"/>
                </a:xfrm>
                <a:custGeom>
                  <a:rect b="b" l="l" r="r" t="t"/>
                  <a:pathLst>
                    <a:path extrusionOk="0" h="120" w="114">
                      <a:moveTo>
                        <a:pt x="55" y="37"/>
                      </a:moveTo>
                      <a:cubicBezTo>
                        <a:pt x="66" y="37"/>
                        <a:pt x="78" y="48"/>
                        <a:pt x="78" y="61"/>
                      </a:cubicBezTo>
                      <a:cubicBezTo>
                        <a:pt x="78" y="72"/>
                        <a:pt x="66" y="84"/>
                        <a:pt x="55" y="84"/>
                      </a:cubicBezTo>
                      <a:cubicBezTo>
                        <a:pt x="42" y="84"/>
                        <a:pt x="36" y="72"/>
                        <a:pt x="36" y="61"/>
                      </a:cubicBezTo>
                      <a:cubicBezTo>
                        <a:pt x="36" y="48"/>
                        <a:pt x="42" y="37"/>
                        <a:pt x="55" y="37"/>
                      </a:cubicBezTo>
                      <a:close/>
                      <a:moveTo>
                        <a:pt x="55" y="1"/>
                      </a:moveTo>
                      <a:cubicBezTo>
                        <a:pt x="25" y="1"/>
                        <a:pt x="0" y="31"/>
                        <a:pt x="0" y="61"/>
                      </a:cubicBezTo>
                      <a:cubicBezTo>
                        <a:pt x="0" y="91"/>
                        <a:pt x="25" y="120"/>
                        <a:pt x="55" y="120"/>
                      </a:cubicBezTo>
                      <a:cubicBezTo>
                        <a:pt x="90" y="120"/>
                        <a:pt x="113" y="91"/>
                        <a:pt x="113" y="61"/>
                      </a:cubicBezTo>
                      <a:cubicBezTo>
                        <a:pt x="113" y="31"/>
                        <a:pt x="90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4" name="Google Shape;144;p3"/>
              <p:cNvGrpSpPr/>
              <p:nvPr/>
            </p:nvGrpSpPr>
            <p:grpSpPr>
              <a:xfrm flipH="1" rot="8909331">
                <a:off x="3557156" y="4672263"/>
                <a:ext cx="381578" cy="426545"/>
                <a:chOff x="1998163" y="1095839"/>
                <a:chExt cx="228320" cy="255213"/>
              </a:xfrm>
            </p:grpSpPr>
            <p:sp>
              <p:nvSpPr>
                <p:cNvPr id="145" name="Google Shape;145;p3"/>
                <p:cNvSpPr/>
                <p:nvPr/>
              </p:nvSpPr>
              <p:spPr>
                <a:xfrm>
                  <a:off x="1998163" y="1243299"/>
                  <a:ext cx="161539" cy="107753"/>
                </a:xfrm>
                <a:custGeom>
                  <a:rect b="b" l="l" r="r" t="t"/>
                  <a:pathLst>
                    <a:path extrusionOk="0" h="597" w="895">
                      <a:moveTo>
                        <a:pt x="728" y="36"/>
                      </a:moveTo>
                      <a:lnTo>
                        <a:pt x="728" y="256"/>
                      </a:lnTo>
                      <a:cubicBezTo>
                        <a:pt x="728" y="263"/>
                        <a:pt x="728" y="269"/>
                        <a:pt x="734" y="275"/>
                      </a:cubicBezTo>
                      <a:cubicBezTo>
                        <a:pt x="740" y="275"/>
                        <a:pt x="751" y="275"/>
                        <a:pt x="758" y="269"/>
                      </a:cubicBezTo>
                      <a:cubicBezTo>
                        <a:pt x="776" y="250"/>
                        <a:pt x="794" y="245"/>
                        <a:pt x="811" y="245"/>
                      </a:cubicBezTo>
                      <a:cubicBezTo>
                        <a:pt x="847" y="245"/>
                        <a:pt x="858" y="269"/>
                        <a:pt x="858" y="299"/>
                      </a:cubicBezTo>
                      <a:cubicBezTo>
                        <a:pt x="858" y="327"/>
                        <a:pt x="847" y="357"/>
                        <a:pt x="811" y="357"/>
                      </a:cubicBezTo>
                      <a:cubicBezTo>
                        <a:pt x="794" y="357"/>
                        <a:pt x="776" y="346"/>
                        <a:pt x="758" y="335"/>
                      </a:cubicBezTo>
                      <a:cubicBezTo>
                        <a:pt x="751" y="327"/>
                        <a:pt x="740" y="327"/>
                        <a:pt x="734" y="327"/>
                      </a:cubicBezTo>
                      <a:cubicBezTo>
                        <a:pt x="728" y="335"/>
                        <a:pt x="728" y="340"/>
                        <a:pt x="728" y="346"/>
                      </a:cubicBezTo>
                      <a:lnTo>
                        <a:pt x="728" y="560"/>
                      </a:lnTo>
                      <a:lnTo>
                        <a:pt x="531" y="560"/>
                      </a:lnTo>
                      <a:cubicBezTo>
                        <a:pt x="544" y="549"/>
                        <a:pt x="544" y="530"/>
                        <a:pt x="544" y="513"/>
                      </a:cubicBezTo>
                      <a:cubicBezTo>
                        <a:pt x="544" y="470"/>
                        <a:pt x="501" y="435"/>
                        <a:pt x="448" y="435"/>
                      </a:cubicBezTo>
                      <a:cubicBezTo>
                        <a:pt x="394" y="435"/>
                        <a:pt x="352" y="470"/>
                        <a:pt x="352" y="513"/>
                      </a:cubicBezTo>
                      <a:cubicBezTo>
                        <a:pt x="352" y="530"/>
                        <a:pt x="358" y="549"/>
                        <a:pt x="365" y="560"/>
                      </a:cubicBezTo>
                      <a:lnTo>
                        <a:pt x="168" y="560"/>
                      </a:lnTo>
                      <a:lnTo>
                        <a:pt x="168" y="346"/>
                      </a:lnTo>
                      <a:cubicBezTo>
                        <a:pt x="168" y="335"/>
                        <a:pt x="168" y="327"/>
                        <a:pt x="162" y="327"/>
                      </a:cubicBezTo>
                      <a:cubicBezTo>
                        <a:pt x="160" y="326"/>
                        <a:pt x="158" y="325"/>
                        <a:pt x="155" y="325"/>
                      </a:cubicBezTo>
                      <a:cubicBezTo>
                        <a:pt x="149" y="325"/>
                        <a:pt x="142" y="327"/>
                        <a:pt x="138" y="327"/>
                      </a:cubicBezTo>
                      <a:cubicBezTo>
                        <a:pt x="121" y="346"/>
                        <a:pt x="102" y="357"/>
                        <a:pt x="85" y="357"/>
                      </a:cubicBezTo>
                      <a:cubicBezTo>
                        <a:pt x="49" y="357"/>
                        <a:pt x="37" y="327"/>
                        <a:pt x="37" y="299"/>
                      </a:cubicBezTo>
                      <a:cubicBezTo>
                        <a:pt x="37" y="269"/>
                        <a:pt x="49" y="245"/>
                        <a:pt x="85" y="245"/>
                      </a:cubicBezTo>
                      <a:cubicBezTo>
                        <a:pt x="102" y="245"/>
                        <a:pt x="121" y="250"/>
                        <a:pt x="138" y="269"/>
                      </a:cubicBezTo>
                      <a:cubicBezTo>
                        <a:pt x="141" y="272"/>
                        <a:pt x="146" y="273"/>
                        <a:pt x="150" y="273"/>
                      </a:cubicBezTo>
                      <a:cubicBezTo>
                        <a:pt x="155" y="273"/>
                        <a:pt x="159" y="272"/>
                        <a:pt x="162" y="269"/>
                      </a:cubicBezTo>
                      <a:cubicBezTo>
                        <a:pt x="168" y="269"/>
                        <a:pt x="168" y="263"/>
                        <a:pt x="168" y="256"/>
                      </a:cubicBezTo>
                      <a:lnTo>
                        <a:pt x="168" y="36"/>
                      </a:lnTo>
                      <a:lnTo>
                        <a:pt x="365" y="36"/>
                      </a:lnTo>
                      <a:cubicBezTo>
                        <a:pt x="358" y="54"/>
                        <a:pt x="352" y="66"/>
                        <a:pt x="352" y="84"/>
                      </a:cubicBezTo>
                      <a:cubicBezTo>
                        <a:pt x="352" y="132"/>
                        <a:pt x="394" y="167"/>
                        <a:pt x="448" y="167"/>
                      </a:cubicBezTo>
                      <a:cubicBezTo>
                        <a:pt x="501" y="167"/>
                        <a:pt x="544" y="132"/>
                        <a:pt x="544" y="84"/>
                      </a:cubicBezTo>
                      <a:cubicBezTo>
                        <a:pt x="544" y="66"/>
                        <a:pt x="537" y="54"/>
                        <a:pt x="531" y="36"/>
                      </a:cubicBezTo>
                      <a:close/>
                      <a:moveTo>
                        <a:pt x="151" y="0"/>
                      </a:moveTo>
                      <a:cubicBezTo>
                        <a:pt x="144" y="0"/>
                        <a:pt x="132" y="6"/>
                        <a:pt x="132" y="19"/>
                      </a:cubicBezTo>
                      <a:lnTo>
                        <a:pt x="132" y="220"/>
                      </a:lnTo>
                      <a:cubicBezTo>
                        <a:pt x="121" y="209"/>
                        <a:pt x="102" y="209"/>
                        <a:pt x="85" y="209"/>
                      </a:cubicBezTo>
                      <a:cubicBezTo>
                        <a:pt x="37" y="209"/>
                        <a:pt x="1" y="245"/>
                        <a:pt x="1" y="299"/>
                      </a:cubicBezTo>
                      <a:cubicBezTo>
                        <a:pt x="1" y="352"/>
                        <a:pt x="37" y="393"/>
                        <a:pt x="85" y="393"/>
                      </a:cubicBezTo>
                      <a:cubicBezTo>
                        <a:pt x="102" y="393"/>
                        <a:pt x="121" y="387"/>
                        <a:pt x="132" y="376"/>
                      </a:cubicBezTo>
                      <a:lnTo>
                        <a:pt x="132" y="578"/>
                      </a:lnTo>
                      <a:cubicBezTo>
                        <a:pt x="132" y="590"/>
                        <a:pt x="144" y="596"/>
                        <a:pt x="151" y="596"/>
                      </a:cubicBezTo>
                      <a:lnTo>
                        <a:pt x="401" y="596"/>
                      </a:lnTo>
                      <a:cubicBezTo>
                        <a:pt x="412" y="596"/>
                        <a:pt x="418" y="590"/>
                        <a:pt x="418" y="578"/>
                      </a:cubicBezTo>
                      <a:cubicBezTo>
                        <a:pt x="418" y="572"/>
                        <a:pt x="418" y="572"/>
                        <a:pt x="412" y="566"/>
                      </a:cubicBezTo>
                      <a:cubicBezTo>
                        <a:pt x="401" y="555"/>
                        <a:pt x="388" y="536"/>
                        <a:pt x="388" y="513"/>
                      </a:cubicBezTo>
                      <a:cubicBezTo>
                        <a:pt x="388" y="483"/>
                        <a:pt x="418" y="470"/>
                        <a:pt x="448" y="470"/>
                      </a:cubicBezTo>
                      <a:cubicBezTo>
                        <a:pt x="478" y="470"/>
                        <a:pt x="508" y="483"/>
                        <a:pt x="508" y="513"/>
                      </a:cubicBezTo>
                      <a:cubicBezTo>
                        <a:pt x="508" y="530"/>
                        <a:pt x="501" y="549"/>
                        <a:pt x="484" y="566"/>
                      </a:cubicBezTo>
                      <a:cubicBezTo>
                        <a:pt x="478" y="572"/>
                        <a:pt x="478" y="585"/>
                        <a:pt x="478" y="590"/>
                      </a:cubicBezTo>
                      <a:cubicBezTo>
                        <a:pt x="484" y="596"/>
                        <a:pt x="490" y="596"/>
                        <a:pt x="495" y="596"/>
                      </a:cubicBezTo>
                      <a:lnTo>
                        <a:pt x="746" y="596"/>
                      </a:lnTo>
                      <a:cubicBezTo>
                        <a:pt x="751" y="596"/>
                        <a:pt x="764" y="590"/>
                        <a:pt x="764" y="578"/>
                      </a:cubicBezTo>
                      <a:lnTo>
                        <a:pt x="764" y="382"/>
                      </a:lnTo>
                      <a:cubicBezTo>
                        <a:pt x="776" y="387"/>
                        <a:pt x="794" y="393"/>
                        <a:pt x="811" y="393"/>
                      </a:cubicBezTo>
                      <a:cubicBezTo>
                        <a:pt x="858" y="393"/>
                        <a:pt x="894" y="352"/>
                        <a:pt x="894" y="299"/>
                      </a:cubicBezTo>
                      <a:cubicBezTo>
                        <a:pt x="894" y="245"/>
                        <a:pt x="858" y="209"/>
                        <a:pt x="811" y="209"/>
                      </a:cubicBezTo>
                      <a:cubicBezTo>
                        <a:pt x="794" y="209"/>
                        <a:pt x="776" y="209"/>
                        <a:pt x="764" y="220"/>
                      </a:cubicBezTo>
                      <a:lnTo>
                        <a:pt x="764" y="19"/>
                      </a:lnTo>
                      <a:cubicBezTo>
                        <a:pt x="764" y="6"/>
                        <a:pt x="751" y="0"/>
                        <a:pt x="746" y="0"/>
                      </a:cubicBezTo>
                      <a:lnTo>
                        <a:pt x="495" y="0"/>
                      </a:lnTo>
                      <a:cubicBezTo>
                        <a:pt x="490" y="0"/>
                        <a:pt x="484" y="6"/>
                        <a:pt x="478" y="13"/>
                      </a:cubicBezTo>
                      <a:cubicBezTo>
                        <a:pt x="478" y="19"/>
                        <a:pt x="478" y="24"/>
                        <a:pt x="484" y="30"/>
                      </a:cubicBezTo>
                      <a:cubicBezTo>
                        <a:pt x="495" y="42"/>
                        <a:pt x="508" y="66"/>
                        <a:pt x="508" y="84"/>
                      </a:cubicBezTo>
                      <a:cubicBezTo>
                        <a:pt x="508" y="113"/>
                        <a:pt x="478" y="132"/>
                        <a:pt x="448" y="132"/>
                      </a:cubicBezTo>
                      <a:cubicBezTo>
                        <a:pt x="418" y="132"/>
                        <a:pt x="388" y="113"/>
                        <a:pt x="388" y="84"/>
                      </a:cubicBezTo>
                      <a:cubicBezTo>
                        <a:pt x="388" y="66"/>
                        <a:pt x="394" y="49"/>
                        <a:pt x="412" y="30"/>
                      </a:cubicBezTo>
                      <a:cubicBezTo>
                        <a:pt x="418" y="24"/>
                        <a:pt x="418" y="19"/>
                        <a:pt x="418" y="13"/>
                      </a:cubicBezTo>
                      <a:cubicBezTo>
                        <a:pt x="412" y="6"/>
                        <a:pt x="407" y="0"/>
                        <a:pt x="4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>
                  <a:off x="2112233" y="1095839"/>
                  <a:ext cx="114250" cy="155041"/>
                </a:xfrm>
                <a:custGeom>
                  <a:rect b="b" l="l" r="r" t="t"/>
                  <a:pathLst>
                    <a:path extrusionOk="0" h="859" w="633">
                      <a:moveTo>
                        <a:pt x="317" y="37"/>
                      </a:moveTo>
                      <a:cubicBezTo>
                        <a:pt x="347" y="37"/>
                        <a:pt x="377" y="55"/>
                        <a:pt x="377" y="85"/>
                      </a:cubicBezTo>
                      <a:cubicBezTo>
                        <a:pt x="377" y="102"/>
                        <a:pt x="369" y="121"/>
                        <a:pt x="352" y="138"/>
                      </a:cubicBezTo>
                      <a:cubicBezTo>
                        <a:pt x="347" y="144"/>
                        <a:pt x="347" y="151"/>
                        <a:pt x="347" y="157"/>
                      </a:cubicBezTo>
                      <a:cubicBezTo>
                        <a:pt x="352" y="162"/>
                        <a:pt x="358" y="168"/>
                        <a:pt x="364" y="168"/>
                      </a:cubicBezTo>
                      <a:lnTo>
                        <a:pt x="597" y="168"/>
                      </a:lnTo>
                      <a:lnTo>
                        <a:pt x="597" y="353"/>
                      </a:lnTo>
                      <a:cubicBezTo>
                        <a:pt x="578" y="341"/>
                        <a:pt x="561" y="341"/>
                        <a:pt x="542" y="341"/>
                      </a:cubicBezTo>
                      <a:cubicBezTo>
                        <a:pt x="495" y="341"/>
                        <a:pt x="459" y="377"/>
                        <a:pt x="459" y="430"/>
                      </a:cubicBezTo>
                      <a:cubicBezTo>
                        <a:pt x="459" y="484"/>
                        <a:pt x="495" y="526"/>
                        <a:pt x="542" y="526"/>
                      </a:cubicBezTo>
                      <a:cubicBezTo>
                        <a:pt x="561" y="526"/>
                        <a:pt x="578" y="520"/>
                        <a:pt x="597" y="508"/>
                      </a:cubicBezTo>
                      <a:lnTo>
                        <a:pt x="597" y="693"/>
                      </a:lnTo>
                      <a:lnTo>
                        <a:pt x="364" y="693"/>
                      </a:lnTo>
                      <a:cubicBezTo>
                        <a:pt x="358" y="693"/>
                        <a:pt x="347" y="698"/>
                        <a:pt x="347" y="704"/>
                      </a:cubicBezTo>
                      <a:cubicBezTo>
                        <a:pt x="341" y="710"/>
                        <a:pt x="347" y="723"/>
                        <a:pt x="352" y="728"/>
                      </a:cubicBezTo>
                      <a:cubicBezTo>
                        <a:pt x="364" y="740"/>
                        <a:pt x="377" y="759"/>
                        <a:pt x="377" y="776"/>
                      </a:cubicBezTo>
                      <a:cubicBezTo>
                        <a:pt x="377" y="811"/>
                        <a:pt x="347" y="823"/>
                        <a:pt x="317" y="823"/>
                      </a:cubicBezTo>
                      <a:cubicBezTo>
                        <a:pt x="287" y="823"/>
                        <a:pt x="256" y="811"/>
                        <a:pt x="256" y="776"/>
                      </a:cubicBezTo>
                      <a:cubicBezTo>
                        <a:pt x="256" y="764"/>
                        <a:pt x="262" y="746"/>
                        <a:pt x="281" y="728"/>
                      </a:cubicBezTo>
                      <a:cubicBezTo>
                        <a:pt x="287" y="723"/>
                        <a:pt x="287" y="710"/>
                        <a:pt x="287" y="704"/>
                      </a:cubicBezTo>
                      <a:cubicBezTo>
                        <a:pt x="281" y="698"/>
                        <a:pt x="275" y="693"/>
                        <a:pt x="269" y="693"/>
                      </a:cubicBezTo>
                      <a:lnTo>
                        <a:pt x="36" y="693"/>
                      </a:lnTo>
                      <a:lnTo>
                        <a:pt x="36" y="514"/>
                      </a:lnTo>
                      <a:cubicBezTo>
                        <a:pt x="55" y="520"/>
                        <a:pt x="72" y="526"/>
                        <a:pt x="91" y="526"/>
                      </a:cubicBezTo>
                      <a:cubicBezTo>
                        <a:pt x="138" y="526"/>
                        <a:pt x="174" y="484"/>
                        <a:pt x="174" y="430"/>
                      </a:cubicBezTo>
                      <a:cubicBezTo>
                        <a:pt x="174" y="377"/>
                        <a:pt x="138" y="341"/>
                        <a:pt x="91" y="341"/>
                      </a:cubicBezTo>
                      <a:cubicBezTo>
                        <a:pt x="72" y="341"/>
                        <a:pt x="55" y="341"/>
                        <a:pt x="36" y="353"/>
                      </a:cubicBezTo>
                      <a:lnTo>
                        <a:pt x="36" y="168"/>
                      </a:lnTo>
                      <a:lnTo>
                        <a:pt x="269" y="168"/>
                      </a:lnTo>
                      <a:cubicBezTo>
                        <a:pt x="275" y="168"/>
                        <a:pt x="281" y="162"/>
                        <a:pt x="287" y="157"/>
                      </a:cubicBezTo>
                      <a:cubicBezTo>
                        <a:pt x="287" y="151"/>
                        <a:pt x="287" y="144"/>
                        <a:pt x="281" y="138"/>
                      </a:cubicBezTo>
                      <a:cubicBezTo>
                        <a:pt x="269" y="127"/>
                        <a:pt x="256" y="102"/>
                        <a:pt x="256" y="85"/>
                      </a:cubicBezTo>
                      <a:cubicBezTo>
                        <a:pt x="256" y="55"/>
                        <a:pt x="287" y="37"/>
                        <a:pt x="317" y="37"/>
                      </a:cubicBezTo>
                      <a:close/>
                      <a:moveTo>
                        <a:pt x="317" y="1"/>
                      </a:moveTo>
                      <a:cubicBezTo>
                        <a:pt x="262" y="1"/>
                        <a:pt x="221" y="37"/>
                        <a:pt x="221" y="85"/>
                      </a:cubicBezTo>
                      <a:cubicBezTo>
                        <a:pt x="221" y="102"/>
                        <a:pt x="226" y="115"/>
                        <a:pt x="234" y="132"/>
                      </a:cubicBezTo>
                      <a:lnTo>
                        <a:pt x="19" y="132"/>
                      </a:lnTo>
                      <a:cubicBezTo>
                        <a:pt x="12" y="132"/>
                        <a:pt x="1" y="138"/>
                        <a:pt x="1" y="151"/>
                      </a:cubicBezTo>
                      <a:lnTo>
                        <a:pt x="1" y="388"/>
                      </a:lnTo>
                      <a:cubicBezTo>
                        <a:pt x="1" y="394"/>
                        <a:pt x="6" y="401"/>
                        <a:pt x="12" y="407"/>
                      </a:cubicBezTo>
                      <a:cubicBezTo>
                        <a:pt x="19" y="407"/>
                        <a:pt x="25" y="407"/>
                        <a:pt x="31" y="401"/>
                      </a:cubicBezTo>
                      <a:cubicBezTo>
                        <a:pt x="55" y="383"/>
                        <a:pt x="72" y="377"/>
                        <a:pt x="91" y="377"/>
                      </a:cubicBezTo>
                      <a:cubicBezTo>
                        <a:pt x="126" y="377"/>
                        <a:pt x="138" y="401"/>
                        <a:pt x="138" y="430"/>
                      </a:cubicBezTo>
                      <a:cubicBezTo>
                        <a:pt x="138" y="460"/>
                        <a:pt x="126" y="490"/>
                        <a:pt x="91" y="490"/>
                      </a:cubicBezTo>
                      <a:cubicBezTo>
                        <a:pt x="72" y="490"/>
                        <a:pt x="55" y="478"/>
                        <a:pt x="31" y="465"/>
                      </a:cubicBezTo>
                      <a:cubicBezTo>
                        <a:pt x="25" y="460"/>
                        <a:pt x="19" y="460"/>
                        <a:pt x="12" y="460"/>
                      </a:cubicBezTo>
                      <a:cubicBezTo>
                        <a:pt x="6" y="465"/>
                        <a:pt x="1" y="473"/>
                        <a:pt x="1" y="478"/>
                      </a:cubicBezTo>
                      <a:lnTo>
                        <a:pt x="1" y="710"/>
                      </a:lnTo>
                      <a:cubicBezTo>
                        <a:pt x="1" y="723"/>
                        <a:pt x="12" y="728"/>
                        <a:pt x="19" y="728"/>
                      </a:cubicBezTo>
                      <a:lnTo>
                        <a:pt x="234" y="728"/>
                      </a:lnTo>
                      <a:cubicBezTo>
                        <a:pt x="221" y="746"/>
                        <a:pt x="221" y="764"/>
                        <a:pt x="221" y="776"/>
                      </a:cubicBezTo>
                      <a:cubicBezTo>
                        <a:pt x="221" y="823"/>
                        <a:pt x="262" y="859"/>
                        <a:pt x="317" y="859"/>
                      </a:cubicBezTo>
                      <a:cubicBezTo>
                        <a:pt x="369" y="859"/>
                        <a:pt x="412" y="823"/>
                        <a:pt x="412" y="776"/>
                      </a:cubicBezTo>
                      <a:cubicBezTo>
                        <a:pt x="412" y="764"/>
                        <a:pt x="405" y="746"/>
                        <a:pt x="399" y="728"/>
                      </a:cubicBezTo>
                      <a:lnTo>
                        <a:pt x="614" y="728"/>
                      </a:lnTo>
                      <a:cubicBezTo>
                        <a:pt x="620" y="728"/>
                        <a:pt x="632" y="723"/>
                        <a:pt x="632" y="710"/>
                      </a:cubicBezTo>
                      <a:lnTo>
                        <a:pt x="632" y="478"/>
                      </a:lnTo>
                      <a:cubicBezTo>
                        <a:pt x="632" y="465"/>
                        <a:pt x="627" y="460"/>
                        <a:pt x="620" y="460"/>
                      </a:cubicBezTo>
                      <a:cubicBezTo>
                        <a:pt x="618" y="458"/>
                        <a:pt x="615" y="457"/>
                        <a:pt x="613" y="457"/>
                      </a:cubicBezTo>
                      <a:cubicBezTo>
                        <a:pt x="608" y="457"/>
                        <a:pt x="602" y="460"/>
                        <a:pt x="602" y="460"/>
                      </a:cubicBezTo>
                      <a:cubicBezTo>
                        <a:pt x="578" y="478"/>
                        <a:pt x="561" y="490"/>
                        <a:pt x="542" y="490"/>
                      </a:cubicBezTo>
                      <a:cubicBezTo>
                        <a:pt x="507" y="490"/>
                        <a:pt x="495" y="460"/>
                        <a:pt x="495" y="430"/>
                      </a:cubicBezTo>
                      <a:cubicBezTo>
                        <a:pt x="495" y="401"/>
                        <a:pt x="507" y="377"/>
                        <a:pt x="542" y="377"/>
                      </a:cubicBezTo>
                      <a:cubicBezTo>
                        <a:pt x="561" y="377"/>
                        <a:pt x="578" y="383"/>
                        <a:pt x="602" y="401"/>
                      </a:cubicBezTo>
                      <a:cubicBezTo>
                        <a:pt x="602" y="404"/>
                        <a:pt x="605" y="405"/>
                        <a:pt x="609" y="405"/>
                      </a:cubicBezTo>
                      <a:cubicBezTo>
                        <a:pt x="612" y="405"/>
                        <a:pt x="617" y="404"/>
                        <a:pt x="620" y="401"/>
                      </a:cubicBezTo>
                      <a:cubicBezTo>
                        <a:pt x="627" y="401"/>
                        <a:pt x="632" y="394"/>
                        <a:pt x="632" y="388"/>
                      </a:cubicBezTo>
                      <a:lnTo>
                        <a:pt x="632" y="151"/>
                      </a:lnTo>
                      <a:cubicBezTo>
                        <a:pt x="632" y="138"/>
                        <a:pt x="620" y="132"/>
                        <a:pt x="614" y="132"/>
                      </a:cubicBezTo>
                      <a:lnTo>
                        <a:pt x="399" y="132"/>
                      </a:lnTo>
                      <a:cubicBezTo>
                        <a:pt x="405" y="115"/>
                        <a:pt x="412" y="102"/>
                        <a:pt x="412" y="85"/>
                      </a:cubicBezTo>
                      <a:cubicBezTo>
                        <a:pt x="412" y="37"/>
                        <a:pt x="369" y="1"/>
                        <a:pt x="3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7" name="Google Shape;147;p3"/>
          <p:cNvGrpSpPr/>
          <p:nvPr/>
        </p:nvGrpSpPr>
        <p:grpSpPr>
          <a:xfrm>
            <a:off x="443911" y="166760"/>
            <a:ext cx="8621514" cy="4724290"/>
            <a:chOff x="443911" y="166760"/>
            <a:chExt cx="8621514" cy="4724290"/>
          </a:xfrm>
        </p:grpSpPr>
        <p:grpSp>
          <p:nvGrpSpPr>
            <p:cNvPr id="148" name="Google Shape;148;p3"/>
            <p:cNvGrpSpPr/>
            <p:nvPr/>
          </p:nvGrpSpPr>
          <p:grpSpPr>
            <a:xfrm>
              <a:off x="918286" y="166760"/>
              <a:ext cx="423708" cy="85699"/>
              <a:chOff x="2023432" y="4251819"/>
              <a:chExt cx="335584" cy="67864"/>
            </a:xfrm>
          </p:grpSpPr>
          <p:sp>
            <p:nvSpPr>
              <p:cNvPr id="149" name="Google Shape;149;p3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3"/>
            <p:cNvGrpSpPr/>
            <p:nvPr/>
          </p:nvGrpSpPr>
          <p:grpSpPr>
            <a:xfrm>
              <a:off x="8556023" y="602287"/>
              <a:ext cx="104858" cy="105082"/>
              <a:chOff x="2089506" y="3065185"/>
              <a:chExt cx="467700" cy="468909"/>
            </a:xfrm>
          </p:grpSpPr>
          <p:sp>
            <p:nvSpPr>
              <p:cNvPr id="153" name="Google Shape;153;p3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" name="Google Shape;155;p3"/>
            <p:cNvSpPr/>
            <p:nvPr/>
          </p:nvSpPr>
          <p:spPr>
            <a:xfrm>
              <a:off x="8900725" y="3338650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3"/>
            <p:cNvGrpSpPr/>
            <p:nvPr/>
          </p:nvGrpSpPr>
          <p:grpSpPr>
            <a:xfrm>
              <a:off x="443911" y="1025287"/>
              <a:ext cx="104858" cy="105082"/>
              <a:chOff x="2089506" y="3065185"/>
              <a:chExt cx="467700" cy="468909"/>
            </a:xfrm>
          </p:grpSpPr>
          <p:sp>
            <p:nvSpPr>
              <p:cNvPr id="157" name="Google Shape;157;p3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" name="Google Shape;159;p3"/>
            <p:cNvSpPr/>
            <p:nvPr/>
          </p:nvSpPr>
          <p:spPr>
            <a:xfrm>
              <a:off x="4142625" y="472472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3"/>
            <p:cNvGrpSpPr/>
            <p:nvPr/>
          </p:nvGrpSpPr>
          <p:grpSpPr>
            <a:xfrm>
              <a:off x="1896973" y="4755349"/>
              <a:ext cx="104858" cy="105082"/>
              <a:chOff x="2089506" y="3065185"/>
              <a:chExt cx="467700" cy="468909"/>
            </a:xfrm>
          </p:grpSpPr>
          <p:sp>
            <p:nvSpPr>
              <p:cNvPr id="161" name="Google Shape;161;p3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3" name="Google Shape;163;p3"/>
          <p:cNvGrpSpPr/>
          <p:nvPr/>
        </p:nvGrpSpPr>
        <p:grpSpPr>
          <a:xfrm>
            <a:off x="-855712" y="-690450"/>
            <a:ext cx="11028850" cy="6962150"/>
            <a:chOff x="-855712" y="-690450"/>
            <a:chExt cx="11028850" cy="6962150"/>
          </a:xfrm>
        </p:grpSpPr>
        <p:sp>
          <p:nvSpPr>
            <p:cNvPr id="164" name="Google Shape;164;p3"/>
            <p:cNvSpPr/>
            <p:nvPr/>
          </p:nvSpPr>
          <p:spPr>
            <a:xfrm>
              <a:off x="8610300" y="17891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505438" y="551863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855712" y="-69045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-695550" y="46725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959638" y="46040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737475" y="5043075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0" name="Google Shape;170;p3"/>
          <p:cNvSpPr txBox="1"/>
          <p:nvPr>
            <p:ph type="title"/>
          </p:nvPr>
        </p:nvSpPr>
        <p:spPr>
          <a:xfrm>
            <a:off x="4047175" y="3324450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1" name="Google Shape;171;p3"/>
          <p:cNvSpPr txBox="1"/>
          <p:nvPr>
            <p:ph hasCustomPrompt="1" idx="2" type="title"/>
          </p:nvPr>
        </p:nvSpPr>
        <p:spPr>
          <a:xfrm>
            <a:off x="3675700" y="977250"/>
            <a:ext cx="1235700" cy="1005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3"/>
          <p:cNvSpPr/>
          <p:nvPr>
            <p:ph idx="3" type="pic"/>
          </p:nvPr>
        </p:nvSpPr>
        <p:spPr>
          <a:xfrm>
            <a:off x="713225" y="977250"/>
            <a:ext cx="2760600" cy="318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5" name="Google Shape;1845;p21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6" name="Google Shape;1846;p21"/>
          <p:cNvGrpSpPr/>
          <p:nvPr/>
        </p:nvGrpSpPr>
        <p:grpSpPr>
          <a:xfrm>
            <a:off x="800538" y="-1146475"/>
            <a:ext cx="7198088" cy="7823075"/>
            <a:chOff x="800538" y="-1146475"/>
            <a:chExt cx="7198088" cy="7823075"/>
          </a:xfrm>
        </p:grpSpPr>
        <p:sp>
          <p:nvSpPr>
            <p:cNvPr id="1847" name="Google Shape;1847;p21"/>
            <p:cNvSpPr/>
            <p:nvPr/>
          </p:nvSpPr>
          <p:spPr>
            <a:xfrm>
              <a:off x="7023625" y="-809675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697863" y="-1146475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800538" y="50089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2126300" y="495045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51" name="Google Shape;1851;p21"/>
          <p:cNvGrpSpPr/>
          <p:nvPr/>
        </p:nvGrpSpPr>
        <p:grpSpPr>
          <a:xfrm>
            <a:off x="713320" y="34314"/>
            <a:ext cx="7787792" cy="5030473"/>
            <a:chOff x="713320" y="34314"/>
            <a:chExt cx="7787792" cy="5030473"/>
          </a:xfrm>
        </p:grpSpPr>
        <p:grpSp>
          <p:nvGrpSpPr>
            <p:cNvPr id="1852" name="Google Shape;1852;p21"/>
            <p:cNvGrpSpPr/>
            <p:nvPr/>
          </p:nvGrpSpPr>
          <p:grpSpPr>
            <a:xfrm>
              <a:off x="6324080" y="34420"/>
              <a:ext cx="415293" cy="417259"/>
              <a:chOff x="4866330" y="2324795"/>
              <a:chExt cx="190597" cy="191500"/>
            </a:xfrm>
          </p:grpSpPr>
          <p:sp>
            <p:nvSpPr>
              <p:cNvPr id="1853" name="Google Shape;1853;p21"/>
              <p:cNvSpPr/>
              <p:nvPr/>
            </p:nvSpPr>
            <p:spPr>
              <a:xfrm>
                <a:off x="5047000" y="2506368"/>
                <a:ext cx="9927" cy="9927"/>
              </a:xfrm>
              <a:custGeom>
                <a:rect b="b" l="l" r="r" t="t"/>
                <a:pathLst>
                  <a:path extrusionOk="0" h="55" w="55">
                    <a:moveTo>
                      <a:pt x="19" y="1"/>
                    </a:moveTo>
                    <a:lnTo>
                      <a:pt x="19" y="19"/>
                    </a:lnTo>
                    <a:lnTo>
                      <a:pt x="0" y="19"/>
                    </a:lnTo>
                    <a:lnTo>
                      <a:pt x="0" y="55"/>
                    </a:lnTo>
                    <a:lnTo>
                      <a:pt x="55" y="55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21"/>
              <p:cNvSpPr/>
              <p:nvPr/>
            </p:nvSpPr>
            <p:spPr>
              <a:xfrm>
                <a:off x="4994297" y="2509798"/>
                <a:ext cx="13176" cy="6498"/>
              </a:xfrm>
              <a:custGeom>
                <a:rect b="b" l="l" r="r" t="t"/>
                <a:pathLst>
                  <a:path extrusionOk="0" h="36" w="73">
                    <a:moveTo>
                      <a:pt x="1" y="0"/>
                    </a:moveTo>
                    <a:lnTo>
                      <a:pt x="1" y="36"/>
                    </a:lnTo>
                    <a:lnTo>
                      <a:pt x="72" y="3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21"/>
              <p:cNvSpPr/>
              <p:nvPr/>
            </p:nvSpPr>
            <p:spPr>
              <a:xfrm>
                <a:off x="4967585" y="2509798"/>
                <a:ext cx="14078" cy="6498"/>
              </a:xfrm>
              <a:custGeom>
                <a:rect b="b" l="l" r="r" t="t"/>
                <a:pathLst>
                  <a:path extrusionOk="0" h="36" w="78">
                    <a:moveTo>
                      <a:pt x="0" y="0"/>
                    </a:moveTo>
                    <a:lnTo>
                      <a:pt x="0" y="36"/>
                    </a:lnTo>
                    <a:lnTo>
                      <a:pt x="77" y="3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21"/>
              <p:cNvSpPr/>
              <p:nvPr/>
            </p:nvSpPr>
            <p:spPr>
              <a:xfrm>
                <a:off x="4887808" y="2509798"/>
                <a:ext cx="14439" cy="6498"/>
              </a:xfrm>
              <a:custGeom>
                <a:rect b="b" l="l" r="r" t="t"/>
                <a:pathLst>
                  <a:path extrusionOk="0" h="36" w="80">
                    <a:moveTo>
                      <a:pt x="0" y="0"/>
                    </a:moveTo>
                    <a:lnTo>
                      <a:pt x="0" y="36"/>
                    </a:lnTo>
                    <a:lnTo>
                      <a:pt x="79" y="36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21"/>
              <p:cNvSpPr/>
              <p:nvPr/>
            </p:nvSpPr>
            <p:spPr>
              <a:xfrm>
                <a:off x="4941775" y="2509798"/>
                <a:ext cx="12995" cy="6498"/>
              </a:xfrm>
              <a:custGeom>
                <a:rect b="b" l="l" r="r" t="t"/>
                <a:pathLst>
                  <a:path extrusionOk="0" h="36" w="72">
                    <a:moveTo>
                      <a:pt x="0" y="0"/>
                    </a:moveTo>
                    <a:lnTo>
                      <a:pt x="0" y="36"/>
                    </a:lnTo>
                    <a:lnTo>
                      <a:pt x="72" y="3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21"/>
              <p:cNvSpPr/>
              <p:nvPr/>
            </p:nvSpPr>
            <p:spPr>
              <a:xfrm>
                <a:off x="4914882" y="2509798"/>
                <a:ext cx="13176" cy="6498"/>
              </a:xfrm>
              <a:custGeom>
                <a:rect b="b" l="l" r="r" t="t"/>
                <a:pathLst>
                  <a:path extrusionOk="0" h="36" w="73">
                    <a:moveTo>
                      <a:pt x="1" y="0"/>
                    </a:moveTo>
                    <a:lnTo>
                      <a:pt x="1" y="36"/>
                    </a:lnTo>
                    <a:lnTo>
                      <a:pt x="72" y="3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21"/>
              <p:cNvSpPr/>
              <p:nvPr/>
            </p:nvSpPr>
            <p:spPr>
              <a:xfrm>
                <a:off x="5020107" y="2509798"/>
                <a:ext cx="14078" cy="6498"/>
              </a:xfrm>
              <a:custGeom>
                <a:rect b="b" l="l" r="r" t="t"/>
                <a:pathLst>
                  <a:path extrusionOk="0" h="36" w="78">
                    <a:moveTo>
                      <a:pt x="1" y="0"/>
                    </a:moveTo>
                    <a:lnTo>
                      <a:pt x="1" y="36"/>
                    </a:lnTo>
                    <a:lnTo>
                      <a:pt x="78" y="3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21"/>
              <p:cNvSpPr/>
              <p:nvPr/>
            </p:nvSpPr>
            <p:spPr>
              <a:xfrm>
                <a:off x="4866330" y="2506368"/>
                <a:ext cx="8844" cy="9927"/>
              </a:xfrm>
              <a:custGeom>
                <a:rect b="b" l="l" r="r" t="t"/>
                <a:pathLst>
                  <a:path extrusionOk="0" h="55" w="49">
                    <a:moveTo>
                      <a:pt x="1" y="1"/>
                    </a:moveTo>
                    <a:lnTo>
                      <a:pt x="1" y="55"/>
                    </a:lnTo>
                    <a:lnTo>
                      <a:pt x="48" y="55"/>
                    </a:lnTo>
                    <a:lnTo>
                      <a:pt x="48" y="19"/>
                    </a:lnTo>
                    <a:lnTo>
                      <a:pt x="31" y="1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21"/>
              <p:cNvSpPr/>
              <p:nvPr/>
            </p:nvSpPr>
            <p:spPr>
              <a:xfrm>
                <a:off x="4866330" y="2453846"/>
                <a:ext cx="5595" cy="12995"/>
              </a:xfrm>
              <a:custGeom>
                <a:rect b="b" l="l" r="r" t="t"/>
                <a:pathLst>
                  <a:path extrusionOk="0" h="72" w="31">
                    <a:moveTo>
                      <a:pt x="1" y="0"/>
                    </a:moveTo>
                    <a:lnTo>
                      <a:pt x="1" y="72"/>
                    </a:lnTo>
                    <a:lnTo>
                      <a:pt x="31" y="7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21"/>
              <p:cNvSpPr/>
              <p:nvPr/>
            </p:nvSpPr>
            <p:spPr>
              <a:xfrm>
                <a:off x="4866330" y="2347176"/>
                <a:ext cx="5595" cy="14439"/>
              </a:xfrm>
              <a:custGeom>
                <a:rect b="b" l="l" r="r" t="t"/>
                <a:pathLst>
                  <a:path extrusionOk="0" h="80" w="31">
                    <a:moveTo>
                      <a:pt x="1" y="1"/>
                    </a:moveTo>
                    <a:lnTo>
                      <a:pt x="1" y="79"/>
                    </a:lnTo>
                    <a:lnTo>
                      <a:pt x="31" y="79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21"/>
              <p:cNvSpPr/>
              <p:nvPr/>
            </p:nvSpPr>
            <p:spPr>
              <a:xfrm>
                <a:off x="4866330" y="2374250"/>
                <a:ext cx="5595" cy="13176"/>
              </a:xfrm>
              <a:custGeom>
                <a:rect b="b" l="l" r="r" t="t"/>
                <a:pathLst>
                  <a:path extrusionOk="0" h="73" w="31">
                    <a:moveTo>
                      <a:pt x="1" y="1"/>
                    </a:moveTo>
                    <a:lnTo>
                      <a:pt x="1" y="72"/>
                    </a:lnTo>
                    <a:lnTo>
                      <a:pt x="31" y="72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21"/>
              <p:cNvSpPr/>
              <p:nvPr/>
            </p:nvSpPr>
            <p:spPr>
              <a:xfrm>
                <a:off x="4866330" y="2401143"/>
                <a:ext cx="5595" cy="12995"/>
              </a:xfrm>
              <a:custGeom>
                <a:rect b="b" l="l" r="r" t="t"/>
                <a:pathLst>
                  <a:path extrusionOk="0" h="72" w="31">
                    <a:moveTo>
                      <a:pt x="1" y="0"/>
                    </a:moveTo>
                    <a:lnTo>
                      <a:pt x="1" y="72"/>
                    </a:lnTo>
                    <a:lnTo>
                      <a:pt x="31" y="7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21"/>
              <p:cNvSpPr/>
              <p:nvPr/>
            </p:nvSpPr>
            <p:spPr>
              <a:xfrm>
                <a:off x="4866330" y="2426953"/>
                <a:ext cx="5595" cy="12995"/>
              </a:xfrm>
              <a:custGeom>
                <a:rect b="b" l="l" r="r" t="t"/>
                <a:pathLst>
                  <a:path extrusionOk="0" h="72" w="31">
                    <a:moveTo>
                      <a:pt x="1" y="0"/>
                    </a:moveTo>
                    <a:lnTo>
                      <a:pt x="1" y="72"/>
                    </a:lnTo>
                    <a:lnTo>
                      <a:pt x="31" y="7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21"/>
              <p:cNvSpPr/>
              <p:nvPr/>
            </p:nvSpPr>
            <p:spPr>
              <a:xfrm>
                <a:off x="4866330" y="2479475"/>
                <a:ext cx="5595" cy="14259"/>
              </a:xfrm>
              <a:custGeom>
                <a:rect b="b" l="l" r="r" t="t"/>
                <a:pathLst>
                  <a:path extrusionOk="0" h="79" w="31">
                    <a:moveTo>
                      <a:pt x="1" y="1"/>
                    </a:moveTo>
                    <a:lnTo>
                      <a:pt x="1" y="78"/>
                    </a:lnTo>
                    <a:lnTo>
                      <a:pt x="31" y="78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21"/>
              <p:cNvSpPr/>
              <p:nvPr/>
            </p:nvSpPr>
            <p:spPr>
              <a:xfrm>
                <a:off x="4866330" y="2324795"/>
                <a:ext cx="8844" cy="9746"/>
              </a:xfrm>
              <a:custGeom>
                <a:rect b="b" l="l" r="r" t="t"/>
                <a:pathLst>
                  <a:path extrusionOk="0" h="54" w="49">
                    <a:moveTo>
                      <a:pt x="1" y="0"/>
                    </a:moveTo>
                    <a:lnTo>
                      <a:pt x="1" y="53"/>
                    </a:lnTo>
                    <a:lnTo>
                      <a:pt x="31" y="53"/>
                    </a:lnTo>
                    <a:lnTo>
                      <a:pt x="31" y="36"/>
                    </a:lnTo>
                    <a:lnTo>
                      <a:pt x="48" y="36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21"/>
              <p:cNvSpPr/>
              <p:nvPr/>
            </p:nvSpPr>
            <p:spPr>
              <a:xfrm>
                <a:off x="5020107" y="2324795"/>
                <a:ext cx="14078" cy="6678"/>
              </a:xfrm>
              <a:custGeom>
                <a:rect b="b" l="l" r="r" t="t"/>
                <a:pathLst>
                  <a:path extrusionOk="0" h="37" w="78">
                    <a:moveTo>
                      <a:pt x="1" y="0"/>
                    </a:moveTo>
                    <a:lnTo>
                      <a:pt x="1" y="36"/>
                    </a:lnTo>
                    <a:lnTo>
                      <a:pt x="78" y="3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21"/>
              <p:cNvSpPr/>
              <p:nvPr/>
            </p:nvSpPr>
            <p:spPr>
              <a:xfrm>
                <a:off x="4994297" y="2324795"/>
                <a:ext cx="13176" cy="6678"/>
              </a:xfrm>
              <a:custGeom>
                <a:rect b="b" l="l" r="r" t="t"/>
                <a:pathLst>
                  <a:path extrusionOk="0" h="37" w="73">
                    <a:moveTo>
                      <a:pt x="1" y="0"/>
                    </a:moveTo>
                    <a:lnTo>
                      <a:pt x="1" y="36"/>
                    </a:lnTo>
                    <a:lnTo>
                      <a:pt x="72" y="3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21"/>
              <p:cNvSpPr/>
              <p:nvPr/>
            </p:nvSpPr>
            <p:spPr>
              <a:xfrm>
                <a:off x="4967585" y="2324795"/>
                <a:ext cx="14078" cy="6678"/>
              </a:xfrm>
              <a:custGeom>
                <a:rect b="b" l="l" r="r" t="t"/>
                <a:pathLst>
                  <a:path extrusionOk="0" h="37" w="78">
                    <a:moveTo>
                      <a:pt x="0" y="0"/>
                    </a:moveTo>
                    <a:lnTo>
                      <a:pt x="0" y="36"/>
                    </a:lnTo>
                    <a:lnTo>
                      <a:pt x="77" y="3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21"/>
              <p:cNvSpPr/>
              <p:nvPr/>
            </p:nvSpPr>
            <p:spPr>
              <a:xfrm>
                <a:off x="4887808" y="2324795"/>
                <a:ext cx="14439" cy="6678"/>
              </a:xfrm>
              <a:custGeom>
                <a:rect b="b" l="l" r="r" t="t"/>
                <a:pathLst>
                  <a:path extrusionOk="0" h="37" w="80">
                    <a:moveTo>
                      <a:pt x="0" y="0"/>
                    </a:moveTo>
                    <a:lnTo>
                      <a:pt x="0" y="36"/>
                    </a:lnTo>
                    <a:lnTo>
                      <a:pt x="79" y="36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21"/>
              <p:cNvSpPr/>
              <p:nvPr/>
            </p:nvSpPr>
            <p:spPr>
              <a:xfrm>
                <a:off x="4941775" y="2324795"/>
                <a:ext cx="12995" cy="6678"/>
              </a:xfrm>
              <a:custGeom>
                <a:rect b="b" l="l" r="r" t="t"/>
                <a:pathLst>
                  <a:path extrusionOk="0" h="37" w="72">
                    <a:moveTo>
                      <a:pt x="0" y="0"/>
                    </a:moveTo>
                    <a:lnTo>
                      <a:pt x="0" y="36"/>
                    </a:lnTo>
                    <a:lnTo>
                      <a:pt x="72" y="3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21"/>
              <p:cNvSpPr/>
              <p:nvPr/>
            </p:nvSpPr>
            <p:spPr>
              <a:xfrm>
                <a:off x="4914882" y="2324795"/>
                <a:ext cx="13176" cy="6678"/>
              </a:xfrm>
              <a:custGeom>
                <a:rect b="b" l="l" r="r" t="t"/>
                <a:pathLst>
                  <a:path extrusionOk="0" h="37" w="73">
                    <a:moveTo>
                      <a:pt x="1" y="0"/>
                    </a:moveTo>
                    <a:lnTo>
                      <a:pt x="1" y="36"/>
                    </a:lnTo>
                    <a:lnTo>
                      <a:pt x="72" y="36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21"/>
              <p:cNvSpPr/>
              <p:nvPr/>
            </p:nvSpPr>
            <p:spPr>
              <a:xfrm>
                <a:off x="5047000" y="2324795"/>
                <a:ext cx="9927" cy="9746"/>
              </a:xfrm>
              <a:custGeom>
                <a:rect b="b" l="l" r="r" t="t"/>
                <a:pathLst>
                  <a:path extrusionOk="0" h="54" w="55">
                    <a:moveTo>
                      <a:pt x="0" y="0"/>
                    </a:moveTo>
                    <a:lnTo>
                      <a:pt x="0" y="36"/>
                    </a:lnTo>
                    <a:lnTo>
                      <a:pt x="19" y="36"/>
                    </a:lnTo>
                    <a:lnTo>
                      <a:pt x="19" y="53"/>
                    </a:lnTo>
                    <a:lnTo>
                      <a:pt x="55" y="5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21"/>
              <p:cNvSpPr/>
              <p:nvPr/>
            </p:nvSpPr>
            <p:spPr>
              <a:xfrm>
                <a:off x="5050430" y="2347176"/>
                <a:ext cx="6498" cy="14439"/>
              </a:xfrm>
              <a:custGeom>
                <a:rect b="b" l="l" r="r" t="t"/>
                <a:pathLst>
                  <a:path extrusionOk="0" h="80" w="36">
                    <a:moveTo>
                      <a:pt x="0" y="1"/>
                    </a:moveTo>
                    <a:lnTo>
                      <a:pt x="0" y="79"/>
                    </a:lnTo>
                    <a:lnTo>
                      <a:pt x="36" y="79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21"/>
              <p:cNvSpPr/>
              <p:nvPr/>
            </p:nvSpPr>
            <p:spPr>
              <a:xfrm>
                <a:off x="5050430" y="2374250"/>
                <a:ext cx="6498" cy="13176"/>
              </a:xfrm>
              <a:custGeom>
                <a:rect b="b" l="l" r="r" t="t"/>
                <a:pathLst>
                  <a:path extrusionOk="0" h="73" w="36">
                    <a:moveTo>
                      <a:pt x="0" y="1"/>
                    </a:moveTo>
                    <a:lnTo>
                      <a:pt x="0" y="72"/>
                    </a:lnTo>
                    <a:lnTo>
                      <a:pt x="36" y="72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21"/>
              <p:cNvSpPr/>
              <p:nvPr/>
            </p:nvSpPr>
            <p:spPr>
              <a:xfrm>
                <a:off x="5050430" y="2401143"/>
                <a:ext cx="6498" cy="12995"/>
              </a:xfrm>
              <a:custGeom>
                <a:rect b="b" l="l" r="r" t="t"/>
                <a:pathLst>
                  <a:path extrusionOk="0" h="72" w="36">
                    <a:moveTo>
                      <a:pt x="0" y="0"/>
                    </a:moveTo>
                    <a:lnTo>
                      <a:pt x="0" y="72"/>
                    </a:lnTo>
                    <a:lnTo>
                      <a:pt x="36" y="7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21"/>
              <p:cNvSpPr/>
              <p:nvPr/>
            </p:nvSpPr>
            <p:spPr>
              <a:xfrm>
                <a:off x="5050430" y="2479475"/>
                <a:ext cx="6498" cy="14259"/>
              </a:xfrm>
              <a:custGeom>
                <a:rect b="b" l="l" r="r" t="t"/>
                <a:pathLst>
                  <a:path extrusionOk="0" h="79" w="36">
                    <a:moveTo>
                      <a:pt x="0" y="1"/>
                    </a:moveTo>
                    <a:lnTo>
                      <a:pt x="0" y="78"/>
                    </a:lnTo>
                    <a:lnTo>
                      <a:pt x="36" y="78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21"/>
              <p:cNvSpPr/>
              <p:nvPr/>
            </p:nvSpPr>
            <p:spPr>
              <a:xfrm>
                <a:off x="5050430" y="2426953"/>
                <a:ext cx="6498" cy="12995"/>
              </a:xfrm>
              <a:custGeom>
                <a:rect b="b" l="l" r="r" t="t"/>
                <a:pathLst>
                  <a:path extrusionOk="0" h="72" w="36">
                    <a:moveTo>
                      <a:pt x="0" y="0"/>
                    </a:moveTo>
                    <a:lnTo>
                      <a:pt x="0" y="72"/>
                    </a:lnTo>
                    <a:lnTo>
                      <a:pt x="36" y="7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21"/>
              <p:cNvSpPr/>
              <p:nvPr/>
            </p:nvSpPr>
            <p:spPr>
              <a:xfrm>
                <a:off x="5050430" y="2453846"/>
                <a:ext cx="6498" cy="12995"/>
              </a:xfrm>
              <a:custGeom>
                <a:rect b="b" l="l" r="r" t="t"/>
                <a:pathLst>
                  <a:path extrusionOk="0" h="72" w="36">
                    <a:moveTo>
                      <a:pt x="0" y="0"/>
                    </a:moveTo>
                    <a:lnTo>
                      <a:pt x="0" y="72"/>
                    </a:lnTo>
                    <a:lnTo>
                      <a:pt x="36" y="7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21"/>
              <p:cNvSpPr/>
              <p:nvPr/>
            </p:nvSpPr>
            <p:spPr>
              <a:xfrm>
                <a:off x="4868496" y="2327864"/>
                <a:ext cx="185183" cy="185183"/>
              </a:xfrm>
              <a:custGeom>
                <a:rect b="b" l="l" r="r" t="t"/>
                <a:pathLst>
                  <a:path extrusionOk="0" h="1026" w="1026">
                    <a:moveTo>
                      <a:pt x="501" y="0"/>
                    </a:moveTo>
                    <a:lnTo>
                      <a:pt x="501" y="143"/>
                    </a:lnTo>
                    <a:cubicBezTo>
                      <a:pt x="501" y="173"/>
                      <a:pt x="513" y="198"/>
                      <a:pt x="536" y="209"/>
                    </a:cubicBezTo>
                    <a:cubicBezTo>
                      <a:pt x="547" y="215"/>
                      <a:pt x="560" y="218"/>
                      <a:pt x="571" y="218"/>
                    </a:cubicBezTo>
                    <a:cubicBezTo>
                      <a:pt x="585" y="218"/>
                      <a:pt x="598" y="214"/>
                      <a:pt x="608" y="203"/>
                    </a:cubicBezTo>
                    <a:cubicBezTo>
                      <a:pt x="615" y="203"/>
                      <a:pt x="615" y="203"/>
                      <a:pt x="615" y="198"/>
                    </a:cubicBezTo>
                    <a:cubicBezTo>
                      <a:pt x="629" y="188"/>
                      <a:pt x="648" y="178"/>
                      <a:pt x="668" y="178"/>
                    </a:cubicBezTo>
                    <a:cubicBezTo>
                      <a:pt x="671" y="178"/>
                      <a:pt x="675" y="178"/>
                      <a:pt x="679" y="179"/>
                    </a:cubicBezTo>
                    <a:cubicBezTo>
                      <a:pt x="722" y="179"/>
                      <a:pt x="751" y="215"/>
                      <a:pt x="751" y="251"/>
                    </a:cubicBezTo>
                    <a:cubicBezTo>
                      <a:pt x="758" y="275"/>
                      <a:pt x="751" y="299"/>
                      <a:pt x="734" y="311"/>
                    </a:cubicBezTo>
                    <a:cubicBezTo>
                      <a:pt x="718" y="329"/>
                      <a:pt x="696" y="338"/>
                      <a:pt x="674" y="338"/>
                    </a:cubicBezTo>
                    <a:cubicBezTo>
                      <a:pt x="655" y="338"/>
                      <a:pt x="635" y="331"/>
                      <a:pt x="621" y="316"/>
                    </a:cubicBezTo>
                    <a:cubicBezTo>
                      <a:pt x="615" y="316"/>
                      <a:pt x="608" y="311"/>
                      <a:pt x="602" y="311"/>
                    </a:cubicBezTo>
                    <a:cubicBezTo>
                      <a:pt x="594" y="305"/>
                      <a:pt x="582" y="302"/>
                      <a:pt x="569" y="302"/>
                    </a:cubicBezTo>
                    <a:cubicBezTo>
                      <a:pt x="556" y="302"/>
                      <a:pt x="543" y="305"/>
                      <a:pt x="531" y="311"/>
                    </a:cubicBezTo>
                    <a:cubicBezTo>
                      <a:pt x="513" y="322"/>
                      <a:pt x="501" y="346"/>
                      <a:pt x="501" y="371"/>
                    </a:cubicBezTo>
                    <a:lnTo>
                      <a:pt x="501" y="495"/>
                    </a:lnTo>
                    <a:lnTo>
                      <a:pt x="371" y="495"/>
                    </a:lnTo>
                    <a:cubicBezTo>
                      <a:pt x="352" y="495"/>
                      <a:pt x="340" y="489"/>
                      <a:pt x="335" y="478"/>
                    </a:cubicBezTo>
                    <a:cubicBezTo>
                      <a:pt x="322" y="459"/>
                      <a:pt x="329" y="448"/>
                      <a:pt x="335" y="436"/>
                    </a:cubicBezTo>
                    <a:lnTo>
                      <a:pt x="335" y="429"/>
                    </a:lnTo>
                    <a:cubicBezTo>
                      <a:pt x="358" y="406"/>
                      <a:pt x="371" y="376"/>
                      <a:pt x="371" y="341"/>
                    </a:cubicBezTo>
                    <a:cubicBezTo>
                      <a:pt x="365" y="286"/>
                      <a:pt x="322" y="245"/>
                      <a:pt x="269" y="245"/>
                    </a:cubicBezTo>
                    <a:cubicBezTo>
                      <a:pt x="264" y="244"/>
                      <a:pt x="258" y="243"/>
                      <a:pt x="253" y="243"/>
                    </a:cubicBezTo>
                    <a:cubicBezTo>
                      <a:pt x="227" y="243"/>
                      <a:pt x="199" y="254"/>
                      <a:pt x="179" y="269"/>
                    </a:cubicBezTo>
                    <a:cubicBezTo>
                      <a:pt x="156" y="294"/>
                      <a:pt x="143" y="322"/>
                      <a:pt x="143" y="352"/>
                    </a:cubicBezTo>
                    <a:cubicBezTo>
                      <a:pt x="143" y="382"/>
                      <a:pt x="156" y="412"/>
                      <a:pt x="173" y="429"/>
                    </a:cubicBezTo>
                    <a:cubicBezTo>
                      <a:pt x="173" y="429"/>
                      <a:pt x="173" y="436"/>
                      <a:pt x="179" y="436"/>
                    </a:cubicBezTo>
                    <a:cubicBezTo>
                      <a:pt x="186" y="448"/>
                      <a:pt x="186" y="465"/>
                      <a:pt x="179" y="478"/>
                    </a:cubicBezTo>
                    <a:cubicBezTo>
                      <a:pt x="168" y="489"/>
                      <a:pt x="156" y="495"/>
                      <a:pt x="143" y="495"/>
                    </a:cubicBezTo>
                    <a:lnTo>
                      <a:pt x="0" y="495"/>
                    </a:lnTo>
                    <a:lnTo>
                      <a:pt x="0" y="531"/>
                    </a:lnTo>
                    <a:lnTo>
                      <a:pt x="143" y="531"/>
                    </a:lnTo>
                    <a:cubicBezTo>
                      <a:pt x="168" y="531"/>
                      <a:pt x="192" y="514"/>
                      <a:pt x="203" y="495"/>
                    </a:cubicBezTo>
                    <a:cubicBezTo>
                      <a:pt x="215" y="472"/>
                      <a:pt x="215" y="448"/>
                      <a:pt x="203" y="424"/>
                    </a:cubicBezTo>
                    <a:cubicBezTo>
                      <a:pt x="203" y="418"/>
                      <a:pt x="198" y="412"/>
                      <a:pt x="198" y="412"/>
                    </a:cubicBezTo>
                    <a:cubicBezTo>
                      <a:pt x="179" y="394"/>
                      <a:pt x="173" y="376"/>
                      <a:pt x="173" y="352"/>
                    </a:cubicBezTo>
                    <a:cubicBezTo>
                      <a:pt x="173" y="329"/>
                      <a:pt x="186" y="311"/>
                      <a:pt x="203" y="294"/>
                    </a:cubicBezTo>
                    <a:cubicBezTo>
                      <a:pt x="217" y="279"/>
                      <a:pt x="230" y="273"/>
                      <a:pt x="247" y="273"/>
                    </a:cubicBezTo>
                    <a:cubicBezTo>
                      <a:pt x="252" y="273"/>
                      <a:pt x="257" y="274"/>
                      <a:pt x="263" y="275"/>
                    </a:cubicBezTo>
                    <a:cubicBezTo>
                      <a:pt x="305" y="275"/>
                      <a:pt x="335" y="305"/>
                      <a:pt x="335" y="346"/>
                    </a:cubicBezTo>
                    <a:cubicBezTo>
                      <a:pt x="340" y="371"/>
                      <a:pt x="329" y="394"/>
                      <a:pt x="316" y="412"/>
                    </a:cubicBezTo>
                    <a:cubicBezTo>
                      <a:pt x="310" y="412"/>
                      <a:pt x="310" y="412"/>
                      <a:pt x="310" y="418"/>
                    </a:cubicBezTo>
                    <a:cubicBezTo>
                      <a:pt x="293" y="436"/>
                      <a:pt x="293" y="465"/>
                      <a:pt x="305" y="489"/>
                    </a:cubicBezTo>
                    <a:cubicBezTo>
                      <a:pt x="316" y="514"/>
                      <a:pt x="340" y="531"/>
                      <a:pt x="371" y="531"/>
                    </a:cubicBezTo>
                    <a:lnTo>
                      <a:pt x="501" y="531"/>
                    </a:lnTo>
                    <a:lnTo>
                      <a:pt x="501" y="657"/>
                    </a:lnTo>
                    <a:cubicBezTo>
                      <a:pt x="501" y="668"/>
                      <a:pt x="489" y="679"/>
                      <a:pt x="478" y="692"/>
                    </a:cubicBezTo>
                    <a:cubicBezTo>
                      <a:pt x="471" y="695"/>
                      <a:pt x="465" y="697"/>
                      <a:pt x="459" y="697"/>
                    </a:cubicBezTo>
                    <a:cubicBezTo>
                      <a:pt x="452" y="697"/>
                      <a:pt x="445" y="695"/>
                      <a:pt x="436" y="692"/>
                    </a:cubicBezTo>
                    <a:cubicBezTo>
                      <a:pt x="436" y="687"/>
                      <a:pt x="429" y="687"/>
                      <a:pt x="429" y="687"/>
                    </a:cubicBezTo>
                    <a:cubicBezTo>
                      <a:pt x="412" y="668"/>
                      <a:pt x="382" y="657"/>
                      <a:pt x="352" y="657"/>
                    </a:cubicBezTo>
                    <a:cubicBezTo>
                      <a:pt x="322" y="657"/>
                      <a:pt x="293" y="668"/>
                      <a:pt x="269" y="692"/>
                    </a:cubicBezTo>
                    <a:cubicBezTo>
                      <a:pt x="250" y="715"/>
                      <a:pt x="239" y="745"/>
                      <a:pt x="245" y="781"/>
                    </a:cubicBezTo>
                    <a:cubicBezTo>
                      <a:pt x="250" y="830"/>
                      <a:pt x="293" y="871"/>
                      <a:pt x="340" y="877"/>
                    </a:cubicBezTo>
                    <a:cubicBezTo>
                      <a:pt x="347" y="878"/>
                      <a:pt x="353" y="878"/>
                      <a:pt x="358" y="878"/>
                    </a:cubicBezTo>
                    <a:cubicBezTo>
                      <a:pt x="386" y="878"/>
                      <a:pt x="410" y="867"/>
                      <a:pt x="429" y="847"/>
                    </a:cubicBezTo>
                    <a:lnTo>
                      <a:pt x="436" y="847"/>
                    </a:lnTo>
                    <a:cubicBezTo>
                      <a:pt x="443" y="840"/>
                      <a:pt x="450" y="837"/>
                      <a:pt x="458" y="837"/>
                    </a:cubicBezTo>
                    <a:cubicBezTo>
                      <a:pt x="464" y="837"/>
                      <a:pt x="470" y="839"/>
                      <a:pt x="478" y="841"/>
                    </a:cubicBezTo>
                    <a:cubicBezTo>
                      <a:pt x="489" y="852"/>
                      <a:pt x="501" y="865"/>
                      <a:pt x="501" y="882"/>
                    </a:cubicBezTo>
                    <a:lnTo>
                      <a:pt x="501" y="1025"/>
                    </a:lnTo>
                    <a:lnTo>
                      <a:pt x="531" y="1025"/>
                    </a:lnTo>
                    <a:lnTo>
                      <a:pt x="531" y="882"/>
                    </a:lnTo>
                    <a:cubicBezTo>
                      <a:pt x="531" y="852"/>
                      <a:pt x="513" y="830"/>
                      <a:pt x="489" y="817"/>
                    </a:cubicBezTo>
                    <a:cubicBezTo>
                      <a:pt x="478" y="812"/>
                      <a:pt x="468" y="809"/>
                      <a:pt x="457" y="809"/>
                    </a:cubicBezTo>
                    <a:cubicBezTo>
                      <a:pt x="444" y="809"/>
                      <a:pt x="431" y="813"/>
                      <a:pt x="418" y="822"/>
                    </a:cubicBezTo>
                    <a:cubicBezTo>
                      <a:pt x="418" y="822"/>
                      <a:pt x="412" y="822"/>
                      <a:pt x="412" y="830"/>
                    </a:cubicBezTo>
                    <a:cubicBezTo>
                      <a:pt x="397" y="839"/>
                      <a:pt x="379" y="848"/>
                      <a:pt x="359" y="848"/>
                    </a:cubicBezTo>
                    <a:cubicBezTo>
                      <a:pt x="355" y="848"/>
                      <a:pt x="351" y="848"/>
                      <a:pt x="346" y="847"/>
                    </a:cubicBezTo>
                    <a:cubicBezTo>
                      <a:pt x="310" y="847"/>
                      <a:pt x="275" y="811"/>
                      <a:pt x="275" y="775"/>
                    </a:cubicBezTo>
                    <a:cubicBezTo>
                      <a:pt x="269" y="751"/>
                      <a:pt x="280" y="728"/>
                      <a:pt x="293" y="715"/>
                    </a:cubicBezTo>
                    <a:cubicBezTo>
                      <a:pt x="308" y="697"/>
                      <a:pt x="330" y="688"/>
                      <a:pt x="353" y="688"/>
                    </a:cubicBezTo>
                    <a:cubicBezTo>
                      <a:pt x="374" y="688"/>
                      <a:pt x="395" y="695"/>
                      <a:pt x="412" y="709"/>
                    </a:cubicBezTo>
                    <a:cubicBezTo>
                      <a:pt x="412" y="709"/>
                      <a:pt x="418" y="715"/>
                      <a:pt x="423" y="715"/>
                    </a:cubicBezTo>
                    <a:cubicBezTo>
                      <a:pt x="436" y="722"/>
                      <a:pt x="448" y="725"/>
                      <a:pt x="460" y="725"/>
                    </a:cubicBezTo>
                    <a:cubicBezTo>
                      <a:pt x="472" y="725"/>
                      <a:pt x="483" y="722"/>
                      <a:pt x="495" y="715"/>
                    </a:cubicBezTo>
                    <a:cubicBezTo>
                      <a:pt x="513" y="704"/>
                      <a:pt x="531" y="679"/>
                      <a:pt x="531" y="657"/>
                    </a:cubicBezTo>
                    <a:lnTo>
                      <a:pt x="531" y="531"/>
                    </a:lnTo>
                    <a:lnTo>
                      <a:pt x="656" y="531"/>
                    </a:lnTo>
                    <a:cubicBezTo>
                      <a:pt x="668" y="531"/>
                      <a:pt x="679" y="537"/>
                      <a:pt x="692" y="549"/>
                    </a:cubicBezTo>
                    <a:cubicBezTo>
                      <a:pt x="698" y="561"/>
                      <a:pt x="698" y="579"/>
                      <a:pt x="692" y="591"/>
                    </a:cubicBezTo>
                    <a:cubicBezTo>
                      <a:pt x="686" y="591"/>
                      <a:pt x="686" y="597"/>
                      <a:pt x="686" y="597"/>
                    </a:cubicBezTo>
                    <a:cubicBezTo>
                      <a:pt x="668" y="615"/>
                      <a:pt x="656" y="644"/>
                      <a:pt x="656" y="674"/>
                    </a:cubicBezTo>
                    <a:cubicBezTo>
                      <a:pt x="656" y="704"/>
                      <a:pt x="668" y="734"/>
                      <a:pt x="692" y="758"/>
                    </a:cubicBezTo>
                    <a:cubicBezTo>
                      <a:pt x="715" y="775"/>
                      <a:pt x="739" y="787"/>
                      <a:pt x="769" y="787"/>
                    </a:cubicBezTo>
                    <a:cubicBezTo>
                      <a:pt x="769" y="787"/>
                      <a:pt x="775" y="787"/>
                      <a:pt x="781" y="781"/>
                    </a:cubicBezTo>
                    <a:cubicBezTo>
                      <a:pt x="835" y="781"/>
                      <a:pt x="877" y="739"/>
                      <a:pt x="882" y="687"/>
                    </a:cubicBezTo>
                    <a:cubicBezTo>
                      <a:pt x="882" y="651"/>
                      <a:pt x="871" y="621"/>
                      <a:pt x="847" y="597"/>
                    </a:cubicBezTo>
                    <a:lnTo>
                      <a:pt x="847" y="591"/>
                    </a:lnTo>
                    <a:cubicBezTo>
                      <a:pt x="841" y="579"/>
                      <a:pt x="835" y="567"/>
                      <a:pt x="847" y="549"/>
                    </a:cubicBezTo>
                    <a:cubicBezTo>
                      <a:pt x="852" y="537"/>
                      <a:pt x="865" y="531"/>
                      <a:pt x="882" y="531"/>
                    </a:cubicBezTo>
                    <a:lnTo>
                      <a:pt x="1025" y="531"/>
                    </a:lnTo>
                    <a:lnTo>
                      <a:pt x="1025" y="495"/>
                    </a:lnTo>
                    <a:lnTo>
                      <a:pt x="882" y="495"/>
                    </a:lnTo>
                    <a:cubicBezTo>
                      <a:pt x="852" y="495"/>
                      <a:pt x="829" y="514"/>
                      <a:pt x="816" y="537"/>
                    </a:cubicBezTo>
                    <a:cubicBezTo>
                      <a:pt x="805" y="561"/>
                      <a:pt x="805" y="591"/>
                      <a:pt x="822" y="608"/>
                    </a:cubicBezTo>
                    <a:cubicBezTo>
                      <a:pt x="822" y="615"/>
                      <a:pt x="822" y="615"/>
                      <a:pt x="829" y="615"/>
                    </a:cubicBezTo>
                    <a:cubicBezTo>
                      <a:pt x="841" y="632"/>
                      <a:pt x="852" y="657"/>
                      <a:pt x="847" y="679"/>
                    </a:cubicBezTo>
                    <a:cubicBezTo>
                      <a:pt x="847" y="722"/>
                      <a:pt x="816" y="751"/>
                      <a:pt x="775" y="751"/>
                    </a:cubicBezTo>
                    <a:cubicBezTo>
                      <a:pt x="769" y="753"/>
                      <a:pt x="763" y="754"/>
                      <a:pt x="757" y="754"/>
                    </a:cubicBezTo>
                    <a:cubicBezTo>
                      <a:pt x="742" y="754"/>
                      <a:pt x="729" y="746"/>
                      <a:pt x="715" y="734"/>
                    </a:cubicBezTo>
                    <a:cubicBezTo>
                      <a:pt x="698" y="715"/>
                      <a:pt x="686" y="698"/>
                      <a:pt x="686" y="674"/>
                    </a:cubicBezTo>
                    <a:cubicBezTo>
                      <a:pt x="686" y="651"/>
                      <a:pt x="692" y="632"/>
                      <a:pt x="709" y="615"/>
                    </a:cubicBezTo>
                    <a:cubicBezTo>
                      <a:pt x="709" y="615"/>
                      <a:pt x="715" y="608"/>
                      <a:pt x="715" y="602"/>
                    </a:cubicBezTo>
                    <a:cubicBezTo>
                      <a:pt x="728" y="579"/>
                      <a:pt x="728" y="555"/>
                      <a:pt x="715" y="531"/>
                    </a:cubicBezTo>
                    <a:cubicBezTo>
                      <a:pt x="704" y="514"/>
                      <a:pt x="679" y="495"/>
                      <a:pt x="656" y="495"/>
                    </a:cubicBezTo>
                    <a:lnTo>
                      <a:pt x="531" y="495"/>
                    </a:lnTo>
                    <a:lnTo>
                      <a:pt x="531" y="371"/>
                    </a:lnTo>
                    <a:cubicBezTo>
                      <a:pt x="531" y="358"/>
                      <a:pt x="536" y="346"/>
                      <a:pt x="549" y="335"/>
                    </a:cubicBezTo>
                    <a:cubicBezTo>
                      <a:pt x="555" y="332"/>
                      <a:pt x="562" y="331"/>
                      <a:pt x="570" y="331"/>
                    </a:cubicBezTo>
                    <a:cubicBezTo>
                      <a:pt x="577" y="331"/>
                      <a:pt x="585" y="332"/>
                      <a:pt x="591" y="335"/>
                    </a:cubicBezTo>
                    <a:cubicBezTo>
                      <a:pt x="591" y="341"/>
                      <a:pt x="596" y="341"/>
                      <a:pt x="596" y="341"/>
                    </a:cubicBezTo>
                    <a:cubicBezTo>
                      <a:pt x="621" y="358"/>
                      <a:pt x="644" y="371"/>
                      <a:pt x="674" y="371"/>
                    </a:cubicBezTo>
                    <a:cubicBezTo>
                      <a:pt x="704" y="371"/>
                      <a:pt x="734" y="358"/>
                      <a:pt x="758" y="335"/>
                    </a:cubicBezTo>
                    <a:cubicBezTo>
                      <a:pt x="775" y="311"/>
                      <a:pt x="786" y="281"/>
                      <a:pt x="786" y="245"/>
                    </a:cubicBezTo>
                    <a:cubicBezTo>
                      <a:pt x="781" y="198"/>
                      <a:pt x="739" y="156"/>
                      <a:pt x="686" y="151"/>
                    </a:cubicBezTo>
                    <a:cubicBezTo>
                      <a:pt x="680" y="149"/>
                      <a:pt x="673" y="149"/>
                      <a:pt x="667" y="149"/>
                    </a:cubicBezTo>
                    <a:cubicBezTo>
                      <a:pt x="640" y="149"/>
                      <a:pt x="616" y="161"/>
                      <a:pt x="596" y="179"/>
                    </a:cubicBezTo>
                    <a:lnTo>
                      <a:pt x="591" y="179"/>
                    </a:lnTo>
                    <a:cubicBezTo>
                      <a:pt x="584" y="187"/>
                      <a:pt x="576" y="190"/>
                      <a:pt x="568" y="190"/>
                    </a:cubicBezTo>
                    <a:cubicBezTo>
                      <a:pt x="562" y="190"/>
                      <a:pt x="556" y="189"/>
                      <a:pt x="549" y="186"/>
                    </a:cubicBezTo>
                    <a:cubicBezTo>
                      <a:pt x="536" y="173"/>
                      <a:pt x="531" y="162"/>
                      <a:pt x="531" y="143"/>
                    </a:cubicBezTo>
                    <a:lnTo>
                      <a:pt x="5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21"/>
              <p:cNvSpPr/>
              <p:nvPr/>
            </p:nvSpPr>
            <p:spPr>
              <a:xfrm>
                <a:off x="4974985" y="2337610"/>
                <a:ext cx="70211" cy="69128"/>
              </a:xfrm>
              <a:custGeom>
                <a:rect b="b" l="l" r="r" t="t"/>
                <a:pathLst>
                  <a:path extrusionOk="0" h="383" w="389">
                    <a:moveTo>
                      <a:pt x="1" y="1"/>
                    </a:moveTo>
                    <a:lnTo>
                      <a:pt x="1" y="31"/>
                    </a:lnTo>
                    <a:lnTo>
                      <a:pt x="358" y="31"/>
                    </a:lnTo>
                    <a:lnTo>
                      <a:pt x="358" y="382"/>
                    </a:lnTo>
                    <a:lnTo>
                      <a:pt x="388" y="38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21"/>
              <p:cNvSpPr/>
              <p:nvPr/>
            </p:nvSpPr>
            <p:spPr>
              <a:xfrm>
                <a:off x="4879325" y="2337610"/>
                <a:ext cx="68947" cy="69128"/>
              </a:xfrm>
              <a:custGeom>
                <a:rect b="b" l="l" r="r" t="t"/>
                <a:pathLst>
                  <a:path extrusionOk="0" h="383" w="382">
                    <a:moveTo>
                      <a:pt x="0" y="1"/>
                    </a:moveTo>
                    <a:lnTo>
                      <a:pt x="0" y="382"/>
                    </a:lnTo>
                    <a:lnTo>
                      <a:pt x="30" y="382"/>
                    </a:lnTo>
                    <a:lnTo>
                      <a:pt x="30" y="31"/>
                    </a:lnTo>
                    <a:lnTo>
                      <a:pt x="382" y="31"/>
                    </a:lnTo>
                    <a:lnTo>
                      <a:pt x="3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21"/>
              <p:cNvSpPr/>
              <p:nvPr/>
            </p:nvSpPr>
            <p:spPr>
              <a:xfrm>
                <a:off x="4974985" y="2433450"/>
                <a:ext cx="69128" cy="70030"/>
              </a:xfrm>
              <a:custGeom>
                <a:rect b="b" l="l" r="r" t="t"/>
                <a:pathLst>
                  <a:path extrusionOk="0" h="388" w="383">
                    <a:moveTo>
                      <a:pt x="352" y="0"/>
                    </a:moveTo>
                    <a:lnTo>
                      <a:pt x="352" y="352"/>
                    </a:lnTo>
                    <a:lnTo>
                      <a:pt x="1" y="352"/>
                    </a:lnTo>
                    <a:lnTo>
                      <a:pt x="1" y="387"/>
                    </a:lnTo>
                    <a:lnTo>
                      <a:pt x="382" y="387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21"/>
              <p:cNvSpPr/>
              <p:nvPr/>
            </p:nvSpPr>
            <p:spPr>
              <a:xfrm>
                <a:off x="4878242" y="2433450"/>
                <a:ext cx="70030" cy="70030"/>
              </a:xfrm>
              <a:custGeom>
                <a:rect b="b" l="l" r="r" t="t"/>
                <a:pathLst>
                  <a:path extrusionOk="0" h="388" w="388">
                    <a:moveTo>
                      <a:pt x="1" y="0"/>
                    </a:moveTo>
                    <a:lnTo>
                      <a:pt x="1" y="387"/>
                    </a:lnTo>
                    <a:lnTo>
                      <a:pt x="388" y="387"/>
                    </a:lnTo>
                    <a:lnTo>
                      <a:pt x="388" y="352"/>
                    </a:lnTo>
                    <a:lnTo>
                      <a:pt x="31" y="35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6" name="Google Shape;1886;p21"/>
            <p:cNvGrpSpPr/>
            <p:nvPr/>
          </p:nvGrpSpPr>
          <p:grpSpPr>
            <a:xfrm>
              <a:off x="1920661" y="4520191"/>
              <a:ext cx="379379" cy="430264"/>
              <a:chOff x="2356255" y="1852814"/>
              <a:chExt cx="209729" cy="237886"/>
            </a:xfrm>
          </p:grpSpPr>
          <p:sp>
            <p:nvSpPr>
              <p:cNvPr id="1887" name="Google Shape;1887;p21"/>
              <p:cNvSpPr/>
              <p:nvPr/>
            </p:nvSpPr>
            <p:spPr>
              <a:xfrm>
                <a:off x="2356255" y="1852814"/>
                <a:ext cx="209729" cy="237886"/>
              </a:xfrm>
              <a:custGeom>
                <a:rect b="b" l="l" r="r" t="t"/>
                <a:pathLst>
                  <a:path extrusionOk="0" h="1318" w="1162">
                    <a:moveTo>
                      <a:pt x="727" y="37"/>
                    </a:moveTo>
                    <a:lnTo>
                      <a:pt x="727" y="95"/>
                    </a:lnTo>
                    <a:cubicBezTo>
                      <a:pt x="716" y="95"/>
                      <a:pt x="704" y="89"/>
                      <a:pt x="691" y="89"/>
                    </a:cubicBezTo>
                    <a:lnTo>
                      <a:pt x="686" y="89"/>
                    </a:lnTo>
                    <a:cubicBezTo>
                      <a:pt x="680" y="89"/>
                      <a:pt x="668" y="84"/>
                      <a:pt x="661" y="84"/>
                    </a:cubicBezTo>
                    <a:lnTo>
                      <a:pt x="620" y="84"/>
                    </a:lnTo>
                    <a:cubicBezTo>
                      <a:pt x="620" y="78"/>
                      <a:pt x="620" y="78"/>
                      <a:pt x="614" y="78"/>
                    </a:cubicBezTo>
                    <a:lnTo>
                      <a:pt x="543" y="78"/>
                    </a:lnTo>
                    <a:lnTo>
                      <a:pt x="543" y="84"/>
                    </a:lnTo>
                    <a:lnTo>
                      <a:pt x="501" y="84"/>
                    </a:lnTo>
                    <a:cubicBezTo>
                      <a:pt x="495" y="84"/>
                      <a:pt x="483" y="89"/>
                      <a:pt x="477" y="89"/>
                    </a:cubicBezTo>
                    <a:lnTo>
                      <a:pt x="465" y="89"/>
                    </a:lnTo>
                    <a:cubicBezTo>
                      <a:pt x="460" y="89"/>
                      <a:pt x="447" y="95"/>
                      <a:pt x="435" y="95"/>
                    </a:cubicBezTo>
                    <a:lnTo>
                      <a:pt x="435" y="37"/>
                    </a:lnTo>
                    <a:close/>
                    <a:moveTo>
                      <a:pt x="582" y="115"/>
                    </a:moveTo>
                    <a:cubicBezTo>
                      <a:pt x="595" y="115"/>
                      <a:pt x="608" y="117"/>
                      <a:pt x="620" y="120"/>
                    </a:cubicBezTo>
                    <a:lnTo>
                      <a:pt x="626" y="120"/>
                    </a:lnTo>
                    <a:cubicBezTo>
                      <a:pt x="650" y="120"/>
                      <a:pt x="674" y="120"/>
                      <a:pt x="697" y="125"/>
                    </a:cubicBezTo>
                    <a:cubicBezTo>
                      <a:pt x="704" y="125"/>
                      <a:pt x="704" y="131"/>
                      <a:pt x="704" y="131"/>
                    </a:cubicBezTo>
                    <a:cubicBezTo>
                      <a:pt x="716" y="131"/>
                      <a:pt x="727" y="138"/>
                      <a:pt x="733" y="138"/>
                    </a:cubicBezTo>
                    <a:cubicBezTo>
                      <a:pt x="960" y="202"/>
                      <a:pt x="1126" y="411"/>
                      <a:pt x="1126" y="661"/>
                    </a:cubicBezTo>
                    <a:cubicBezTo>
                      <a:pt x="1126" y="960"/>
                      <a:pt x="883" y="1203"/>
                      <a:pt x="578" y="1203"/>
                    </a:cubicBezTo>
                    <a:cubicBezTo>
                      <a:pt x="281" y="1203"/>
                      <a:pt x="37" y="960"/>
                      <a:pt x="37" y="661"/>
                    </a:cubicBezTo>
                    <a:cubicBezTo>
                      <a:pt x="37" y="411"/>
                      <a:pt x="204" y="202"/>
                      <a:pt x="424" y="138"/>
                    </a:cubicBezTo>
                    <a:cubicBezTo>
                      <a:pt x="435" y="138"/>
                      <a:pt x="447" y="131"/>
                      <a:pt x="460" y="131"/>
                    </a:cubicBezTo>
                    <a:cubicBezTo>
                      <a:pt x="460" y="131"/>
                      <a:pt x="460" y="125"/>
                      <a:pt x="465" y="125"/>
                    </a:cubicBezTo>
                    <a:cubicBezTo>
                      <a:pt x="490" y="120"/>
                      <a:pt x="513" y="120"/>
                      <a:pt x="537" y="120"/>
                    </a:cubicBezTo>
                    <a:lnTo>
                      <a:pt x="543" y="120"/>
                    </a:lnTo>
                    <a:cubicBezTo>
                      <a:pt x="555" y="117"/>
                      <a:pt x="568" y="115"/>
                      <a:pt x="582" y="115"/>
                    </a:cubicBezTo>
                    <a:close/>
                    <a:moveTo>
                      <a:pt x="418" y="1"/>
                    </a:moveTo>
                    <a:cubicBezTo>
                      <a:pt x="405" y="1"/>
                      <a:pt x="400" y="12"/>
                      <a:pt x="400" y="18"/>
                    </a:cubicBezTo>
                    <a:lnTo>
                      <a:pt x="400" y="108"/>
                    </a:lnTo>
                    <a:cubicBezTo>
                      <a:pt x="168" y="185"/>
                      <a:pt x="1" y="405"/>
                      <a:pt x="1" y="661"/>
                    </a:cubicBezTo>
                    <a:cubicBezTo>
                      <a:pt x="1" y="881"/>
                      <a:pt x="125" y="1079"/>
                      <a:pt x="311" y="1174"/>
                    </a:cubicBezTo>
                    <a:lnTo>
                      <a:pt x="251" y="1293"/>
                    </a:lnTo>
                    <a:cubicBezTo>
                      <a:pt x="245" y="1299"/>
                      <a:pt x="245" y="1310"/>
                      <a:pt x="257" y="1317"/>
                    </a:cubicBezTo>
                    <a:lnTo>
                      <a:pt x="262" y="1317"/>
                    </a:lnTo>
                    <a:cubicBezTo>
                      <a:pt x="268" y="1317"/>
                      <a:pt x="275" y="1317"/>
                      <a:pt x="281" y="1310"/>
                    </a:cubicBezTo>
                    <a:lnTo>
                      <a:pt x="340" y="1192"/>
                    </a:lnTo>
                    <a:cubicBezTo>
                      <a:pt x="418" y="1222"/>
                      <a:pt x="495" y="1239"/>
                      <a:pt x="578" y="1239"/>
                    </a:cubicBezTo>
                    <a:cubicBezTo>
                      <a:pt x="668" y="1239"/>
                      <a:pt x="746" y="1222"/>
                      <a:pt x="823" y="1192"/>
                    </a:cubicBezTo>
                    <a:lnTo>
                      <a:pt x="883" y="1310"/>
                    </a:lnTo>
                    <a:cubicBezTo>
                      <a:pt x="883" y="1317"/>
                      <a:pt x="889" y="1317"/>
                      <a:pt x="900" y="1317"/>
                    </a:cubicBezTo>
                    <a:lnTo>
                      <a:pt x="906" y="1317"/>
                    </a:lnTo>
                    <a:cubicBezTo>
                      <a:pt x="911" y="1310"/>
                      <a:pt x="919" y="1299"/>
                      <a:pt x="911" y="1293"/>
                    </a:cubicBezTo>
                    <a:lnTo>
                      <a:pt x="853" y="1174"/>
                    </a:lnTo>
                    <a:cubicBezTo>
                      <a:pt x="1037" y="1079"/>
                      <a:pt x="1162" y="881"/>
                      <a:pt x="1162" y="661"/>
                    </a:cubicBezTo>
                    <a:cubicBezTo>
                      <a:pt x="1162" y="405"/>
                      <a:pt x="996" y="185"/>
                      <a:pt x="763" y="108"/>
                    </a:cubicBezTo>
                    <a:lnTo>
                      <a:pt x="763" y="18"/>
                    </a:lnTo>
                    <a:cubicBezTo>
                      <a:pt x="763" y="12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21"/>
              <p:cNvSpPr/>
              <p:nvPr/>
            </p:nvSpPr>
            <p:spPr>
              <a:xfrm>
                <a:off x="2373582" y="1884039"/>
                <a:ext cx="175436" cy="175436"/>
              </a:xfrm>
              <a:custGeom>
                <a:rect b="b" l="l" r="r" t="t"/>
                <a:pathLst>
                  <a:path extrusionOk="0" h="972" w="972">
                    <a:moveTo>
                      <a:pt x="101" y="507"/>
                    </a:moveTo>
                    <a:cubicBezTo>
                      <a:pt x="108" y="703"/>
                      <a:pt x="268" y="864"/>
                      <a:pt x="465" y="870"/>
                    </a:cubicBezTo>
                    <a:lnTo>
                      <a:pt x="465" y="936"/>
                    </a:lnTo>
                    <a:cubicBezTo>
                      <a:pt x="232" y="923"/>
                      <a:pt x="48" y="738"/>
                      <a:pt x="36" y="507"/>
                    </a:cubicBezTo>
                    <a:close/>
                    <a:moveTo>
                      <a:pt x="501" y="42"/>
                    </a:moveTo>
                    <a:cubicBezTo>
                      <a:pt x="537" y="42"/>
                      <a:pt x="572" y="48"/>
                      <a:pt x="608" y="54"/>
                    </a:cubicBezTo>
                    <a:lnTo>
                      <a:pt x="578" y="144"/>
                    </a:lnTo>
                    <a:cubicBezTo>
                      <a:pt x="578" y="149"/>
                      <a:pt x="584" y="161"/>
                      <a:pt x="590" y="161"/>
                    </a:cubicBezTo>
                    <a:lnTo>
                      <a:pt x="595" y="161"/>
                    </a:lnTo>
                    <a:cubicBezTo>
                      <a:pt x="601" y="161"/>
                      <a:pt x="608" y="161"/>
                      <a:pt x="614" y="149"/>
                    </a:cubicBezTo>
                    <a:lnTo>
                      <a:pt x="644" y="65"/>
                    </a:lnTo>
                    <a:cubicBezTo>
                      <a:pt x="672" y="78"/>
                      <a:pt x="703" y="95"/>
                      <a:pt x="733" y="114"/>
                    </a:cubicBezTo>
                    <a:lnTo>
                      <a:pt x="680" y="185"/>
                    </a:lnTo>
                    <a:cubicBezTo>
                      <a:pt x="672" y="197"/>
                      <a:pt x="680" y="202"/>
                      <a:pt x="685" y="208"/>
                    </a:cubicBezTo>
                    <a:cubicBezTo>
                      <a:pt x="691" y="215"/>
                      <a:pt x="691" y="215"/>
                      <a:pt x="697" y="215"/>
                    </a:cubicBezTo>
                    <a:cubicBezTo>
                      <a:pt x="703" y="215"/>
                      <a:pt x="708" y="215"/>
                      <a:pt x="708" y="208"/>
                    </a:cubicBezTo>
                    <a:lnTo>
                      <a:pt x="763" y="137"/>
                    </a:lnTo>
                    <a:cubicBezTo>
                      <a:pt x="793" y="155"/>
                      <a:pt x="815" y="185"/>
                      <a:pt x="834" y="208"/>
                    </a:cubicBezTo>
                    <a:lnTo>
                      <a:pt x="763" y="262"/>
                    </a:lnTo>
                    <a:cubicBezTo>
                      <a:pt x="757" y="268"/>
                      <a:pt x="757" y="280"/>
                      <a:pt x="763" y="287"/>
                    </a:cubicBezTo>
                    <a:cubicBezTo>
                      <a:pt x="763" y="292"/>
                      <a:pt x="768" y="292"/>
                      <a:pt x="774" y="292"/>
                    </a:cubicBezTo>
                    <a:lnTo>
                      <a:pt x="787" y="292"/>
                    </a:lnTo>
                    <a:lnTo>
                      <a:pt x="858" y="238"/>
                    </a:lnTo>
                    <a:cubicBezTo>
                      <a:pt x="875" y="268"/>
                      <a:pt x="894" y="298"/>
                      <a:pt x="905" y="334"/>
                    </a:cubicBezTo>
                    <a:lnTo>
                      <a:pt x="823" y="358"/>
                    </a:lnTo>
                    <a:cubicBezTo>
                      <a:pt x="810" y="364"/>
                      <a:pt x="804" y="375"/>
                      <a:pt x="810" y="381"/>
                    </a:cubicBezTo>
                    <a:cubicBezTo>
                      <a:pt x="810" y="387"/>
                      <a:pt x="823" y="394"/>
                      <a:pt x="828" y="394"/>
                    </a:cubicBezTo>
                    <a:lnTo>
                      <a:pt x="834" y="394"/>
                    </a:lnTo>
                    <a:lnTo>
                      <a:pt x="917" y="364"/>
                    </a:lnTo>
                    <a:cubicBezTo>
                      <a:pt x="923" y="400"/>
                      <a:pt x="930" y="435"/>
                      <a:pt x="935" y="471"/>
                    </a:cubicBezTo>
                    <a:lnTo>
                      <a:pt x="845" y="471"/>
                    </a:lnTo>
                    <a:cubicBezTo>
                      <a:pt x="834" y="471"/>
                      <a:pt x="828" y="477"/>
                      <a:pt x="828" y="488"/>
                    </a:cubicBezTo>
                    <a:cubicBezTo>
                      <a:pt x="828" y="494"/>
                      <a:pt x="834" y="507"/>
                      <a:pt x="845" y="507"/>
                    </a:cubicBezTo>
                    <a:lnTo>
                      <a:pt x="935" y="507"/>
                    </a:lnTo>
                    <a:cubicBezTo>
                      <a:pt x="930" y="543"/>
                      <a:pt x="923" y="578"/>
                      <a:pt x="917" y="608"/>
                    </a:cubicBezTo>
                    <a:lnTo>
                      <a:pt x="834" y="584"/>
                    </a:lnTo>
                    <a:cubicBezTo>
                      <a:pt x="831" y="582"/>
                      <a:pt x="827" y="582"/>
                      <a:pt x="824" y="582"/>
                    </a:cubicBezTo>
                    <a:cubicBezTo>
                      <a:pt x="816" y="582"/>
                      <a:pt x="810" y="586"/>
                      <a:pt x="810" y="590"/>
                    </a:cubicBezTo>
                    <a:cubicBezTo>
                      <a:pt x="804" y="601"/>
                      <a:pt x="810" y="614"/>
                      <a:pt x="823" y="614"/>
                    </a:cubicBezTo>
                    <a:lnTo>
                      <a:pt x="905" y="644"/>
                    </a:lnTo>
                    <a:cubicBezTo>
                      <a:pt x="894" y="673"/>
                      <a:pt x="875" y="708"/>
                      <a:pt x="858" y="738"/>
                    </a:cubicBezTo>
                    <a:lnTo>
                      <a:pt x="787" y="686"/>
                    </a:lnTo>
                    <a:cubicBezTo>
                      <a:pt x="783" y="683"/>
                      <a:pt x="779" y="681"/>
                      <a:pt x="774" y="681"/>
                    </a:cubicBezTo>
                    <a:cubicBezTo>
                      <a:pt x="770" y="681"/>
                      <a:pt x="765" y="683"/>
                      <a:pt x="763" y="686"/>
                    </a:cubicBezTo>
                    <a:cubicBezTo>
                      <a:pt x="757" y="697"/>
                      <a:pt x="757" y="708"/>
                      <a:pt x="763" y="716"/>
                    </a:cubicBezTo>
                    <a:lnTo>
                      <a:pt x="834" y="763"/>
                    </a:lnTo>
                    <a:cubicBezTo>
                      <a:pt x="815" y="793"/>
                      <a:pt x="793" y="816"/>
                      <a:pt x="763" y="840"/>
                    </a:cubicBezTo>
                    <a:lnTo>
                      <a:pt x="708" y="768"/>
                    </a:lnTo>
                    <a:cubicBezTo>
                      <a:pt x="705" y="762"/>
                      <a:pt x="700" y="759"/>
                      <a:pt x="695" y="759"/>
                    </a:cubicBezTo>
                    <a:cubicBezTo>
                      <a:pt x="691" y="759"/>
                      <a:pt x="688" y="760"/>
                      <a:pt x="685" y="763"/>
                    </a:cubicBezTo>
                    <a:cubicBezTo>
                      <a:pt x="680" y="768"/>
                      <a:pt x="672" y="780"/>
                      <a:pt x="680" y="787"/>
                    </a:cubicBezTo>
                    <a:lnTo>
                      <a:pt x="733" y="858"/>
                    </a:lnTo>
                    <a:cubicBezTo>
                      <a:pt x="703" y="881"/>
                      <a:pt x="672" y="894"/>
                      <a:pt x="644" y="906"/>
                    </a:cubicBezTo>
                    <a:lnTo>
                      <a:pt x="614" y="823"/>
                    </a:lnTo>
                    <a:cubicBezTo>
                      <a:pt x="608" y="816"/>
                      <a:pt x="601" y="810"/>
                      <a:pt x="590" y="810"/>
                    </a:cubicBezTo>
                    <a:cubicBezTo>
                      <a:pt x="584" y="816"/>
                      <a:pt x="578" y="823"/>
                      <a:pt x="578" y="834"/>
                    </a:cubicBezTo>
                    <a:lnTo>
                      <a:pt x="608" y="917"/>
                    </a:lnTo>
                    <a:cubicBezTo>
                      <a:pt x="572" y="930"/>
                      <a:pt x="537" y="936"/>
                      <a:pt x="501" y="936"/>
                    </a:cubicBezTo>
                    <a:lnTo>
                      <a:pt x="501" y="858"/>
                    </a:lnTo>
                    <a:cubicBezTo>
                      <a:pt x="501" y="846"/>
                      <a:pt x="494" y="840"/>
                      <a:pt x="482" y="840"/>
                    </a:cubicBezTo>
                    <a:cubicBezTo>
                      <a:pt x="292" y="840"/>
                      <a:pt x="136" y="680"/>
                      <a:pt x="136" y="488"/>
                    </a:cubicBezTo>
                    <a:cubicBezTo>
                      <a:pt x="136" y="477"/>
                      <a:pt x="125" y="471"/>
                      <a:pt x="119" y="471"/>
                    </a:cubicBezTo>
                    <a:lnTo>
                      <a:pt x="36" y="471"/>
                    </a:lnTo>
                    <a:cubicBezTo>
                      <a:pt x="36" y="435"/>
                      <a:pt x="42" y="400"/>
                      <a:pt x="54" y="364"/>
                    </a:cubicBezTo>
                    <a:lnTo>
                      <a:pt x="136" y="394"/>
                    </a:lnTo>
                    <a:lnTo>
                      <a:pt x="144" y="394"/>
                    </a:lnTo>
                    <a:cubicBezTo>
                      <a:pt x="149" y="394"/>
                      <a:pt x="161" y="387"/>
                      <a:pt x="161" y="381"/>
                    </a:cubicBezTo>
                    <a:cubicBezTo>
                      <a:pt x="161" y="375"/>
                      <a:pt x="161" y="364"/>
                      <a:pt x="149" y="358"/>
                    </a:cubicBezTo>
                    <a:lnTo>
                      <a:pt x="65" y="334"/>
                    </a:lnTo>
                    <a:cubicBezTo>
                      <a:pt x="78" y="298"/>
                      <a:pt x="95" y="268"/>
                      <a:pt x="114" y="238"/>
                    </a:cubicBezTo>
                    <a:lnTo>
                      <a:pt x="185" y="292"/>
                    </a:lnTo>
                    <a:lnTo>
                      <a:pt x="196" y="292"/>
                    </a:lnTo>
                    <a:cubicBezTo>
                      <a:pt x="202" y="292"/>
                      <a:pt x="202" y="292"/>
                      <a:pt x="208" y="287"/>
                    </a:cubicBezTo>
                    <a:cubicBezTo>
                      <a:pt x="215" y="280"/>
                      <a:pt x="215" y="268"/>
                      <a:pt x="202" y="262"/>
                    </a:cubicBezTo>
                    <a:lnTo>
                      <a:pt x="131" y="208"/>
                    </a:lnTo>
                    <a:cubicBezTo>
                      <a:pt x="155" y="185"/>
                      <a:pt x="179" y="155"/>
                      <a:pt x="208" y="137"/>
                    </a:cubicBezTo>
                    <a:lnTo>
                      <a:pt x="262" y="208"/>
                    </a:lnTo>
                    <a:cubicBezTo>
                      <a:pt x="262" y="215"/>
                      <a:pt x="268" y="215"/>
                      <a:pt x="274" y="215"/>
                    </a:cubicBezTo>
                    <a:cubicBezTo>
                      <a:pt x="279" y="215"/>
                      <a:pt x="279" y="215"/>
                      <a:pt x="287" y="208"/>
                    </a:cubicBezTo>
                    <a:cubicBezTo>
                      <a:pt x="292" y="202"/>
                      <a:pt x="292" y="197"/>
                      <a:pt x="287" y="185"/>
                    </a:cubicBezTo>
                    <a:lnTo>
                      <a:pt x="238" y="114"/>
                    </a:lnTo>
                    <a:cubicBezTo>
                      <a:pt x="262" y="95"/>
                      <a:pt x="298" y="78"/>
                      <a:pt x="328" y="65"/>
                    </a:cubicBezTo>
                    <a:lnTo>
                      <a:pt x="358" y="149"/>
                    </a:lnTo>
                    <a:cubicBezTo>
                      <a:pt x="358" y="161"/>
                      <a:pt x="369" y="161"/>
                      <a:pt x="375" y="161"/>
                    </a:cubicBezTo>
                    <a:lnTo>
                      <a:pt x="381" y="161"/>
                    </a:lnTo>
                    <a:cubicBezTo>
                      <a:pt x="387" y="161"/>
                      <a:pt x="394" y="149"/>
                      <a:pt x="394" y="144"/>
                    </a:cubicBezTo>
                    <a:lnTo>
                      <a:pt x="364" y="54"/>
                    </a:lnTo>
                    <a:cubicBezTo>
                      <a:pt x="399" y="48"/>
                      <a:pt x="429" y="42"/>
                      <a:pt x="465" y="42"/>
                    </a:cubicBezTo>
                    <a:lnTo>
                      <a:pt x="465" y="125"/>
                    </a:lnTo>
                    <a:cubicBezTo>
                      <a:pt x="465" y="137"/>
                      <a:pt x="477" y="144"/>
                      <a:pt x="482" y="144"/>
                    </a:cubicBezTo>
                    <a:cubicBezTo>
                      <a:pt x="494" y="144"/>
                      <a:pt x="501" y="137"/>
                      <a:pt x="501" y="125"/>
                    </a:cubicBezTo>
                    <a:lnTo>
                      <a:pt x="501" y="42"/>
                    </a:lnTo>
                    <a:close/>
                    <a:moveTo>
                      <a:pt x="482" y="1"/>
                    </a:moveTo>
                    <a:cubicBezTo>
                      <a:pt x="221" y="1"/>
                      <a:pt x="1" y="221"/>
                      <a:pt x="1" y="488"/>
                    </a:cubicBezTo>
                    <a:cubicBezTo>
                      <a:pt x="1" y="757"/>
                      <a:pt x="221" y="971"/>
                      <a:pt x="482" y="971"/>
                    </a:cubicBezTo>
                    <a:cubicBezTo>
                      <a:pt x="751" y="971"/>
                      <a:pt x="971" y="757"/>
                      <a:pt x="971" y="488"/>
                    </a:cubicBezTo>
                    <a:cubicBezTo>
                      <a:pt x="971" y="221"/>
                      <a:pt x="751" y="1"/>
                      <a:pt x="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21"/>
              <p:cNvSpPr/>
              <p:nvPr/>
            </p:nvSpPr>
            <p:spPr>
              <a:xfrm>
                <a:off x="2448666" y="1916347"/>
                <a:ext cx="42235" cy="85011"/>
              </a:xfrm>
              <a:custGeom>
                <a:rect b="b" l="l" r="r" t="t"/>
                <a:pathLst>
                  <a:path extrusionOk="0" h="471" w="234">
                    <a:moveTo>
                      <a:pt x="66" y="274"/>
                    </a:moveTo>
                    <a:cubicBezTo>
                      <a:pt x="91" y="274"/>
                      <a:pt x="102" y="292"/>
                      <a:pt x="102" y="309"/>
                    </a:cubicBezTo>
                    <a:cubicBezTo>
                      <a:pt x="102" y="328"/>
                      <a:pt x="91" y="345"/>
                      <a:pt x="66" y="345"/>
                    </a:cubicBezTo>
                    <a:cubicBezTo>
                      <a:pt x="49" y="345"/>
                      <a:pt x="36" y="328"/>
                      <a:pt x="36" y="309"/>
                    </a:cubicBezTo>
                    <a:cubicBezTo>
                      <a:pt x="36" y="292"/>
                      <a:pt x="49" y="274"/>
                      <a:pt x="66" y="274"/>
                    </a:cubicBezTo>
                    <a:close/>
                    <a:moveTo>
                      <a:pt x="66" y="1"/>
                    </a:moveTo>
                    <a:cubicBezTo>
                      <a:pt x="61" y="1"/>
                      <a:pt x="49" y="6"/>
                      <a:pt x="49" y="18"/>
                    </a:cubicBezTo>
                    <a:lnTo>
                      <a:pt x="49" y="238"/>
                    </a:lnTo>
                    <a:cubicBezTo>
                      <a:pt x="19" y="251"/>
                      <a:pt x="1" y="274"/>
                      <a:pt x="1" y="309"/>
                    </a:cubicBezTo>
                    <a:cubicBezTo>
                      <a:pt x="1" y="345"/>
                      <a:pt x="31" y="381"/>
                      <a:pt x="66" y="381"/>
                    </a:cubicBezTo>
                    <a:cubicBezTo>
                      <a:pt x="85" y="381"/>
                      <a:pt x="91" y="375"/>
                      <a:pt x="102" y="369"/>
                    </a:cubicBezTo>
                    <a:lnTo>
                      <a:pt x="204" y="471"/>
                    </a:lnTo>
                    <a:lnTo>
                      <a:pt x="228" y="471"/>
                    </a:lnTo>
                    <a:cubicBezTo>
                      <a:pt x="234" y="458"/>
                      <a:pt x="234" y="447"/>
                      <a:pt x="228" y="441"/>
                    </a:cubicBezTo>
                    <a:lnTo>
                      <a:pt x="132" y="345"/>
                    </a:lnTo>
                    <a:cubicBezTo>
                      <a:pt x="138" y="334"/>
                      <a:pt x="138" y="322"/>
                      <a:pt x="138" y="309"/>
                    </a:cubicBezTo>
                    <a:cubicBezTo>
                      <a:pt x="138" y="274"/>
                      <a:pt x="114" y="251"/>
                      <a:pt x="85" y="238"/>
                    </a:cubicBezTo>
                    <a:lnTo>
                      <a:pt x="85" y="18"/>
                    </a:lnTo>
                    <a:cubicBezTo>
                      <a:pt x="85" y="6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0" name="Google Shape;1890;p21"/>
            <p:cNvGrpSpPr/>
            <p:nvPr/>
          </p:nvGrpSpPr>
          <p:grpSpPr>
            <a:xfrm>
              <a:off x="713320" y="4670593"/>
              <a:ext cx="445287" cy="394194"/>
              <a:chOff x="5697486" y="2953442"/>
              <a:chExt cx="240774" cy="213159"/>
            </a:xfrm>
          </p:grpSpPr>
          <p:sp>
            <p:nvSpPr>
              <p:cNvPr id="1891" name="Google Shape;1891;p21"/>
              <p:cNvSpPr/>
              <p:nvPr/>
            </p:nvSpPr>
            <p:spPr>
              <a:xfrm>
                <a:off x="5718784" y="2991164"/>
                <a:ext cx="25991" cy="25991"/>
              </a:xfrm>
              <a:custGeom>
                <a:rect b="b" l="l" r="r" t="t"/>
                <a:pathLst>
                  <a:path extrusionOk="0" h="144" w="144">
                    <a:moveTo>
                      <a:pt x="72" y="36"/>
                    </a:moveTo>
                    <a:cubicBezTo>
                      <a:pt x="96" y="36"/>
                      <a:pt x="108" y="49"/>
                      <a:pt x="108" y="72"/>
                    </a:cubicBezTo>
                    <a:cubicBezTo>
                      <a:pt x="108" y="91"/>
                      <a:pt x="96" y="108"/>
                      <a:pt x="72" y="108"/>
                    </a:cubicBezTo>
                    <a:cubicBezTo>
                      <a:pt x="55" y="108"/>
                      <a:pt x="36" y="91"/>
                      <a:pt x="36" y="72"/>
                    </a:cubicBezTo>
                    <a:cubicBezTo>
                      <a:pt x="36" y="49"/>
                      <a:pt x="55" y="36"/>
                      <a:pt x="72" y="36"/>
                    </a:cubicBezTo>
                    <a:close/>
                    <a:moveTo>
                      <a:pt x="72" y="1"/>
                    </a:moveTo>
                    <a:cubicBezTo>
                      <a:pt x="36" y="1"/>
                      <a:pt x="1" y="31"/>
                      <a:pt x="1" y="72"/>
                    </a:cubicBezTo>
                    <a:cubicBezTo>
                      <a:pt x="1" y="108"/>
                      <a:pt x="36" y="144"/>
                      <a:pt x="72" y="144"/>
                    </a:cubicBezTo>
                    <a:cubicBezTo>
                      <a:pt x="114" y="144"/>
                      <a:pt x="144" y="108"/>
                      <a:pt x="144" y="72"/>
                    </a:cubicBezTo>
                    <a:cubicBezTo>
                      <a:pt x="144" y="31"/>
                      <a:pt x="114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21"/>
              <p:cNvSpPr/>
              <p:nvPr/>
            </p:nvSpPr>
            <p:spPr>
              <a:xfrm>
                <a:off x="5755423" y="2991164"/>
                <a:ext cx="25991" cy="25991"/>
              </a:xfrm>
              <a:custGeom>
                <a:rect b="b" l="l" r="r" t="t"/>
                <a:pathLst>
                  <a:path extrusionOk="0" h="144" w="144">
                    <a:moveTo>
                      <a:pt x="72" y="36"/>
                    </a:moveTo>
                    <a:cubicBezTo>
                      <a:pt x="89" y="36"/>
                      <a:pt x="108" y="49"/>
                      <a:pt x="108" y="72"/>
                    </a:cubicBezTo>
                    <a:cubicBezTo>
                      <a:pt x="108" y="91"/>
                      <a:pt x="89" y="108"/>
                      <a:pt x="72" y="108"/>
                    </a:cubicBezTo>
                    <a:cubicBezTo>
                      <a:pt x="48" y="108"/>
                      <a:pt x="36" y="91"/>
                      <a:pt x="36" y="72"/>
                    </a:cubicBezTo>
                    <a:cubicBezTo>
                      <a:pt x="36" y="49"/>
                      <a:pt x="48" y="36"/>
                      <a:pt x="72" y="36"/>
                    </a:cubicBezTo>
                    <a:close/>
                    <a:moveTo>
                      <a:pt x="72" y="1"/>
                    </a:moveTo>
                    <a:cubicBezTo>
                      <a:pt x="31" y="1"/>
                      <a:pt x="1" y="31"/>
                      <a:pt x="1" y="72"/>
                    </a:cubicBezTo>
                    <a:cubicBezTo>
                      <a:pt x="1" y="108"/>
                      <a:pt x="31" y="144"/>
                      <a:pt x="72" y="144"/>
                    </a:cubicBezTo>
                    <a:cubicBezTo>
                      <a:pt x="108" y="144"/>
                      <a:pt x="144" y="108"/>
                      <a:pt x="144" y="72"/>
                    </a:cubicBezTo>
                    <a:cubicBezTo>
                      <a:pt x="144" y="31"/>
                      <a:pt x="108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21"/>
              <p:cNvSpPr/>
              <p:nvPr/>
            </p:nvSpPr>
            <p:spPr>
              <a:xfrm>
                <a:off x="5790799" y="2991164"/>
                <a:ext cx="25991" cy="25991"/>
              </a:xfrm>
              <a:custGeom>
                <a:rect b="b" l="l" r="r" t="t"/>
                <a:pathLst>
                  <a:path extrusionOk="0" h="144" w="144">
                    <a:moveTo>
                      <a:pt x="72" y="36"/>
                    </a:moveTo>
                    <a:cubicBezTo>
                      <a:pt x="96" y="36"/>
                      <a:pt x="108" y="49"/>
                      <a:pt x="108" y="72"/>
                    </a:cubicBezTo>
                    <a:cubicBezTo>
                      <a:pt x="108" y="91"/>
                      <a:pt x="96" y="108"/>
                      <a:pt x="72" y="108"/>
                    </a:cubicBezTo>
                    <a:cubicBezTo>
                      <a:pt x="55" y="108"/>
                      <a:pt x="36" y="91"/>
                      <a:pt x="36" y="72"/>
                    </a:cubicBezTo>
                    <a:cubicBezTo>
                      <a:pt x="36" y="49"/>
                      <a:pt x="55" y="36"/>
                      <a:pt x="72" y="36"/>
                    </a:cubicBezTo>
                    <a:close/>
                    <a:moveTo>
                      <a:pt x="72" y="1"/>
                    </a:moveTo>
                    <a:cubicBezTo>
                      <a:pt x="36" y="1"/>
                      <a:pt x="1" y="31"/>
                      <a:pt x="1" y="72"/>
                    </a:cubicBezTo>
                    <a:cubicBezTo>
                      <a:pt x="1" y="108"/>
                      <a:pt x="36" y="144"/>
                      <a:pt x="72" y="144"/>
                    </a:cubicBezTo>
                    <a:cubicBezTo>
                      <a:pt x="115" y="144"/>
                      <a:pt x="143" y="108"/>
                      <a:pt x="143" y="72"/>
                    </a:cubicBezTo>
                    <a:cubicBezTo>
                      <a:pt x="143" y="31"/>
                      <a:pt x="115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21"/>
              <p:cNvSpPr/>
              <p:nvPr/>
            </p:nvSpPr>
            <p:spPr>
              <a:xfrm>
                <a:off x="5718784" y="3037370"/>
                <a:ext cx="198178" cy="6678"/>
              </a:xfrm>
              <a:custGeom>
                <a:rect b="b" l="l" r="r" t="t"/>
                <a:pathLst>
                  <a:path extrusionOk="0" h="37" w="1098">
                    <a:moveTo>
                      <a:pt x="19" y="0"/>
                    </a:moveTo>
                    <a:cubicBezTo>
                      <a:pt x="6" y="0"/>
                      <a:pt x="1" y="8"/>
                      <a:pt x="1" y="19"/>
                    </a:cubicBezTo>
                    <a:cubicBezTo>
                      <a:pt x="1" y="30"/>
                      <a:pt x="6" y="36"/>
                      <a:pt x="19" y="36"/>
                    </a:cubicBezTo>
                    <a:lnTo>
                      <a:pt x="1079" y="36"/>
                    </a:lnTo>
                    <a:cubicBezTo>
                      <a:pt x="1091" y="36"/>
                      <a:pt x="1097" y="30"/>
                      <a:pt x="1097" y="19"/>
                    </a:cubicBezTo>
                    <a:cubicBezTo>
                      <a:pt x="1097" y="8"/>
                      <a:pt x="1091" y="0"/>
                      <a:pt x="1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21"/>
              <p:cNvSpPr/>
              <p:nvPr/>
            </p:nvSpPr>
            <p:spPr>
              <a:xfrm>
                <a:off x="5718784" y="3054697"/>
                <a:ext cx="198178" cy="6498"/>
              </a:xfrm>
              <a:custGeom>
                <a:rect b="b" l="l" r="r" t="t"/>
                <a:pathLst>
                  <a:path extrusionOk="0" h="36" w="1098">
                    <a:moveTo>
                      <a:pt x="19" y="0"/>
                    </a:moveTo>
                    <a:cubicBezTo>
                      <a:pt x="6" y="0"/>
                      <a:pt x="1" y="6"/>
                      <a:pt x="1" y="19"/>
                    </a:cubicBezTo>
                    <a:cubicBezTo>
                      <a:pt x="1" y="30"/>
                      <a:pt x="6" y="36"/>
                      <a:pt x="19" y="36"/>
                    </a:cubicBezTo>
                    <a:lnTo>
                      <a:pt x="1079" y="36"/>
                    </a:lnTo>
                    <a:cubicBezTo>
                      <a:pt x="1091" y="36"/>
                      <a:pt x="1097" y="30"/>
                      <a:pt x="1097" y="19"/>
                    </a:cubicBezTo>
                    <a:cubicBezTo>
                      <a:pt x="1097" y="6"/>
                      <a:pt x="1091" y="0"/>
                      <a:pt x="10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21"/>
              <p:cNvSpPr/>
              <p:nvPr/>
            </p:nvSpPr>
            <p:spPr>
              <a:xfrm>
                <a:off x="5718784" y="3071844"/>
                <a:ext cx="15522" cy="6678"/>
              </a:xfrm>
              <a:custGeom>
                <a:rect b="b" l="l" r="r" t="t"/>
                <a:pathLst>
                  <a:path extrusionOk="0" h="37" w="86">
                    <a:moveTo>
                      <a:pt x="19" y="1"/>
                    </a:moveTo>
                    <a:cubicBezTo>
                      <a:pt x="6" y="1"/>
                      <a:pt x="1" y="7"/>
                      <a:pt x="1" y="18"/>
                    </a:cubicBezTo>
                    <a:cubicBezTo>
                      <a:pt x="1" y="31"/>
                      <a:pt x="6" y="37"/>
                      <a:pt x="19" y="37"/>
                    </a:cubicBezTo>
                    <a:lnTo>
                      <a:pt x="66" y="37"/>
                    </a:lnTo>
                    <a:cubicBezTo>
                      <a:pt x="78" y="37"/>
                      <a:pt x="85" y="31"/>
                      <a:pt x="85" y="18"/>
                    </a:cubicBezTo>
                    <a:cubicBezTo>
                      <a:pt x="85" y="7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21"/>
              <p:cNvSpPr/>
              <p:nvPr/>
            </p:nvSpPr>
            <p:spPr>
              <a:xfrm>
                <a:off x="5742609" y="3071844"/>
                <a:ext cx="60284" cy="6678"/>
              </a:xfrm>
              <a:custGeom>
                <a:rect b="b" l="l" r="r" t="t"/>
                <a:pathLst>
                  <a:path extrusionOk="0" h="37" w="334">
                    <a:moveTo>
                      <a:pt x="17" y="1"/>
                    </a:moveTo>
                    <a:cubicBezTo>
                      <a:pt x="6" y="1"/>
                      <a:pt x="0" y="7"/>
                      <a:pt x="0" y="18"/>
                    </a:cubicBezTo>
                    <a:cubicBezTo>
                      <a:pt x="0" y="31"/>
                      <a:pt x="6" y="37"/>
                      <a:pt x="17" y="37"/>
                    </a:cubicBezTo>
                    <a:lnTo>
                      <a:pt x="125" y="37"/>
                    </a:lnTo>
                    <a:cubicBezTo>
                      <a:pt x="137" y="37"/>
                      <a:pt x="143" y="31"/>
                      <a:pt x="143" y="18"/>
                    </a:cubicBezTo>
                    <a:cubicBezTo>
                      <a:pt x="143" y="7"/>
                      <a:pt x="137" y="1"/>
                      <a:pt x="125" y="1"/>
                    </a:cubicBezTo>
                    <a:close/>
                    <a:moveTo>
                      <a:pt x="209" y="1"/>
                    </a:moveTo>
                    <a:cubicBezTo>
                      <a:pt x="196" y="1"/>
                      <a:pt x="190" y="7"/>
                      <a:pt x="190" y="18"/>
                    </a:cubicBezTo>
                    <a:cubicBezTo>
                      <a:pt x="190" y="31"/>
                      <a:pt x="196" y="37"/>
                      <a:pt x="209" y="37"/>
                    </a:cubicBezTo>
                    <a:lnTo>
                      <a:pt x="316" y="37"/>
                    </a:lnTo>
                    <a:cubicBezTo>
                      <a:pt x="322" y="37"/>
                      <a:pt x="333" y="31"/>
                      <a:pt x="333" y="18"/>
                    </a:cubicBezTo>
                    <a:cubicBezTo>
                      <a:pt x="333" y="7"/>
                      <a:pt x="322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21"/>
              <p:cNvSpPr/>
              <p:nvPr/>
            </p:nvSpPr>
            <p:spPr>
              <a:xfrm>
                <a:off x="5810112" y="3071844"/>
                <a:ext cx="15522" cy="6678"/>
              </a:xfrm>
              <a:custGeom>
                <a:rect b="b" l="l" r="r" t="t"/>
                <a:pathLst>
                  <a:path extrusionOk="0" h="37" w="86">
                    <a:moveTo>
                      <a:pt x="19" y="1"/>
                    </a:moveTo>
                    <a:cubicBezTo>
                      <a:pt x="14" y="1"/>
                      <a:pt x="1" y="7"/>
                      <a:pt x="1" y="18"/>
                    </a:cubicBezTo>
                    <a:cubicBezTo>
                      <a:pt x="1" y="31"/>
                      <a:pt x="14" y="37"/>
                      <a:pt x="19" y="37"/>
                    </a:cubicBezTo>
                    <a:lnTo>
                      <a:pt x="66" y="37"/>
                    </a:lnTo>
                    <a:cubicBezTo>
                      <a:pt x="79" y="37"/>
                      <a:pt x="85" y="31"/>
                      <a:pt x="85" y="18"/>
                    </a:cubicBezTo>
                    <a:cubicBezTo>
                      <a:pt x="85" y="7"/>
                      <a:pt x="79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21"/>
              <p:cNvSpPr/>
              <p:nvPr/>
            </p:nvSpPr>
            <p:spPr>
              <a:xfrm>
                <a:off x="5697486" y="2953442"/>
                <a:ext cx="240774" cy="213159"/>
              </a:xfrm>
              <a:custGeom>
                <a:rect b="b" l="l" r="r" t="t"/>
                <a:pathLst>
                  <a:path extrusionOk="0" h="1181" w="1334">
                    <a:moveTo>
                      <a:pt x="1298" y="37"/>
                    </a:moveTo>
                    <a:lnTo>
                      <a:pt x="1298" y="943"/>
                    </a:lnTo>
                    <a:lnTo>
                      <a:pt x="459" y="943"/>
                    </a:lnTo>
                    <a:cubicBezTo>
                      <a:pt x="453" y="943"/>
                      <a:pt x="446" y="943"/>
                      <a:pt x="440" y="949"/>
                    </a:cubicBezTo>
                    <a:lnTo>
                      <a:pt x="339" y="1127"/>
                    </a:lnTo>
                    <a:lnTo>
                      <a:pt x="232" y="949"/>
                    </a:lnTo>
                    <a:cubicBezTo>
                      <a:pt x="226" y="943"/>
                      <a:pt x="226" y="943"/>
                      <a:pt x="214" y="943"/>
                    </a:cubicBezTo>
                    <a:lnTo>
                      <a:pt x="36" y="943"/>
                    </a:lnTo>
                    <a:lnTo>
                      <a:pt x="36" y="37"/>
                    </a:lnTo>
                    <a:close/>
                    <a:moveTo>
                      <a:pt x="17" y="1"/>
                    </a:moveTo>
                    <a:cubicBezTo>
                      <a:pt x="12" y="1"/>
                      <a:pt x="0" y="8"/>
                      <a:pt x="0" y="19"/>
                    </a:cubicBezTo>
                    <a:lnTo>
                      <a:pt x="0" y="960"/>
                    </a:lnTo>
                    <a:cubicBezTo>
                      <a:pt x="0" y="966"/>
                      <a:pt x="12" y="979"/>
                      <a:pt x="17" y="979"/>
                    </a:cubicBezTo>
                    <a:lnTo>
                      <a:pt x="209" y="979"/>
                    </a:lnTo>
                    <a:lnTo>
                      <a:pt x="322" y="1174"/>
                    </a:lnTo>
                    <a:cubicBezTo>
                      <a:pt x="327" y="1180"/>
                      <a:pt x="333" y="1180"/>
                      <a:pt x="339" y="1180"/>
                    </a:cubicBezTo>
                    <a:cubicBezTo>
                      <a:pt x="346" y="1180"/>
                      <a:pt x="352" y="1180"/>
                      <a:pt x="352" y="1174"/>
                    </a:cubicBezTo>
                    <a:lnTo>
                      <a:pt x="470" y="979"/>
                    </a:lnTo>
                    <a:lnTo>
                      <a:pt x="1317" y="979"/>
                    </a:lnTo>
                    <a:cubicBezTo>
                      <a:pt x="1328" y="979"/>
                      <a:pt x="1334" y="966"/>
                      <a:pt x="1334" y="960"/>
                    </a:cubicBezTo>
                    <a:lnTo>
                      <a:pt x="1334" y="19"/>
                    </a:lnTo>
                    <a:cubicBezTo>
                      <a:pt x="1334" y="8"/>
                      <a:pt x="1328" y="1"/>
                      <a:pt x="1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0" name="Google Shape;1900;p21"/>
            <p:cNvGrpSpPr/>
            <p:nvPr/>
          </p:nvGrpSpPr>
          <p:grpSpPr>
            <a:xfrm>
              <a:off x="7935818" y="34314"/>
              <a:ext cx="565294" cy="461632"/>
              <a:chOff x="2909999" y="3910400"/>
              <a:chExt cx="210632" cy="172007"/>
            </a:xfrm>
          </p:grpSpPr>
          <p:sp>
            <p:nvSpPr>
              <p:cNvPr id="1901" name="Google Shape;1901;p21"/>
              <p:cNvSpPr/>
              <p:nvPr/>
            </p:nvSpPr>
            <p:spPr>
              <a:xfrm>
                <a:off x="3111967" y="4000645"/>
                <a:ext cx="8664" cy="22742"/>
              </a:xfrm>
              <a:custGeom>
                <a:rect b="b" l="l" r="r" t="t"/>
                <a:pathLst>
                  <a:path extrusionOk="0" h="126" w="48">
                    <a:moveTo>
                      <a:pt x="25" y="1"/>
                    </a:moveTo>
                    <a:lnTo>
                      <a:pt x="1" y="12"/>
                    </a:lnTo>
                    <a:cubicBezTo>
                      <a:pt x="19" y="42"/>
                      <a:pt x="25" y="72"/>
                      <a:pt x="25" y="102"/>
                    </a:cubicBezTo>
                    <a:lnTo>
                      <a:pt x="25" y="120"/>
                    </a:lnTo>
                    <a:lnTo>
                      <a:pt x="48" y="125"/>
                    </a:lnTo>
                    <a:lnTo>
                      <a:pt x="48" y="102"/>
                    </a:lnTo>
                    <a:cubicBezTo>
                      <a:pt x="48" y="67"/>
                      <a:pt x="42" y="37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21"/>
              <p:cNvSpPr/>
              <p:nvPr/>
            </p:nvSpPr>
            <p:spPr>
              <a:xfrm>
                <a:off x="3093737" y="4041436"/>
                <a:ext cx="19493" cy="16425"/>
              </a:xfrm>
              <a:custGeom>
                <a:rect b="b" l="l" r="r" t="t"/>
                <a:pathLst>
                  <a:path extrusionOk="0" h="91" w="108">
                    <a:moveTo>
                      <a:pt x="85" y="1"/>
                    </a:moveTo>
                    <a:cubicBezTo>
                      <a:pt x="66" y="31"/>
                      <a:pt x="36" y="55"/>
                      <a:pt x="0" y="72"/>
                    </a:cubicBezTo>
                    <a:lnTo>
                      <a:pt x="13" y="91"/>
                    </a:lnTo>
                    <a:cubicBezTo>
                      <a:pt x="49" y="72"/>
                      <a:pt x="85" y="48"/>
                      <a:pt x="107" y="12"/>
                    </a:cubicBez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1"/>
              <p:cNvSpPr/>
              <p:nvPr/>
            </p:nvSpPr>
            <p:spPr>
              <a:xfrm>
                <a:off x="2962702" y="3911483"/>
                <a:ext cx="21478" cy="11010"/>
              </a:xfrm>
              <a:custGeom>
                <a:rect b="b" l="l" r="r" t="t"/>
                <a:pathLst>
                  <a:path extrusionOk="0" h="61" w="119">
                    <a:moveTo>
                      <a:pt x="119" y="0"/>
                    </a:moveTo>
                    <a:cubicBezTo>
                      <a:pt x="77" y="6"/>
                      <a:pt x="36" y="18"/>
                      <a:pt x="0" y="42"/>
                    </a:cubicBezTo>
                    <a:lnTo>
                      <a:pt x="11" y="60"/>
                    </a:lnTo>
                    <a:cubicBezTo>
                      <a:pt x="47" y="42"/>
                      <a:pt x="83" y="30"/>
                      <a:pt x="119" y="18"/>
                    </a:cubicBez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1"/>
              <p:cNvSpPr/>
              <p:nvPr/>
            </p:nvSpPr>
            <p:spPr>
              <a:xfrm>
                <a:off x="3005658" y="3910400"/>
                <a:ext cx="21659" cy="10829"/>
              </a:xfrm>
              <a:custGeom>
                <a:rect b="b" l="l" r="r" t="t"/>
                <a:pathLst>
                  <a:path extrusionOk="0" h="60" w="120">
                    <a:moveTo>
                      <a:pt x="1" y="1"/>
                    </a:moveTo>
                    <a:lnTo>
                      <a:pt x="1" y="24"/>
                    </a:lnTo>
                    <a:cubicBezTo>
                      <a:pt x="37" y="31"/>
                      <a:pt x="72" y="42"/>
                      <a:pt x="108" y="59"/>
                    </a:cubicBezTo>
                    <a:lnTo>
                      <a:pt x="119" y="42"/>
                    </a:lnTo>
                    <a:cubicBezTo>
                      <a:pt x="84" y="18"/>
                      <a:pt x="42" y="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21"/>
              <p:cNvSpPr/>
              <p:nvPr/>
            </p:nvSpPr>
            <p:spPr>
              <a:xfrm>
                <a:off x="3041034" y="3930795"/>
                <a:ext cx="15161" cy="20576"/>
              </a:xfrm>
              <a:custGeom>
                <a:rect b="b" l="l" r="r" t="t"/>
                <a:pathLst>
                  <a:path extrusionOk="0" h="114" w="84">
                    <a:moveTo>
                      <a:pt x="19" y="1"/>
                    </a:moveTo>
                    <a:lnTo>
                      <a:pt x="1" y="18"/>
                    </a:lnTo>
                    <a:cubicBezTo>
                      <a:pt x="25" y="48"/>
                      <a:pt x="48" y="78"/>
                      <a:pt x="61" y="113"/>
                    </a:cubicBezTo>
                    <a:lnTo>
                      <a:pt x="84" y="108"/>
                    </a:lnTo>
                    <a:cubicBezTo>
                      <a:pt x="66" y="66"/>
                      <a:pt x="48" y="3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21"/>
              <p:cNvSpPr/>
              <p:nvPr/>
            </p:nvSpPr>
            <p:spPr>
              <a:xfrm>
                <a:off x="3051864" y="4057680"/>
                <a:ext cx="21659" cy="4332"/>
              </a:xfrm>
              <a:custGeom>
                <a:rect b="b" l="l" r="r" t="t"/>
                <a:pathLst>
                  <a:path extrusionOk="0" h="24" w="120">
                    <a:moveTo>
                      <a:pt x="1" y="1"/>
                    </a:moveTo>
                    <a:lnTo>
                      <a:pt x="1" y="24"/>
                    </a:lnTo>
                    <a:lnTo>
                      <a:pt x="119" y="24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21"/>
              <p:cNvSpPr/>
              <p:nvPr/>
            </p:nvSpPr>
            <p:spPr>
              <a:xfrm>
                <a:off x="2934726" y="3932961"/>
                <a:ext cx="15161" cy="20395"/>
              </a:xfrm>
              <a:custGeom>
                <a:rect b="b" l="l" r="r" t="t"/>
                <a:pathLst>
                  <a:path extrusionOk="0" h="113" w="84">
                    <a:moveTo>
                      <a:pt x="65" y="0"/>
                    </a:moveTo>
                    <a:cubicBezTo>
                      <a:pt x="36" y="30"/>
                      <a:pt x="18" y="66"/>
                      <a:pt x="1" y="107"/>
                    </a:cubicBezTo>
                    <a:lnTo>
                      <a:pt x="24" y="113"/>
                    </a:lnTo>
                    <a:cubicBezTo>
                      <a:pt x="36" y="77"/>
                      <a:pt x="54" y="49"/>
                      <a:pt x="84" y="19"/>
                    </a:cubicBezTo>
                    <a:lnTo>
                      <a:pt x="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21"/>
              <p:cNvSpPr/>
              <p:nvPr/>
            </p:nvSpPr>
            <p:spPr>
              <a:xfrm>
                <a:off x="2923896" y="3973933"/>
                <a:ext cx="12093" cy="18229"/>
              </a:xfrm>
              <a:custGeom>
                <a:rect b="b" l="l" r="r" t="t"/>
                <a:pathLst>
                  <a:path extrusionOk="0" h="101" w="67">
                    <a:moveTo>
                      <a:pt x="36" y="0"/>
                    </a:moveTo>
                    <a:lnTo>
                      <a:pt x="36" y="6"/>
                    </a:lnTo>
                    <a:cubicBezTo>
                      <a:pt x="36" y="23"/>
                      <a:pt x="36" y="36"/>
                      <a:pt x="42" y="53"/>
                    </a:cubicBezTo>
                    <a:cubicBezTo>
                      <a:pt x="25" y="65"/>
                      <a:pt x="12" y="72"/>
                      <a:pt x="1" y="89"/>
                    </a:cubicBezTo>
                    <a:lnTo>
                      <a:pt x="12" y="100"/>
                    </a:lnTo>
                    <a:cubicBezTo>
                      <a:pt x="31" y="89"/>
                      <a:pt x="42" y="77"/>
                      <a:pt x="61" y="72"/>
                    </a:cubicBezTo>
                    <a:lnTo>
                      <a:pt x="66" y="65"/>
                    </a:lnTo>
                    <a:lnTo>
                      <a:pt x="66" y="59"/>
                    </a:lnTo>
                    <a:cubicBezTo>
                      <a:pt x="66" y="42"/>
                      <a:pt x="61" y="23"/>
                      <a:pt x="61" y="6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21"/>
              <p:cNvSpPr/>
              <p:nvPr/>
            </p:nvSpPr>
            <p:spPr>
              <a:xfrm>
                <a:off x="2911082" y="4009309"/>
                <a:ext cx="5595" cy="21478"/>
              </a:xfrm>
              <a:custGeom>
                <a:rect b="b" l="l" r="r" t="t"/>
                <a:pathLst>
                  <a:path extrusionOk="0" h="119" w="31">
                    <a:moveTo>
                      <a:pt x="6" y="0"/>
                    </a:moveTo>
                    <a:cubicBezTo>
                      <a:pt x="0" y="19"/>
                      <a:pt x="0" y="36"/>
                      <a:pt x="0" y="54"/>
                    </a:cubicBezTo>
                    <a:cubicBezTo>
                      <a:pt x="0" y="77"/>
                      <a:pt x="0" y="102"/>
                      <a:pt x="6" y="119"/>
                    </a:cubicBezTo>
                    <a:lnTo>
                      <a:pt x="30" y="113"/>
                    </a:lnTo>
                    <a:cubicBezTo>
                      <a:pt x="24" y="96"/>
                      <a:pt x="24" y="77"/>
                      <a:pt x="24" y="54"/>
                    </a:cubicBezTo>
                    <a:cubicBezTo>
                      <a:pt x="24" y="42"/>
                      <a:pt x="24" y="24"/>
                      <a:pt x="30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21"/>
              <p:cNvSpPr/>
              <p:nvPr/>
            </p:nvSpPr>
            <p:spPr>
              <a:xfrm>
                <a:off x="2923896" y="4046851"/>
                <a:ext cx="21659" cy="14078"/>
              </a:xfrm>
              <a:custGeom>
                <a:rect b="b" l="l" r="r" t="t"/>
                <a:pathLst>
                  <a:path extrusionOk="0" h="78" w="120">
                    <a:moveTo>
                      <a:pt x="18" y="1"/>
                    </a:moveTo>
                    <a:lnTo>
                      <a:pt x="1" y="18"/>
                    </a:lnTo>
                    <a:cubicBezTo>
                      <a:pt x="36" y="48"/>
                      <a:pt x="72" y="67"/>
                      <a:pt x="114" y="78"/>
                    </a:cubicBezTo>
                    <a:lnTo>
                      <a:pt x="119" y="54"/>
                    </a:lnTo>
                    <a:cubicBezTo>
                      <a:pt x="78" y="48"/>
                      <a:pt x="48" y="3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1"/>
              <p:cNvSpPr/>
              <p:nvPr/>
            </p:nvSpPr>
            <p:spPr>
              <a:xfrm>
                <a:off x="2965770" y="4057680"/>
                <a:ext cx="21839" cy="4332"/>
              </a:xfrm>
              <a:custGeom>
                <a:rect b="b" l="l" r="r" t="t"/>
                <a:pathLst>
                  <a:path extrusionOk="0" h="24" w="121">
                    <a:moveTo>
                      <a:pt x="0" y="1"/>
                    </a:moveTo>
                    <a:lnTo>
                      <a:pt x="0" y="24"/>
                    </a:lnTo>
                    <a:lnTo>
                      <a:pt x="120" y="2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1"/>
              <p:cNvSpPr/>
              <p:nvPr/>
            </p:nvSpPr>
            <p:spPr>
              <a:xfrm>
                <a:off x="3070274" y="3959674"/>
                <a:ext cx="31044" cy="28337"/>
              </a:xfrm>
              <a:custGeom>
                <a:rect b="b" l="l" r="r" t="t"/>
                <a:pathLst>
                  <a:path extrusionOk="0" h="157" w="172">
                    <a:moveTo>
                      <a:pt x="17" y="1"/>
                    </a:moveTo>
                    <a:lnTo>
                      <a:pt x="0" y="19"/>
                    </a:lnTo>
                    <a:cubicBezTo>
                      <a:pt x="29" y="49"/>
                      <a:pt x="47" y="79"/>
                      <a:pt x="59" y="115"/>
                    </a:cubicBezTo>
                    <a:lnTo>
                      <a:pt x="64" y="121"/>
                    </a:lnTo>
                    <a:lnTo>
                      <a:pt x="72" y="126"/>
                    </a:lnTo>
                    <a:cubicBezTo>
                      <a:pt x="100" y="126"/>
                      <a:pt x="130" y="138"/>
                      <a:pt x="160" y="156"/>
                    </a:cubicBezTo>
                    <a:lnTo>
                      <a:pt x="172" y="138"/>
                    </a:lnTo>
                    <a:cubicBezTo>
                      <a:pt x="143" y="121"/>
                      <a:pt x="113" y="108"/>
                      <a:pt x="83" y="102"/>
                    </a:cubicBezTo>
                    <a:cubicBezTo>
                      <a:pt x="72" y="66"/>
                      <a:pt x="47" y="3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1"/>
              <p:cNvSpPr/>
              <p:nvPr/>
            </p:nvSpPr>
            <p:spPr>
              <a:xfrm>
                <a:off x="2923896" y="3922312"/>
                <a:ext cx="183919" cy="126884"/>
              </a:xfrm>
              <a:custGeom>
                <a:rect b="b" l="l" r="r" t="t"/>
                <a:pathLst>
                  <a:path extrusionOk="0" h="703" w="1019">
                    <a:moveTo>
                      <a:pt x="399" y="23"/>
                    </a:moveTo>
                    <a:cubicBezTo>
                      <a:pt x="518" y="23"/>
                      <a:pt x="625" y="108"/>
                      <a:pt x="655" y="226"/>
                    </a:cubicBezTo>
                    <a:lnTo>
                      <a:pt x="661" y="232"/>
                    </a:lnTo>
                    <a:lnTo>
                      <a:pt x="668" y="232"/>
                    </a:lnTo>
                    <a:cubicBezTo>
                      <a:pt x="745" y="243"/>
                      <a:pt x="811" y="309"/>
                      <a:pt x="811" y="386"/>
                    </a:cubicBezTo>
                    <a:lnTo>
                      <a:pt x="811" y="399"/>
                    </a:lnTo>
                    <a:lnTo>
                      <a:pt x="858" y="399"/>
                    </a:lnTo>
                    <a:cubicBezTo>
                      <a:pt x="930" y="399"/>
                      <a:pt x="996" y="465"/>
                      <a:pt x="996" y="536"/>
                    </a:cubicBezTo>
                    <a:cubicBezTo>
                      <a:pt x="996" y="614"/>
                      <a:pt x="930" y="679"/>
                      <a:pt x="858" y="679"/>
                    </a:cubicBezTo>
                    <a:lnTo>
                      <a:pt x="161" y="679"/>
                    </a:lnTo>
                    <a:cubicBezTo>
                      <a:pt x="84" y="679"/>
                      <a:pt x="25" y="614"/>
                      <a:pt x="25" y="536"/>
                    </a:cubicBezTo>
                    <a:cubicBezTo>
                      <a:pt x="25" y="471"/>
                      <a:pt x="72" y="411"/>
                      <a:pt x="144" y="405"/>
                    </a:cubicBezTo>
                    <a:lnTo>
                      <a:pt x="155" y="399"/>
                    </a:lnTo>
                    <a:lnTo>
                      <a:pt x="149" y="386"/>
                    </a:lnTo>
                    <a:cubicBezTo>
                      <a:pt x="138" y="358"/>
                      <a:pt x="132" y="328"/>
                      <a:pt x="132" y="292"/>
                    </a:cubicBezTo>
                    <a:cubicBezTo>
                      <a:pt x="132" y="149"/>
                      <a:pt x="251" y="23"/>
                      <a:pt x="399" y="23"/>
                    </a:cubicBezTo>
                    <a:close/>
                    <a:moveTo>
                      <a:pt x="399" y="0"/>
                    </a:moveTo>
                    <a:cubicBezTo>
                      <a:pt x="239" y="0"/>
                      <a:pt x="108" y="130"/>
                      <a:pt x="108" y="292"/>
                    </a:cubicBezTo>
                    <a:cubicBezTo>
                      <a:pt x="108" y="322"/>
                      <a:pt x="114" y="351"/>
                      <a:pt x="125" y="381"/>
                    </a:cubicBezTo>
                    <a:cubicBezTo>
                      <a:pt x="54" y="399"/>
                      <a:pt x="1" y="465"/>
                      <a:pt x="1" y="536"/>
                    </a:cubicBezTo>
                    <a:cubicBezTo>
                      <a:pt x="1" y="625"/>
                      <a:pt x="72" y="702"/>
                      <a:pt x="161" y="702"/>
                    </a:cubicBezTo>
                    <a:lnTo>
                      <a:pt x="858" y="702"/>
                    </a:lnTo>
                    <a:cubicBezTo>
                      <a:pt x="947" y="702"/>
                      <a:pt x="1018" y="625"/>
                      <a:pt x="1018" y="536"/>
                    </a:cubicBezTo>
                    <a:cubicBezTo>
                      <a:pt x="1018" y="452"/>
                      <a:pt x="947" y="375"/>
                      <a:pt x="858" y="375"/>
                    </a:cubicBezTo>
                    <a:lnTo>
                      <a:pt x="834" y="375"/>
                    </a:lnTo>
                    <a:cubicBezTo>
                      <a:pt x="828" y="292"/>
                      <a:pt x="763" y="226"/>
                      <a:pt x="680" y="215"/>
                    </a:cubicBezTo>
                    <a:cubicBezTo>
                      <a:pt x="644" y="89"/>
                      <a:pt x="531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1"/>
              <p:cNvSpPr/>
              <p:nvPr/>
            </p:nvSpPr>
            <p:spPr>
              <a:xfrm>
                <a:off x="2909999" y="4052265"/>
                <a:ext cx="210632" cy="30142"/>
              </a:xfrm>
              <a:custGeom>
                <a:rect b="b" l="l" r="r" t="t"/>
                <a:pathLst>
                  <a:path extrusionOk="0" h="167" w="1167">
                    <a:moveTo>
                      <a:pt x="53" y="114"/>
                    </a:moveTo>
                    <a:lnTo>
                      <a:pt x="53" y="144"/>
                    </a:lnTo>
                    <a:lnTo>
                      <a:pt x="23" y="144"/>
                    </a:lnTo>
                    <a:lnTo>
                      <a:pt x="23" y="114"/>
                    </a:lnTo>
                    <a:close/>
                    <a:moveTo>
                      <a:pt x="602" y="114"/>
                    </a:moveTo>
                    <a:lnTo>
                      <a:pt x="602" y="144"/>
                    </a:lnTo>
                    <a:lnTo>
                      <a:pt x="572" y="144"/>
                    </a:lnTo>
                    <a:lnTo>
                      <a:pt x="572" y="114"/>
                    </a:lnTo>
                    <a:close/>
                    <a:moveTo>
                      <a:pt x="1144" y="114"/>
                    </a:moveTo>
                    <a:lnTo>
                      <a:pt x="1144" y="144"/>
                    </a:lnTo>
                    <a:lnTo>
                      <a:pt x="1114" y="144"/>
                    </a:lnTo>
                    <a:lnTo>
                      <a:pt x="1114" y="114"/>
                    </a:lnTo>
                    <a:close/>
                    <a:moveTo>
                      <a:pt x="572" y="1"/>
                    </a:moveTo>
                    <a:lnTo>
                      <a:pt x="572" y="31"/>
                    </a:lnTo>
                    <a:lnTo>
                      <a:pt x="548" y="31"/>
                    </a:lnTo>
                    <a:lnTo>
                      <a:pt x="548" y="54"/>
                    </a:lnTo>
                    <a:lnTo>
                      <a:pt x="572" y="54"/>
                    </a:lnTo>
                    <a:lnTo>
                      <a:pt x="572" y="89"/>
                    </a:lnTo>
                    <a:lnTo>
                      <a:pt x="548" y="89"/>
                    </a:lnTo>
                    <a:lnTo>
                      <a:pt x="548" y="119"/>
                    </a:lnTo>
                    <a:lnTo>
                      <a:pt x="78" y="119"/>
                    </a:lnTo>
                    <a:lnTo>
                      <a:pt x="78" y="89"/>
                    </a:lnTo>
                    <a:lnTo>
                      <a:pt x="0" y="89"/>
                    </a:lnTo>
                    <a:lnTo>
                      <a:pt x="0" y="167"/>
                    </a:lnTo>
                    <a:lnTo>
                      <a:pt x="78" y="167"/>
                    </a:lnTo>
                    <a:lnTo>
                      <a:pt x="78" y="144"/>
                    </a:lnTo>
                    <a:lnTo>
                      <a:pt x="548" y="144"/>
                    </a:lnTo>
                    <a:lnTo>
                      <a:pt x="548" y="167"/>
                    </a:lnTo>
                    <a:lnTo>
                      <a:pt x="625" y="167"/>
                    </a:lnTo>
                    <a:lnTo>
                      <a:pt x="625" y="144"/>
                    </a:lnTo>
                    <a:lnTo>
                      <a:pt x="1090" y="144"/>
                    </a:lnTo>
                    <a:lnTo>
                      <a:pt x="1090" y="167"/>
                    </a:lnTo>
                    <a:lnTo>
                      <a:pt x="1167" y="167"/>
                    </a:lnTo>
                    <a:lnTo>
                      <a:pt x="1167" y="89"/>
                    </a:lnTo>
                    <a:lnTo>
                      <a:pt x="1090" y="89"/>
                    </a:lnTo>
                    <a:lnTo>
                      <a:pt x="1090" y="119"/>
                    </a:lnTo>
                    <a:lnTo>
                      <a:pt x="625" y="119"/>
                    </a:lnTo>
                    <a:lnTo>
                      <a:pt x="625" y="89"/>
                    </a:lnTo>
                    <a:lnTo>
                      <a:pt x="595" y="89"/>
                    </a:lnTo>
                    <a:lnTo>
                      <a:pt x="595" y="54"/>
                    </a:lnTo>
                    <a:lnTo>
                      <a:pt x="667" y="54"/>
                    </a:lnTo>
                    <a:lnTo>
                      <a:pt x="667" y="31"/>
                    </a:lnTo>
                    <a:lnTo>
                      <a:pt x="595" y="31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1"/>
              <p:cNvSpPr/>
              <p:nvPr/>
            </p:nvSpPr>
            <p:spPr>
              <a:xfrm>
                <a:off x="2973531" y="3965089"/>
                <a:ext cx="66601" cy="63713"/>
              </a:xfrm>
              <a:custGeom>
                <a:rect b="b" l="l" r="r" t="t"/>
                <a:pathLst>
                  <a:path extrusionOk="0" h="353" w="369">
                    <a:moveTo>
                      <a:pt x="113" y="25"/>
                    </a:moveTo>
                    <a:cubicBezTo>
                      <a:pt x="119" y="25"/>
                      <a:pt x="119" y="25"/>
                      <a:pt x="124" y="31"/>
                    </a:cubicBezTo>
                    <a:lnTo>
                      <a:pt x="172" y="66"/>
                    </a:lnTo>
                    <a:cubicBezTo>
                      <a:pt x="179" y="72"/>
                      <a:pt x="184" y="78"/>
                      <a:pt x="196" y="78"/>
                    </a:cubicBezTo>
                    <a:lnTo>
                      <a:pt x="333" y="78"/>
                    </a:lnTo>
                    <a:cubicBezTo>
                      <a:pt x="339" y="78"/>
                      <a:pt x="345" y="85"/>
                      <a:pt x="345" y="91"/>
                    </a:cubicBezTo>
                    <a:lnTo>
                      <a:pt x="345" y="257"/>
                    </a:lnTo>
                    <a:lnTo>
                      <a:pt x="23" y="257"/>
                    </a:lnTo>
                    <a:lnTo>
                      <a:pt x="23" y="42"/>
                    </a:lnTo>
                    <a:cubicBezTo>
                      <a:pt x="23" y="31"/>
                      <a:pt x="29" y="25"/>
                      <a:pt x="36" y="25"/>
                    </a:cubicBezTo>
                    <a:close/>
                    <a:moveTo>
                      <a:pt x="345" y="281"/>
                    </a:moveTo>
                    <a:lnTo>
                      <a:pt x="345" y="317"/>
                    </a:lnTo>
                    <a:cubicBezTo>
                      <a:pt x="345" y="322"/>
                      <a:pt x="339" y="328"/>
                      <a:pt x="333" y="328"/>
                    </a:cubicBezTo>
                    <a:lnTo>
                      <a:pt x="36" y="328"/>
                    </a:lnTo>
                    <a:cubicBezTo>
                      <a:pt x="29" y="328"/>
                      <a:pt x="23" y="322"/>
                      <a:pt x="23" y="317"/>
                    </a:cubicBezTo>
                    <a:lnTo>
                      <a:pt x="23" y="281"/>
                    </a:lnTo>
                    <a:close/>
                    <a:moveTo>
                      <a:pt x="36" y="1"/>
                    </a:moveTo>
                    <a:cubicBezTo>
                      <a:pt x="17" y="1"/>
                      <a:pt x="0" y="19"/>
                      <a:pt x="0" y="42"/>
                    </a:cubicBezTo>
                    <a:lnTo>
                      <a:pt x="0" y="317"/>
                    </a:lnTo>
                    <a:cubicBezTo>
                      <a:pt x="0" y="335"/>
                      <a:pt x="17" y="352"/>
                      <a:pt x="36" y="352"/>
                    </a:cubicBezTo>
                    <a:lnTo>
                      <a:pt x="333" y="352"/>
                    </a:lnTo>
                    <a:cubicBezTo>
                      <a:pt x="350" y="352"/>
                      <a:pt x="369" y="335"/>
                      <a:pt x="369" y="317"/>
                    </a:cubicBezTo>
                    <a:lnTo>
                      <a:pt x="369" y="91"/>
                    </a:lnTo>
                    <a:cubicBezTo>
                      <a:pt x="369" y="72"/>
                      <a:pt x="350" y="55"/>
                      <a:pt x="333" y="55"/>
                    </a:cubicBezTo>
                    <a:lnTo>
                      <a:pt x="196" y="55"/>
                    </a:lnTo>
                    <a:cubicBezTo>
                      <a:pt x="190" y="55"/>
                      <a:pt x="190" y="55"/>
                      <a:pt x="184" y="49"/>
                    </a:cubicBezTo>
                    <a:lnTo>
                      <a:pt x="136" y="14"/>
                    </a:lnTo>
                    <a:cubicBezTo>
                      <a:pt x="130" y="6"/>
                      <a:pt x="11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6" name="Google Shape;1916;p21"/>
          <p:cNvGrpSpPr/>
          <p:nvPr/>
        </p:nvGrpSpPr>
        <p:grpSpPr>
          <a:xfrm>
            <a:off x="1502461" y="34425"/>
            <a:ext cx="6220521" cy="4824569"/>
            <a:chOff x="1502461" y="34425"/>
            <a:chExt cx="6220521" cy="4824569"/>
          </a:xfrm>
        </p:grpSpPr>
        <p:grpSp>
          <p:nvGrpSpPr>
            <p:cNvPr id="1917" name="Google Shape;1917;p21"/>
            <p:cNvGrpSpPr/>
            <p:nvPr/>
          </p:nvGrpSpPr>
          <p:grpSpPr>
            <a:xfrm>
              <a:off x="7299273" y="300435"/>
              <a:ext cx="423708" cy="85699"/>
              <a:chOff x="2023432" y="4251819"/>
              <a:chExt cx="335584" cy="67864"/>
            </a:xfrm>
          </p:grpSpPr>
          <p:sp>
            <p:nvSpPr>
              <p:cNvPr id="1918" name="Google Shape;1918;p21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1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1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1" name="Google Shape;1921;p21"/>
            <p:cNvGrpSpPr/>
            <p:nvPr/>
          </p:nvGrpSpPr>
          <p:grpSpPr>
            <a:xfrm>
              <a:off x="1502461" y="4753912"/>
              <a:ext cx="104858" cy="105082"/>
              <a:chOff x="2089506" y="3065185"/>
              <a:chExt cx="467700" cy="468909"/>
            </a:xfrm>
          </p:grpSpPr>
          <p:sp>
            <p:nvSpPr>
              <p:cNvPr id="1922" name="Google Shape;1922;p21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1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4" name="Google Shape;1924;p21"/>
            <p:cNvSpPr/>
            <p:nvPr/>
          </p:nvSpPr>
          <p:spPr>
            <a:xfrm>
              <a:off x="5994275" y="3442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1"/>
            <p:cNvSpPr/>
            <p:nvPr/>
          </p:nvSpPr>
          <p:spPr>
            <a:xfrm>
              <a:off x="2531450" y="4652162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7" name="Google Shape;1927;p22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8" name="Google Shape;1928;p22"/>
          <p:cNvGrpSpPr/>
          <p:nvPr/>
        </p:nvGrpSpPr>
        <p:grpSpPr>
          <a:xfrm>
            <a:off x="-1072100" y="-300650"/>
            <a:ext cx="11539088" cy="5822200"/>
            <a:chOff x="-1072100" y="-300650"/>
            <a:chExt cx="11539088" cy="5822200"/>
          </a:xfrm>
        </p:grpSpPr>
        <p:sp>
          <p:nvSpPr>
            <p:cNvPr id="1929" name="Google Shape;1929;p22"/>
            <p:cNvSpPr/>
            <p:nvPr/>
          </p:nvSpPr>
          <p:spPr>
            <a:xfrm>
              <a:off x="8109375" y="-30065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0" name="Google Shape;1930;p22"/>
            <p:cNvSpPr/>
            <p:nvPr/>
          </p:nvSpPr>
          <p:spPr>
            <a:xfrm>
              <a:off x="8799288" y="-26275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1" name="Google Shape;1931;p22"/>
            <p:cNvSpPr/>
            <p:nvPr/>
          </p:nvSpPr>
          <p:spPr>
            <a:xfrm>
              <a:off x="-1072100" y="287885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2" name="Google Shape;1932;p22"/>
            <p:cNvSpPr/>
            <p:nvPr/>
          </p:nvSpPr>
          <p:spPr>
            <a:xfrm>
              <a:off x="-261775" y="454655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33" name="Google Shape;1933;p22"/>
          <p:cNvGrpSpPr/>
          <p:nvPr/>
        </p:nvGrpSpPr>
        <p:grpSpPr>
          <a:xfrm>
            <a:off x="-27172" y="53466"/>
            <a:ext cx="9111545" cy="5036469"/>
            <a:chOff x="-27172" y="53466"/>
            <a:chExt cx="9111545" cy="5036469"/>
          </a:xfrm>
        </p:grpSpPr>
        <p:grpSp>
          <p:nvGrpSpPr>
            <p:cNvPr id="1934" name="Google Shape;1934;p22"/>
            <p:cNvGrpSpPr/>
            <p:nvPr/>
          </p:nvGrpSpPr>
          <p:grpSpPr>
            <a:xfrm>
              <a:off x="8288395" y="53466"/>
              <a:ext cx="415286" cy="485958"/>
              <a:chOff x="2841051" y="119930"/>
              <a:chExt cx="227056" cy="265681"/>
            </a:xfrm>
          </p:grpSpPr>
          <p:sp>
            <p:nvSpPr>
              <p:cNvPr id="1935" name="Google Shape;1935;p22"/>
              <p:cNvSpPr/>
              <p:nvPr/>
            </p:nvSpPr>
            <p:spPr>
              <a:xfrm>
                <a:off x="2841051" y="119930"/>
                <a:ext cx="227056" cy="265681"/>
              </a:xfrm>
              <a:custGeom>
                <a:rect b="b" l="l" r="r" t="t"/>
                <a:pathLst>
                  <a:path extrusionOk="0" h="1472" w="1258">
                    <a:moveTo>
                      <a:pt x="633" y="36"/>
                    </a:moveTo>
                    <a:cubicBezTo>
                      <a:pt x="960" y="36"/>
                      <a:pt x="1222" y="305"/>
                      <a:pt x="1222" y="632"/>
                    </a:cubicBezTo>
                    <a:lnTo>
                      <a:pt x="1222" y="1281"/>
                    </a:lnTo>
                    <a:lnTo>
                      <a:pt x="941" y="1281"/>
                    </a:lnTo>
                    <a:cubicBezTo>
                      <a:pt x="1049" y="1127"/>
                      <a:pt x="1114" y="899"/>
                      <a:pt x="1114" y="649"/>
                    </a:cubicBezTo>
                    <a:cubicBezTo>
                      <a:pt x="1114" y="644"/>
                      <a:pt x="1109" y="632"/>
                      <a:pt x="1103" y="632"/>
                    </a:cubicBezTo>
                    <a:cubicBezTo>
                      <a:pt x="883" y="591"/>
                      <a:pt x="746" y="429"/>
                      <a:pt x="740" y="429"/>
                    </a:cubicBezTo>
                    <a:cubicBezTo>
                      <a:pt x="740" y="423"/>
                      <a:pt x="734" y="423"/>
                      <a:pt x="727" y="423"/>
                    </a:cubicBezTo>
                    <a:cubicBezTo>
                      <a:pt x="727" y="423"/>
                      <a:pt x="721" y="423"/>
                      <a:pt x="716" y="429"/>
                    </a:cubicBezTo>
                    <a:cubicBezTo>
                      <a:pt x="537" y="584"/>
                      <a:pt x="298" y="602"/>
                      <a:pt x="179" y="602"/>
                    </a:cubicBezTo>
                    <a:lnTo>
                      <a:pt x="162" y="602"/>
                    </a:lnTo>
                    <a:cubicBezTo>
                      <a:pt x="155" y="602"/>
                      <a:pt x="155" y="608"/>
                      <a:pt x="149" y="608"/>
                    </a:cubicBezTo>
                    <a:cubicBezTo>
                      <a:pt x="149" y="614"/>
                      <a:pt x="144" y="619"/>
                      <a:pt x="144" y="619"/>
                    </a:cubicBezTo>
                    <a:lnTo>
                      <a:pt x="144" y="638"/>
                    </a:lnTo>
                    <a:cubicBezTo>
                      <a:pt x="144" y="894"/>
                      <a:pt x="215" y="1127"/>
                      <a:pt x="322" y="1281"/>
                    </a:cubicBezTo>
                    <a:lnTo>
                      <a:pt x="37" y="1281"/>
                    </a:lnTo>
                    <a:lnTo>
                      <a:pt x="37" y="632"/>
                    </a:lnTo>
                    <a:cubicBezTo>
                      <a:pt x="37" y="305"/>
                      <a:pt x="305" y="36"/>
                      <a:pt x="633" y="36"/>
                    </a:cubicBezTo>
                    <a:close/>
                    <a:moveTo>
                      <a:pt x="727" y="465"/>
                    </a:moveTo>
                    <a:cubicBezTo>
                      <a:pt x="763" y="506"/>
                      <a:pt x="888" y="626"/>
                      <a:pt x="1079" y="662"/>
                    </a:cubicBezTo>
                    <a:cubicBezTo>
                      <a:pt x="1073" y="1091"/>
                      <a:pt x="877" y="1435"/>
                      <a:pt x="633" y="1435"/>
                    </a:cubicBezTo>
                    <a:cubicBezTo>
                      <a:pt x="537" y="1435"/>
                      <a:pt x="448" y="1377"/>
                      <a:pt x="370" y="1287"/>
                    </a:cubicBezTo>
                    <a:lnTo>
                      <a:pt x="370" y="1281"/>
                    </a:lnTo>
                    <a:cubicBezTo>
                      <a:pt x="257" y="1138"/>
                      <a:pt x="179" y="905"/>
                      <a:pt x="179" y="638"/>
                    </a:cubicBezTo>
                    <a:cubicBezTo>
                      <a:pt x="311" y="638"/>
                      <a:pt x="543" y="614"/>
                      <a:pt x="727" y="465"/>
                    </a:cubicBezTo>
                    <a:close/>
                    <a:moveTo>
                      <a:pt x="633" y="0"/>
                    </a:moveTo>
                    <a:cubicBezTo>
                      <a:pt x="287" y="0"/>
                      <a:pt x="1" y="286"/>
                      <a:pt x="1" y="632"/>
                    </a:cubicBezTo>
                    <a:lnTo>
                      <a:pt x="1" y="1298"/>
                    </a:lnTo>
                    <a:cubicBezTo>
                      <a:pt x="1" y="1305"/>
                      <a:pt x="12" y="1317"/>
                      <a:pt x="19" y="1317"/>
                    </a:cubicBezTo>
                    <a:lnTo>
                      <a:pt x="352" y="1317"/>
                    </a:lnTo>
                    <a:cubicBezTo>
                      <a:pt x="430" y="1413"/>
                      <a:pt x="525" y="1471"/>
                      <a:pt x="633" y="1471"/>
                    </a:cubicBezTo>
                    <a:cubicBezTo>
                      <a:pt x="734" y="1471"/>
                      <a:pt x="834" y="1413"/>
                      <a:pt x="913" y="1317"/>
                    </a:cubicBezTo>
                    <a:lnTo>
                      <a:pt x="1240" y="1317"/>
                    </a:lnTo>
                    <a:cubicBezTo>
                      <a:pt x="1252" y="1317"/>
                      <a:pt x="1257" y="1305"/>
                      <a:pt x="1257" y="1298"/>
                    </a:cubicBezTo>
                    <a:lnTo>
                      <a:pt x="1257" y="632"/>
                    </a:lnTo>
                    <a:cubicBezTo>
                      <a:pt x="1257" y="286"/>
                      <a:pt x="977" y="0"/>
                      <a:pt x="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2"/>
              <p:cNvSpPr/>
              <p:nvPr/>
            </p:nvSpPr>
            <p:spPr>
              <a:xfrm>
                <a:off x="2872276" y="180394"/>
                <a:ext cx="93674" cy="39708"/>
              </a:xfrm>
              <a:custGeom>
                <a:rect b="b" l="l" r="r" t="t"/>
                <a:pathLst>
                  <a:path extrusionOk="0" h="220" w="519">
                    <a:moveTo>
                      <a:pt x="495" y="0"/>
                    </a:moveTo>
                    <a:cubicBezTo>
                      <a:pt x="491" y="0"/>
                      <a:pt x="486" y="2"/>
                      <a:pt x="482" y="6"/>
                    </a:cubicBezTo>
                    <a:cubicBezTo>
                      <a:pt x="311" y="177"/>
                      <a:pt x="18" y="184"/>
                      <a:pt x="18" y="184"/>
                    </a:cubicBezTo>
                    <a:cubicBezTo>
                      <a:pt x="6" y="184"/>
                      <a:pt x="1" y="190"/>
                      <a:pt x="1" y="201"/>
                    </a:cubicBezTo>
                    <a:cubicBezTo>
                      <a:pt x="1" y="213"/>
                      <a:pt x="6" y="220"/>
                      <a:pt x="18" y="220"/>
                    </a:cubicBezTo>
                    <a:cubicBezTo>
                      <a:pt x="31" y="220"/>
                      <a:pt x="322" y="213"/>
                      <a:pt x="507" y="28"/>
                    </a:cubicBezTo>
                    <a:cubicBezTo>
                      <a:pt x="518" y="23"/>
                      <a:pt x="518" y="11"/>
                      <a:pt x="507" y="6"/>
                    </a:cubicBezTo>
                    <a:cubicBezTo>
                      <a:pt x="504" y="2"/>
                      <a:pt x="500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2"/>
              <p:cNvSpPr/>
              <p:nvPr/>
            </p:nvSpPr>
            <p:spPr>
              <a:xfrm>
                <a:off x="2891589" y="247356"/>
                <a:ext cx="40971" cy="12634"/>
              </a:xfrm>
              <a:custGeom>
                <a:rect b="b" l="l" r="r" t="t"/>
                <a:pathLst>
                  <a:path extrusionOk="0" h="70" w="227">
                    <a:moveTo>
                      <a:pt x="24" y="1"/>
                    </a:moveTo>
                    <a:cubicBezTo>
                      <a:pt x="18" y="1"/>
                      <a:pt x="11" y="5"/>
                      <a:pt x="7" y="9"/>
                    </a:cubicBezTo>
                    <a:cubicBezTo>
                      <a:pt x="1" y="15"/>
                      <a:pt x="1" y="28"/>
                      <a:pt x="12" y="33"/>
                    </a:cubicBezTo>
                    <a:cubicBezTo>
                      <a:pt x="37" y="56"/>
                      <a:pt x="78" y="69"/>
                      <a:pt x="114" y="69"/>
                    </a:cubicBezTo>
                    <a:cubicBezTo>
                      <a:pt x="150" y="69"/>
                      <a:pt x="185" y="56"/>
                      <a:pt x="215" y="33"/>
                    </a:cubicBezTo>
                    <a:cubicBezTo>
                      <a:pt x="227" y="28"/>
                      <a:pt x="227" y="15"/>
                      <a:pt x="221" y="9"/>
                    </a:cubicBezTo>
                    <a:cubicBezTo>
                      <a:pt x="217" y="5"/>
                      <a:pt x="210" y="1"/>
                      <a:pt x="204" y="1"/>
                    </a:cubicBezTo>
                    <a:cubicBezTo>
                      <a:pt x="201" y="1"/>
                      <a:pt x="199" y="2"/>
                      <a:pt x="197" y="3"/>
                    </a:cubicBezTo>
                    <a:cubicBezTo>
                      <a:pt x="173" y="21"/>
                      <a:pt x="144" y="30"/>
                      <a:pt x="114" y="30"/>
                    </a:cubicBezTo>
                    <a:cubicBezTo>
                      <a:pt x="84" y="30"/>
                      <a:pt x="55" y="21"/>
                      <a:pt x="31" y="3"/>
                    </a:cubicBezTo>
                    <a:cubicBezTo>
                      <a:pt x="29" y="2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2"/>
              <p:cNvSpPr/>
              <p:nvPr/>
            </p:nvSpPr>
            <p:spPr>
              <a:xfrm>
                <a:off x="2977502" y="247356"/>
                <a:ext cx="41332" cy="12634"/>
              </a:xfrm>
              <a:custGeom>
                <a:rect b="b" l="l" r="r" t="t"/>
                <a:pathLst>
                  <a:path extrusionOk="0" h="70" w="229">
                    <a:moveTo>
                      <a:pt x="25" y="1"/>
                    </a:moveTo>
                    <a:cubicBezTo>
                      <a:pt x="19" y="1"/>
                      <a:pt x="12" y="5"/>
                      <a:pt x="7" y="9"/>
                    </a:cubicBezTo>
                    <a:cubicBezTo>
                      <a:pt x="1" y="15"/>
                      <a:pt x="1" y="28"/>
                      <a:pt x="7" y="33"/>
                    </a:cubicBezTo>
                    <a:cubicBezTo>
                      <a:pt x="37" y="56"/>
                      <a:pt x="72" y="69"/>
                      <a:pt x="114" y="69"/>
                    </a:cubicBezTo>
                    <a:cubicBezTo>
                      <a:pt x="150" y="69"/>
                      <a:pt x="185" y="56"/>
                      <a:pt x="215" y="33"/>
                    </a:cubicBezTo>
                    <a:cubicBezTo>
                      <a:pt x="228" y="28"/>
                      <a:pt x="228" y="15"/>
                      <a:pt x="221" y="9"/>
                    </a:cubicBezTo>
                    <a:cubicBezTo>
                      <a:pt x="217" y="5"/>
                      <a:pt x="210" y="1"/>
                      <a:pt x="204" y="1"/>
                    </a:cubicBezTo>
                    <a:cubicBezTo>
                      <a:pt x="202" y="1"/>
                      <a:pt x="200" y="2"/>
                      <a:pt x="198" y="3"/>
                    </a:cubicBezTo>
                    <a:cubicBezTo>
                      <a:pt x="174" y="21"/>
                      <a:pt x="144" y="30"/>
                      <a:pt x="114" y="30"/>
                    </a:cubicBezTo>
                    <a:cubicBezTo>
                      <a:pt x="84" y="30"/>
                      <a:pt x="55" y="21"/>
                      <a:pt x="31" y="3"/>
                    </a:cubicBezTo>
                    <a:cubicBezTo>
                      <a:pt x="29" y="2"/>
                      <a:pt x="27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2"/>
              <p:cNvSpPr/>
              <p:nvPr/>
            </p:nvSpPr>
            <p:spPr>
              <a:xfrm>
                <a:off x="2930394" y="340488"/>
                <a:ext cx="49635" cy="17147"/>
              </a:xfrm>
              <a:custGeom>
                <a:rect b="b" l="l" r="r" t="t"/>
                <a:pathLst>
                  <a:path extrusionOk="0" h="95" w="275">
                    <a:moveTo>
                      <a:pt x="23" y="1"/>
                    </a:moveTo>
                    <a:cubicBezTo>
                      <a:pt x="18" y="1"/>
                      <a:pt x="12" y="2"/>
                      <a:pt x="6" y="5"/>
                    </a:cubicBezTo>
                    <a:cubicBezTo>
                      <a:pt x="0" y="12"/>
                      <a:pt x="0" y="23"/>
                      <a:pt x="6" y="29"/>
                    </a:cubicBezTo>
                    <a:cubicBezTo>
                      <a:pt x="42" y="71"/>
                      <a:pt x="89" y="95"/>
                      <a:pt x="138" y="95"/>
                    </a:cubicBezTo>
                    <a:cubicBezTo>
                      <a:pt x="185" y="95"/>
                      <a:pt x="232" y="71"/>
                      <a:pt x="268" y="29"/>
                    </a:cubicBezTo>
                    <a:cubicBezTo>
                      <a:pt x="275" y="23"/>
                      <a:pt x="275" y="12"/>
                      <a:pt x="262" y="5"/>
                    </a:cubicBezTo>
                    <a:cubicBezTo>
                      <a:pt x="259" y="2"/>
                      <a:pt x="255" y="1"/>
                      <a:pt x="251" y="1"/>
                    </a:cubicBezTo>
                    <a:cubicBezTo>
                      <a:pt x="246" y="1"/>
                      <a:pt x="242" y="2"/>
                      <a:pt x="239" y="5"/>
                    </a:cubicBezTo>
                    <a:cubicBezTo>
                      <a:pt x="209" y="41"/>
                      <a:pt x="173" y="59"/>
                      <a:pt x="138" y="59"/>
                    </a:cubicBezTo>
                    <a:cubicBezTo>
                      <a:pt x="102" y="59"/>
                      <a:pt x="66" y="41"/>
                      <a:pt x="36" y="5"/>
                    </a:cubicBezTo>
                    <a:cubicBezTo>
                      <a:pt x="33" y="2"/>
                      <a:pt x="29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2"/>
              <p:cNvSpPr/>
              <p:nvPr/>
            </p:nvSpPr>
            <p:spPr>
              <a:xfrm>
                <a:off x="2944292" y="294102"/>
                <a:ext cx="21659" cy="21478"/>
              </a:xfrm>
              <a:custGeom>
                <a:rect b="b" l="l" r="r" t="t"/>
                <a:pathLst>
                  <a:path extrusionOk="0" h="119" w="120">
                    <a:moveTo>
                      <a:pt x="102" y="0"/>
                    </a:moveTo>
                    <a:cubicBezTo>
                      <a:pt x="96" y="0"/>
                      <a:pt x="83" y="6"/>
                      <a:pt x="83" y="19"/>
                    </a:cubicBezTo>
                    <a:lnTo>
                      <a:pt x="83" y="83"/>
                    </a:lnTo>
                    <a:lnTo>
                      <a:pt x="19" y="83"/>
                    </a:lnTo>
                    <a:cubicBezTo>
                      <a:pt x="6" y="83"/>
                      <a:pt x="1" y="96"/>
                      <a:pt x="1" y="102"/>
                    </a:cubicBezTo>
                    <a:cubicBezTo>
                      <a:pt x="1" y="113"/>
                      <a:pt x="6" y="119"/>
                      <a:pt x="19" y="119"/>
                    </a:cubicBezTo>
                    <a:lnTo>
                      <a:pt x="102" y="119"/>
                    </a:lnTo>
                    <a:cubicBezTo>
                      <a:pt x="113" y="119"/>
                      <a:pt x="119" y="113"/>
                      <a:pt x="119" y="102"/>
                    </a:cubicBezTo>
                    <a:lnTo>
                      <a:pt x="119" y="19"/>
                    </a:lnTo>
                    <a:cubicBezTo>
                      <a:pt x="119" y="6"/>
                      <a:pt x="113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1" name="Google Shape;1941;p22"/>
            <p:cNvGrpSpPr/>
            <p:nvPr/>
          </p:nvGrpSpPr>
          <p:grpSpPr>
            <a:xfrm>
              <a:off x="8519116" y="1641424"/>
              <a:ext cx="565258" cy="333898"/>
              <a:chOff x="4070910" y="2621521"/>
              <a:chExt cx="331199" cy="195651"/>
            </a:xfrm>
          </p:grpSpPr>
          <p:sp>
            <p:nvSpPr>
              <p:cNvPr id="1942" name="Google Shape;1942;p22"/>
              <p:cNvSpPr/>
              <p:nvPr/>
            </p:nvSpPr>
            <p:spPr>
              <a:xfrm>
                <a:off x="4086974" y="2621521"/>
                <a:ext cx="299252" cy="175256"/>
              </a:xfrm>
              <a:custGeom>
                <a:rect b="b" l="l" r="r" t="t"/>
                <a:pathLst>
                  <a:path extrusionOk="0" h="971" w="1658">
                    <a:moveTo>
                      <a:pt x="1622" y="36"/>
                    </a:moveTo>
                    <a:lnTo>
                      <a:pt x="1622" y="935"/>
                    </a:lnTo>
                    <a:lnTo>
                      <a:pt x="36" y="935"/>
                    </a:lnTo>
                    <a:lnTo>
                      <a:pt x="36" y="36"/>
                    </a:lnTo>
                    <a:close/>
                    <a:moveTo>
                      <a:pt x="19" y="0"/>
                    </a:moveTo>
                    <a:cubicBezTo>
                      <a:pt x="6" y="0"/>
                      <a:pt x="1" y="6"/>
                      <a:pt x="1" y="17"/>
                    </a:cubicBezTo>
                    <a:lnTo>
                      <a:pt x="1" y="954"/>
                    </a:lnTo>
                    <a:cubicBezTo>
                      <a:pt x="1" y="965"/>
                      <a:pt x="6" y="971"/>
                      <a:pt x="19" y="971"/>
                    </a:cubicBezTo>
                    <a:lnTo>
                      <a:pt x="1639" y="971"/>
                    </a:lnTo>
                    <a:cubicBezTo>
                      <a:pt x="1650" y="971"/>
                      <a:pt x="1657" y="965"/>
                      <a:pt x="1657" y="954"/>
                    </a:cubicBezTo>
                    <a:lnTo>
                      <a:pt x="1657" y="17"/>
                    </a:lnTo>
                    <a:cubicBezTo>
                      <a:pt x="1657" y="6"/>
                      <a:pt x="1650" y="0"/>
                      <a:pt x="1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2"/>
              <p:cNvSpPr/>
              <p:nvPr/>
            </p:nvSpPr>
            <p:spPr>
              <a:xfrm>
                <a:off x="4118199" y="2739561"/>
                <a:ext cx="236803" cy="27074"/>
              </a:xfrm>
              <a:custGeom>
                <a:rect b="b" l="l" r="r" t="t"/>
                <a:pathLst>
                  <a:path extrusionOk="0" h="150" w="1312">
                    <a:moveTo>
                      <a:pt x="1287" y="25"/>
                    </a:moveTo>
                    <a:lnTo>
                      <a:pt x="1287" y="127"/>
                    </a:lnTo>
                    <a:lnTo>
                      <a:pt x="25" y="127"/>
                    </a:lnTo>
                    <a:lnTo>
                      <a:pt x="25" y="25"/>
                    </a:lnTo>
                    <a:close/>
                    <a:moveTo>
                      <a:pt x="0" y="1"/>
                    </a:moveTo>
                    <a:lnTo>
                      <a:pt x="0" y="150"/>
                    </a:lnTo>
                    <a:lnTo>
                      <a:pt x="1311" y="150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2"/>
              <p:cNvSpPr/>
              <p:nvPr/>
            </p:nvSpPr>
            <p:spPr>
              <a:xfrm>
                <a:off x="4097803" y="2640833"/>
                <a:ext cx="277594" cy="137714"/>
              </a:xfrm>
              <a:custGeom>
                <a:rect b="b" l="l" r="r" t="t"/>
                <a:pathLst>
                  <a:path extrusionOk="0" h="763" w="1538">
                    <a:moveTo>
                      <a:pt x="1501" y="36"/>
                    </a:moveTo>
                    <a:lnTo>
                      <a:pt x="1501" y="727"/>
                    </a:lnTo>
                    <a:lnTo>
                      <a:pt x="36" y="727"/>
                    </a:lnTo>
                    <a:lnTo>
                      <a:pt x="36" y="36"/>
                    </a:lnTo>
                    <a:close/>
                    <a:moveTo>
                      <a:pt x="18" y="0"/>
                    </a:moveTo>
                    <a:cubicBezTo>
                      <a:pt x="12" y="0"/>
                      <a:pt x="1" y="6"/>
                      <a:pt x="1" y="18"/>
                    </a:cubicBezTo>
                    <a:lnTo>
                      <a:pt x="1" y="745"/>
                    </a:lnTo>
                    <a:cubicBezTo>
                      <a:pt x="1" y="751"/>
                      <a:pt x="12" y="762"/>
                      <a:pt x="18" y="762"/>
                    </a:cubicBezTo>
                    <a:lnTo>
                      <a:pt x="1519" y="762"/>
                    </a:lnTo>
                    <a:cubicBezTo>
                      <a:pt x="1526" y="762"/>
                      <a:pt x="1537" y="751"/>
                      <a:pt x="1537" y="745"/>
                    </a:cubicBezTo>
                    <a:lnTo>
                      <a:pt x="1537" y="18"/>
                    </a:lnTo>
                    <a:cubicBezTo>
                      <a:pt x="1537" y="6"/>
                      <a:pt x="1526" y="0"/>
                      <a:pt x="1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2"/>
              <p:cNvSpPr/>
              <p:nvPr/>
            </p:nvSpPr>
            <p:spPr>
              <a:xfrm>
                <a:off x="4070910" y="2790279"/>
                <a:ext cx="331199" cy="26893"/>
              </a:xfrm>
              <a:custGeom>
                <a:rect b="b" l="l" r="r" t="t"/>
                <a:pathLst>
                  <a:path extrusionOk="0" h="149" w="1835">
                    <a:moveTo>
                      <a:pt x="1799" y="36"/>
                    </a:moveTo>
                    <a:lnTo>
                      <a:pt x="1799" y="113"/>
                    </a:lnTo>
                    <a:lnTo>
                      <a:pt x="37" y="113"/>
                    </a:lnTo>
                    <a:lnTo>
                      <a:pt x="37" y="36"/>
                    </a:lnTo>
                    <a:close/>
                    <a:moveTo>
                      <a:pt x="18" y="0"/>
                    </a:moveTo>
                    <a:cubicBezTo>
                      <a:pt x="7" y="0"/>
                      <a:pt x="1" y="11"/>
                      <a:pt x="1" y="19"/>
                    </a:cubicBezTo>
                    <a:lnTo>
                      <a:pt x="1" y="132"/>
                    </a:lnTo>
                    <a:cubicBezTo>
                      <a:pt x="1" y="143"/>
                      <a:pt x="7" y="149"/>
                      <a:pt x="18" y="149"/>
                    </a:cubicBezTo>
                    <a:lnTo>
                      <a:pt x="1818" y="149"/>
                    </a:lnTo>
                    <a:cubicBezTo>
                      <a:pt x="1829" y="149"/>
                      <a:pt x="1835" y="143"/>
                      <a:pt x="1835" y="132"/>
                    </a:cubicBezTo>
                    <a:lnTo>
                      <a:pt x="1835" y="19"/>
                    </a:lnTo>
                    <a:cubicBezTo>
                      <a:pt x="1835" y="11"/>
                      <a:pt x="1829" y="0"/>
                      <a:pt x="1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2"/>
              <p:cNvSpPr/>
              <p:nvPr/>
            </p:nvSpPr>
            <p:spPr>
              <a:xfrm>
                <a:off x="4306269" y="2801109"/>
                <a:ext cx="30322" cy="6498"/>
              </a:xfrm>
              <a:custGeom>
                <a:rect b="b" l="l" r="r" t="t"/>
                <a:pathLst>
                  <a:path extrusionOk="0" h="36" w="168">
                    <a:moveTo>
                      <a:pt x="19" y="0"/>
                    </a:moveTo>
                    <a:cubicBezTo>
                      <a:pt x="6" y="0"/>
                      <a:pt x="1" y="6"/>
                      <a:pt x="1" y="17"/>
                    </a:cubicBezTo>
                    <a:cubicBezTo>
                      <a:pt x="1" y="23"/>
                      <a:pt x="6" y="36"/>
                      <a:pt x="19" y="36"/>
                    </a:cubicBezTo>
                    <a:lnTo>
                      <a:pt x="149" y="36"/>
                    </a:lnTo>
                    <a:cubicBezTo>
                      <a:pt x="162" y="36"/>
                      <a:pt x="168" y="23"/>
                      <a:pt x="168" y="17"/>
                    </a:cubicBezTo>
                    <a:cubicBezTo>
                      <a:pt x="168" y="6"/>
                      <a:pt x="162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>
                <a:off x="4233351" y="2631087"/>
                <a:ext cx="6498" cy="6498"/>
              </a:xfrm>
              <a:custGeom>
                <a:rect b="b" l="l" r="r" t="t"/>
                <a:pathLst>
                  <a:path extrusionOk="0" h="36" w="36">
                    <a:moveTo>
                      <a:pt x="17" y="0"/>
                    </a:moveTo>
                    <a:cubicBezTo>
                      <a:pt x="6" y="0"/>
                      <a:pt x="0" y="7"/>
                      <a:pt x="0" y="19"/>
                    </a:cubicBezTo>
                    <a:cubicBezTo>
                      <a:pt x="0" y="24"/>
                      <a:pt x="6" y="36"/>
                      <a:pt x="17" y="36"/>
                    </a:cubicBezTo>
                    <a:cubicBezTo>
                      <a:pt x="24" y="36"/>
                      <a:pt x="36" y="24"/>
                      <a:pt x="36" y="19"/>
                    </a:cubicBezTo>
                    <a:cubicBezTo>
                      <a:pt x="36" y="7"/>
                      <a:pt x="24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2"/>
              <p:cNvSpPr/>
              <p:nvPr/>
            </p:nvSpPr>
            <p:spPr>
              <a:xfrm>
                <a:off x="4345977" y="2801109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19" y="0"/>
                    </a:moveTo>
                    <a:cubicBezTo>
                      <a:pt x="14" y="0"/>
                      <a:pt x="1" y="6"/>
                      <a:pt x="1" y="17"/>
                    </a:cubicBezTo>
                    <a:cubicBezTo>
                      <a:pt x="1" y="23"/>
                      <a:pt x="14" y="30"/>
                      <a:pt x="19" y="30"/>
                    </a:cubicBezTo>
                    <a:cubicBezTo>
                      <a:pt x="31" y="30"/>
                      <a:pt x="36" y="23"/>
                      <a:pt x="36" y="17"/>
                    </a:cubicBezTo>
                    <a:cubicBezTo>
                      <a:pt x="36" y="6"/>
                      <a:pt x="31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2"/>
              <p:cNvSpPr/>
              <p:nvPr/>
            </p:nvSpPr>
            <p:spPr>
              <a:xfrm>
                <a:off x="4358972" y="2801109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9" y="0"/>
                    </a:moveTo>
                    <a:cubicBezTo>
                      <a:pt x="7" y="0"/>
                      <a:pt x="0" y="6"/>
                      <a:pt x="0" y="17"/>
                    </a:cubicBezTo>
                    <a:cubicBezTo>
                      <a:pt x="0" y="23"/>
                      <a:pt x="7" y="30"/>
                      <a:pt x="19" y="30"/>
                    </a:cubicBezTo>
                    <a:cubicBezTo>
                      <a:pt x="24" y="30"/>
                      <a:pt x="30" y="23"/>
                      <a:pt x="30" y="17"/>
                    </a:cubicBezTo>
                    <a:cubicBezTo>
                      <a:pt x="30" y="6"/>
                      <a:pt x="24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2"/>
              <p:cNvSpPr/>
              <p:nvPr/>
            </p:nvSpPr>
            <p:spPr>
              <a:xfrm>
                <a:off x="4371787" y="2801109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3" y="0"/>
                    </a:moveTo>
                    <a:cubicBezTo>
                      <a:pt x="8" y="0"/>
                      <a:pt x="1" y="6"/>
                      <a:pt x="1" y="17"/>
                    </a:cubicBezTo>
                    <a:cubicBezTo>
                      <a:pt x="1" y="23"/>
                      <a:pt x="8" y="30"/>
                      <a:pt x="13" y="30"/>
                    </a:cubicBezTo>
                    <a:cubicBezTo>
                      <a:pt x="25" y="30"/>
                      <a:pt x="31" y="23"/>
                      <a:pt x="31" y="17"/>
                    </a:cubicBezTo>
                    <a:cubicBezTo>
                      <a:pt x="31" y="6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2"/>
              <p:cNvSpPr/>
              <p:nvPr/>
            </p:nvSpPr>
            <p:spPr>
              <a:xfrm>
                <a:off x="4205375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4" y="90"/>
                    </a:lnTo>
                    <a:lnTo>
                      <a:pt x="24" y="24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2"/>
              <p:cNvSpPr/>
              <p:nvPr/>
            </p:nvSpPr>
            <p:spPr>
              <a:xfrm>
                <a:off x="4205375" y="2687941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91"/>
                    </a:lnTo>
                    <a:lnTo>
                      <a:pt x="24" y="91"/>
                    </a:lnTo>
                    <a:lnTo>
                      <a:pt x="24" y="25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2"/>
              <p:cNvSpPr/>
              <p:nvPr/>
            </p:nvSpPr>
            <p:spPr>
              <a:xfrm>
                <a:off x="4296703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4" y="90"/>
                    </a:lnTo>
                    <a:lnTo>
                      <a:pt x="24" y="24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2"/>
              <p:cNvSpPr/>
              <p:nvPr/>
            </p:nvSpPr>
            <p:spPr>
              <a:xfrm>
                <a:off x="4296703" y="2687941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91"/>
                    </a:lnTo>
                    <a:lnTo>
                      <a:pt x="24" y="91"/>
                    </a:lnTo>
                    <a:lnTo>
                      <a:pt x="24" y="25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2"/>
              <p:cNvSpPr/>
              <p:nvPr/>
            </p:nvSpPr>
            <p:spPr>
              <a:xfrm>
                <a:off x="4296703" y="2711766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89"/>
                    </a:lnTo>
                    <a:lnTo>
                      <a:pt x="24" y="89"/>
                    </a:lnTo>
                    <a:lnTo>
                      <a:pt x="24" y="25"/>
                    </a:lnTo>
                    <a:close/>
                    <a:moveTo>
                      <a:pt x="1" y="0"/>
                    </a:moveTo>
                    <a:lnTo>
                      <a:pt x="1" y="113"/>
                    </a:lnTo>
                    <a:lnTo>
                      <a:pt x="322" y="113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22"/>
              <p:cNvSpPr/>
              <p:nvPr/>
            </p:nvSpPr>
            <p:spPr>
              <a:xfrm>
                <a:off x="4118199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5" y="90"/>
                    </a:lnTo>
                    <a:lnTo>
                      <a:pt x="25" y="24"/>
                    </a:lnTo>
                    <a:close/>
                    <a:moveTo>
                      <a:pt x="0" y="1"/>
                    </a:moveTo>
                    <a:lnTo>
                      <a:pt x="0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22"/>
              <p:cNvSpPr/>
              <p:nvPr/>
            </p:nvSpPr>
            <p:spPr>
              <a:xfrm>
                <a:off x="4166750" y="2694439"/>
                <a:ext cx="33391" cy="32488"/>
              </a:xfrm>
              <a:custGeom>
                <a:rect b="b" l="l" r="r" t="t"/>
                <a:pathLst>
                  <a:path extrusionOk="0" h="180" w="185">
                    <a:moveTo>
                      <a:pt x="149" y="36"/>
                    </a:moveTo>
                    <a:lnTo>
                      <a:pt x="107" y="132"/>
                    </a:lnTo>
                    <a:lnTo>
                      <a:pt x="100" y="91"/>
                    </a:lnTo>
                    <a:lnTo>
                      <a:pt x="95" y="85"/>
                    </a:lnTo>
                    <a:lnTo>
                      <a:pt x="89" y="85"/>
                    </a:lnTo>
                    <a:lnTo>
                      <a:pt x="53" y="72"/>
                    </a:lnTo>
                    <a:lnTo>
                      <a:pt x="149" y="36"/>
                    </a:lnTo>
                    <a:close/>
                    <a:moveTo>
                      <a:pt x="166" y="1"/>
                    </a:moveTo>
                    <a:lnTo>
                      <a:pt x="6" y="61"/>
                    </a:lnTo>
                    <a:cubicBezTo>
                      <a:pt x="0" y="66"/>
                      <a:pt x="0" y="72"/>
                      <a:pt x="0" y="78"/>
                    </a:cubicBezTo>
                    <a:lnTo>
                      <a:pt x="6" y="85"/>
                    </a:lnTo>
                    <a:lnTo>
                      <a:pt x="65" y="102"/>
                    </a:lnTo>
                    <a:lnTo>
                      <a:pt x="12" y="149"/>
                    </a:lnTo>
                    <a:cubicBezTo>
                      <a:pt x="6" y="157"/>
                      <a:pt x="6" y="168"/>
                      <a:pt x="12" y="168"/>
                    </a:cubicBezTo>
                    <a:cubicBezTo>
                      <a:pt x="15" y="171"/>
                      <a:pt x="17" y="172"/>
                      <a:pt x="20" y="172"/>
                    </a:cubicBezTo>
                    <a:cubicBezTo>
                      <a:pt x="23" y="172"/>
                      <a:pt x="26" y="171"/>
                      <a:pt x="29" y="168"/>
                    </a:cubicBezTo>
                    <a:lnTo>
                      <a:pt x="83" y="121"/>
                    </a:lnTo>
                    <a:lnTo>
                      <a:pt x="95" y="174"/>
                    </a:lnTo>
                    <a:cubicBezTo>
                      <a:pt x="95" y="179"/>
                      <a:pt x="100" y="179"/>
                      <a:pt x="107" y="179"/>
                    </a:cubicBezTo>
                    <a:cubicBezTo>
                      <a:pt x="113" y="179"/>
                      <a:pt x="119" y="179"/>
                      <a:pt x="119" y="174"/>
                    </a:cubicBezTo>
                    <a:lnTo>
                      <a:pt x="179" y="19"/>
                    </a:lnTo>
                    <a:cubicBezTo>
                      <a:pt x="185" y="14"/>
                      <a:pt x="185" y="6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8" name="Google Shape;1958;p22"/>
            <p:cNvGrpSpPr/>
            <p:nvPr/>
          </p:nvGrpSpPr>
          <p:grpSpPr>
            <a:xfrm rot="1147446">
              <a:off x="36950" y="3548024"/>
              <a:ext cx="416262" cy="461598"/>
              <a:chOff x="5481259" y="2245380"/>
              <a:chExt cx="257018" cy="284994"/>
            </a:xfrm>
          </p:grpSpPr>
          <p:sp>
            <p:nvSpPr>
              <p:cNvPr id="1959" name="Google Shape;1959;p22"/>
              <p:cNvSpPr/>
              <p:nvPr/>
            </p:nvSpPr>
            <p:spPr>
              <a:xfrm>
                <a:off x="5579265" y="2497885"/>
                <a:ext cx="63352" cy="22561"/>
              </a:xfrm>
              <a:custGeom>
                <a:rect b="b" l="l" r="r" t="t"/>
                <a:pathLst>
                  <a:path extrusionOk="0" h="125" w="351">
                    <a:moveTo>
                      <a:pt x="18" y="0"/>
                    </a:moveTo>
                    <a:cubicBezTo>
                      <a:pt x="6" y="0"/>
                      <a:pt x="0" y="12"/>
                      <a:pt x="0" y="18"/>
                    </a:cubicBezTo>
                    <a:lnTo>
                      <a:pt x="0" y="108"/>
                    </a:lnTo>
                    <a:cubicBezTo>
                      <a:pt x="0" y="113"/>
                      <a:pt x="6" y="125"/>
                      <a:pt x="18" y="125"/>
                    </a:cubicBezTo>
                    <a:cubicBezTo>
                      <a:pt x="29" y="125"/>
                      <a:pt x="36" y="113"/>
                      <a:pt x="36" y="108"/>
                    </a:cubicBezTo>
                    <a:lnTo>
                      <a:pt x="36" y="36"/>
                    </a:lnTo>
                    <a:lnTo>
                      <a:pt x="315" y="36"/>
                    </a:lnTo>
                    <a:lnTo>
                      <a:pt x="315" y="108"/>
                    </a:lnTo>
                    <a:cubicBezTo>
                      <a:pt x="315" y="113"/>
                      <a:pt x="322" y="125"/>
                      <a:pt x="333" y="125"/>
                    </a:cubicBezTo>
                    <a:cubicBezTo>
                      <a:pt x="345" y="125"/>
                      <a:pt x="351" y="113"/>
                      <a:pt x="351" y="108"/>
                    </a:cubicBezTo>
                    <a:lnTo>
                      <a:pt x="351" y="18"/>
                    </a:lnTo>
                    <a:cubicBezTo>
                      <a:pt x="351" y="12"/>
                      <a:pt x="345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2"/>
              <p:cNvSpPr/>
              <p:nvPr/>
            </p:nvSpPr>
            <p:spPr>
              <a:xfrm>
                <a:off x="5532879" y="2314868"/>
                <a:ext cx="153958" cy="178866"/>
              </a:xfrm>
              <a:custGeom>
                <a:rect b="b" l="l" r="r" t="t"/>
                <a:pathLst>
                  <a:path extrusionOk="0" h="991" w="853">
                    <a:moveTo>
                      <a:pt x="423" y="37"/>
                    </a:moveTo>
                    <a:cubicBezTo>
                      <a:pt x="643" y="37"/>
                      <a:pt x="816" y="215"/>
                      <a:pt x="816" y="430"/>
                    </a:cubicBezTo>
                    <a:cubicBezTo>
                      <a:pt x="816" y="586"/>
                      <a:pt x="728" y="729"/>
                      <a:pt x="585" y="787"/>
                    </a:cubicBezTo>
                    <a:cubicBezTo>
                      <a:pt x="579" y="794"/>
                      <a:pt x="572" y="800"/>
                      <a:pt x="572" y="806"/>
                    </a:cubicBezTo>
                    <a:lnTo>
                      <a:pt x="572" y="954"/>
                    </a:lnTo>
                    <a:lnTo>
                      <a:pt x="293" y="954"/>
                    </a:lnTo>
                    <a:lnTo>
                      <a:pt x="293" y="811"/>
                    </a:lnTo>
                    <a:cubicBezTo>
                      <a:pt x="293" y="806"/>
                      <a:pt x="286" y="800"/>
                      <a:pt x="280" y="794"/>
                    </a:cubicBezTo>
                    <a:cubicBezTo>
                      <a:pt x="132" y="734"/>
                      <a:pt x="36" y="591"/>
                      <a:pt x="36" y="430"/>
                    </a:cubicBezTo>
                    <a:cubicBezTo>
                      <a:pt x="36" y="215"/>
                      <a:pt x="209" y="37"/>
                      <a:pt x="423" y="37"/>
                    </a:cubicBezTo>
                    <a:close/>
                    <a:moveTo>
                      <a:pt x="423" y="1"/>
                    </a:moveTo>
                    <a:cubicBezTo>
                      <a:pt x="192" y="1"/>
                      <a:pt x="0" y="198"/>
                      <a:pt x="0" y="430"/>
                    </a:cubicBezTo>
                    <a:cubicBezTo>
                      <a:pt x="0" y="603"/>
                      <a:pt x="102" y="759"/>
                      <a:pt x="257" y="823"/>
                    </a:cubicBezTo>
                    <a:lnTo>
                      <a:pt x="257" y="973"/>
                    </a:lnTo>
                    <a:cubicBezTo>
                      <a:pt x="257" y="979"/>
                      <a:pt x="263" y="990"/>
                      <a:pt x="275" y="990"/>
                    </a:cubicBezTo>
                    <a:lnTo>
                      <a:pt x="590" y="990"/>
                    </a:lnTo>
                    <a:cubicBezTo>
                      <a:pt x="602" y="990"/>
                      <a:pt x="608" y="979"/>
                      <a:pt x="608" y="973"/>
                    </a:cubicBezTo>
                    <a:lnTo>
                      <a:pt x="608" y="817"/>
                    </a:lnTo>
                    <a:cubicBezTo>
                      <a:pt x="758" y="746"/>
                      <a:pt x="852" y="597"/>
                      <a:pt x="852" y="430"/>
                    </a:cubicBezTo>
                    <a:cubicBezTo>
                      <a:pt x="852" y="198"/>
                      <a:pt x="662" y="1"/>
                      <a:pt x="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22"/>
              <p:cNvSpPr/>
              <p:nvPr/>
            </p:nvSpPr>
            <p:spPr>
              <a:xfrm>
                <a:off x="5544611" y="2327864"/>
                <a:ext cx="106850" cy="100352"/>
              </a:xfrm>
              <a:custGeom>
                <a:rect b="b" l="l" r="r" t="t"/>
                <a:pathLst>
                  <a:path extrusionOk="0" h="556" w="592">
                    <a:moveTo>
                      <a:pt x="358" y="0"/>
                    </a:moveTo>
                    <a:cubicBezTo>
                      <a:pt x="162" y="0"/>
                      <a:pt x="1" y="162"/>
                      <a:pt x="1" y="358"/>
                    </a:cubicBezTo>
                    <a:cubicBezTo>
                      <a:pt x="1" y="424"/>
                      <a:pt x="19" y="489"/>
                      <a:pt x="55" y="544"/>
                    </a:cubicBezTo>
                    <a:cubicBezTo>
                      <a:pt x="55" y="549"/>
                      <a:pt x="61" y="555"/>
                      <a:pt x="67" y="555"/>
                    </a:cubicBezTo>
                    <a:cubicBezTo>
                      <a:pt x="72" y="555"/>
                      <a:pt x="72" y="555"/>
                      <a:pt x="78" y="549"/>
                    </a:cubicBezTo>
                    <a:cubicBezTo>
                      <a:pt x="85" y="544"/>
                      <a:pt x="91" y="537"/>
                      <a:pt x="85" y="525"/>
                    </a:cubicBezTo>
                    <a:cubicBezTo>
                      <a:pt x="55" y="478"/>
                      <a:pt x="37" y="418"/>
                      <a:pt x="37" y="358"/>
                    </a:cubicBezTo>
                    <a:cubicBezTo>
                      <a:pt x="37" y="179"/>
                      <a:pt x="180" y="36"/>
                      <a:pt x="358" y="36"/>
                    </a:cubicBezTo>
                    <a:cubicBezTo>
                      <a:pt x="435" y="36"/>
                      <a:pt x="501" y="61"/>
                      <a:pt x="561" y="102"/>
                    </a:cubicBezTo>
                    <a:cubicBezTo>
                      <a:pt x="564" y="105"/>
                      <a:pt x="568" y="106"/>
                      <a:pt x="573" y="106"/>
                    </a:cubicBezTo>
                    <a:cubicBezTo>
                      <a:pt x="577" y="106"/>
                      <a:pt x="582" y="105"/>
                      <a:pt x="585" y="102"/>
                    </a:cubicBezTo>
                    <a:cubicBezTo>
                      <a:pt x="591" y="96"/>
                      <a:pt x="591" y="85"/>
                      <a:pt x="578" y="79"/>
                    </a:cubicBezTo>
                    <a:cubicBezTo>
                      <a:pt x="520" y="25"/>
                      <a:pt x="443" y="0"/>
                      <a:pt x="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22"/>
              <p:cNvSpPr/>
              <p:nvPr/>
            </p:nvSpPr>
            <p:spPr>
              <a:xfrm>
                <a:off x="5606158" y="2278590"/>
                <a:ext cx="6498" cy="27976"/>
              </a:xfrm>
              <a:custGeom>
                <a:rect b="b" l="l" r="r" t="t"/>
                <a:pathLst>
                  <a:path extrusionOk="0" h="155" w="36">
                    <a:moveTo>
                      <a:pt x="17" y="0"/>
                    </a:moveTo>
                    <a:cubicBezTo>
                      <a:pt x="11" y="0"/>
                      <a:pt x="0" y="6"/>
                      <a:pt x="0" y="18"/>
                    </a:cubicBezTo>
                    <a:lnTo>
                      <a:pt x="0" y="138"/>
                    </a:lnTo>
                    <a:cubicBezTo>
                      <a:pt x="0" y="143"/>
                      <a:pt x="11" y="155"/>
                      <a:pt x="17" y="155"/>
                    </a:cubicBezTo>
                    <a:cubicBezTo>
                      <a:pt x="30" y="155"/>
                      <a:pt x="36" y="143"/>
                      <a:pt x="36" y="138"/>
                    </a:cubicBezTo>
                    <a:lnTo>
                      <a:pt x="36" y="18"/>
                    </a:lnTo>
                    <a:cubicBezTo>
                      <a:pt x="36" y="6"/>
                      <a:pt x="30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22"/>
              <p:cNvSpPr/>
              <p:nvPr/>
            </p:nvSpPr>
            <p:spPr>
              <a:xfrm>
                <a:off x="5606158" y="2245380"/>
                <a:ext cx="6498" cy="27976"/>
              </a:xfrm>
              <a:custGeom>
                <a:rect b="b" l="l" r="r" t="t"/>
                <a:pathLst>
                  <a:path extrusionOk="0" h="155" w="36">
                    <a:moveTo>
                      <a:pt x="17" y="0"/>
                    </a:moveTo>
                    <a:cubicBezTo>
                      <a:pt x="11" y="0"/>
                      <a:pt x="0" y="11"/>
                      <a:pt x="0" y="17"/>
                    </a:cubicBezTo>
                    <a:lnTo>
                      <a:pt x="0" y="136"/>
                    </a:lnTo>
                    <a:cubicBezTo>
                      <a:pt x="0" y="149"/>
                      <a:pt x="11" y="154"/>
                      <a:pt x="17" y="154"/>
                    </a:cubicBezTo>
                    <a:cubicBezTo>
                      <a:pt x="30" y="154"/>
                      <a:pt x="36" y="149"/>
                      <a:pt x="36" y="136"/>
                    </a:cubicBezTo>
                    <a:lnTo>
                      <a:pt x="36" y="17"/>
                    </a:lnTo>
                    <a:cubicBezTo>
                      <a:pt x="36" y="11"/>
                      <a:pt x="30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2"/>
              <p:cNvSpPr/>
              <p:nvPr/>
            </p:nvSpPr>
            <p:spPr>
              <a:xfrm>
                <a:off x="5567353" y="2284546"/>
                <a:ext cx="15161" cy="27434"/>
              </a:xfrm>
              <a:custGeom>
                <a:rect b="b" l="l" r="r" t="t"/>
                <a:pathLst>
                  <a:path extrusionOk="0" h="152" w="84">
                    <a:moveTo>
                      <a:pt x="24" y="1"/>
                    </a:moveTo>
                    <a:cubicBezTo>
                      <a:pt x="21" y="1"/>
                      <a:pt x="19" y="2"/>
                      <a:pt x="18" y="3"/>
                    </a:cubicBezTo>
                    <a:cubicBezTo>
                      <a:pt x="6" y="9"/>
                      <a:pt x="1" y="15"/>
                      <a:pt x="6" y="26"/>
                    </a:cubicBezTo>
                    <a:lnTo>
                      <a:pt x="48" y="140"/>
                    </a:lnTo>
                    <a:cubicBezTo>
                      <a:pt x="48" y="146"/>
                      <a:pt x="54" y="152"/>
                      <a:pt x="66" y="152"/>
                    </a:cubicBezTo>
                    <a:lnTo>
                      <a:pt x="72" y="146"/>
                    </a:lnTo>
                    <a:cubicBezTo>
                      <a:pt x="78" y="146"/>
                      <a:pt x="84" y="133"/>
                      <a:pt x="84" y="128"/>
                    </a:cubicBezTo>
                    <a:lnTo>
                      <a:pt x="42" y="15"/>
                    </a:lnTo>
                    <a:cubicBezTo>
                      <a:pt x="38" y="6"/>
                      <a:pt x="30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2"/>
              <p:cNvSpPr/>
              <p:nvPr/>
            </p:nvSpPr>
            <p:spPr>
              <a:xfrm>
                <a:off x="5556523" y="2254404"/>
                <a:ext cx="15161" cy="26352"/>
              </a:xfrm>
              <a:custGeom>
                <a:rect b="b" l="l" r="r" t="t"/>
                <a:pathLst>
                  <a:path extrusionOk="0" h="146" w="84">
                    <a:moveTo>
                      <a:pt x="25" y="1"/>
                    </a:moveTo>
                    <a:cubicBezTo>
                      <a:pt x="23" y="1"/>
                      <a:pt x="21" y="1"/>
                      <a:pt x="19" y="3"/>
                    </a:cubicBezTo>
                    <a:cubicBezTo>
                      <a:pt x="6" y="3"/>
                      <a:pt x="1" y="14"/>
                      <a:pt x="6" y="27"/>
                    </a:cubicBezTo>
                    <a:lnTo>
                      <a:pt x="48" y="134"/>
                    </a:lnTo>
                    <a:cubicBezTo>
                      <a:pt x="48" y="146"/>
                      <a:pt x="55" y="146"/>
                      <a:pt x="61" y="146"/>
                    </a:cubicBezTo>
                    <a:lnTo>
                      <a:pt x="66" y="146"/>
                    </a:lnTo>
                    <a:cubicBezTo>
                      <a:pt x="78" y="146"/>
                      <a:pt x="84" y="134"/>
                      <a:pt x="78" y="122"/>
                    </a:cubicBezTo>
                    <a:lnTo>
                      <a:pt x="36" y="14"/>
                    </a:lnTo>
                    <a:cubicBezTo>
                      <a:pt x="36" y="6"/>
                      <a:pt x="30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22"/>
              <p:cNvSpPr/>
              <p:nvPr/>
            </p:nvSpPr>
            <p:spPr>
              <a:xfrm>
                <a:off x="5534143" y="2304220"/>
                <a:ext cx="21478" cy="22742"/>
              </a:xfrm>
              <a:custGeom>
                <a:rect b="b" l="l" r="r" t="t"/>
                <a:pathLst>
                  <a:path extrusionOk="0" h="126" w="119">
                    <a:moveTo>
                      <a:pt x="21" y="1"/>
                    </a:moveTo>
                    <a:cubicBezTo>
                      <a:pt x="18" y="1"/>
                      <a:pt x="14" y="2"/>
                      <a:pt x="12" y="7"/>
                    </a:cubicBezTo>
                    <a:cubicBezTo>
                      <a:pt x="0" y="13"/>
                      <a:pt x="0" y="19"/>
                      <a:pt x="6" y="31"/>
                    </a:cubicBezTo>
                    <a:lnTo>
                      <a:pt x="83" y="120"/>
                    </a:lnTo>
                    <a:cubicBezTo>
                      <a:pt x="89" y="126"/>
                      <a:pt x="95" y="126"/>
                      <a:pt x="95" y="126"/>
                    </a:cubicBezTo>
                    <a:cubicBezTo>
                      <a:pt x="100" y="126"/>
                      <a:pt x="107" y="126"/>
                      <a:pt x="107" y="120"/>
                    </a:cubicBezTo>
                    <a:cubicBezTo>
                      <a:pt x="119" y="114"/>
                      <a:pt x="119" y="103"/>
                      <a:pt x="113" y="96"/>
                    </a:cubicBezTo>
                    <a:lnTo>
                      <a:pt x="36" y="7"/>
                    </a:lnTo>
                    <a:cubicBezTo>
                      <a:pt x="32" y="4"/>
                      <a:pt x="26" y="1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22"/>
              <p:cNvSpPr/>
              <p:nvPr/>
            </p:nvSpPr>
            <p:spPr>
              <a:xfrm>
                <a:off x="5513386" y="2279131"/>
                <a:ext cx="21839" cy="23103"/>
              </a:xfrm>
              <a:custGeom>
                <a:rect b="b" l="l" r="r" t="t"/>
                <a:pathLst>
                  <a:path extrusionOk="0" h="128" w="121">
                    <a:moveTo>
                      <a:pt x="18" y="1"/>
                    </a:moveTo>
                    <a:cubicBezTo>
                      <a:pt x="15" y="1"/>
                      <a:pt x="11" y="1"/>
                      <a:pt x="8" y="3"/>
                    </a:cubicBezTo>
                    <a:cubicBezTo>
                      <a:pt x="1" y="15"/>
                      <a:pt x="1" y="20"/>
                      <a:pt x="8" y="33"/>
                    </a:cubicBezTo>
                    <a:lnTo>
                      <a:pt x="85" y="122"/>
                    </a:lnTo>
                    <a:cubicBezTo>
                      <a:pt x="85" y="128"/>
                      <a:pt x="91" y="128"/>
                      <a:pt x="97" y="128"/>
                    </a:cubicBezTo>
                    <a:cubicBezTo>
                      <a:pt x="102" y="128"/>
                      <a:pt x="108" y="128"/>
                      <a:pt x="108" y="122"/>
                    </a:cubicBezTo>
                    <a:cubicBezTo>
                      <a:pt x="115" y="116"/>
                      <a:pt x="121" y="105"/>
                      <a:pt x="108" y="99"/>
                    </a:cubicBezTo>
                    <a:lnTo>
                      <a:pt x="37" y="9"/>
                    </a:lnTo>
                    <a:cubicBezTo>
                      <a:pt x="33" y="5"/>
                      <a:pt x="26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2"/>
              <p:cNvSpPr/>
              <p:nvPr/>
            </p:nvSpPr>
            <p:spPr>
              <a:xfrm>
                <a:off x="5509416" y="2333820"/>
                <a:ext cx="25810" cy="16966"/>
              </a:xfrm>
              <a:custGeom>
                <a:rect b="b" l="l" r="r" t="t"/>
                <a:pathLst>
                  <a:path extrusionOk="0" h="94" w="143">
                    <a:moveTo>
                      <a:pt x="23" y="1"/>
                    </a:moveTo>
                    <a:cubicBezTo>
                      <a:pt x="17" y="1"/>
                      <a:pt x="10" y="5"/>
                      <a:pt x="6" y="10"/>
                    </a:cubicBezTo>
                    <a:cubicBezTo>
                      <a:pt x="0" y="16"/>
                      <a:pt x="6" y="28"/>
                      <a:pt x="11" y="33"/>
                    </a:cubicBezTo>
                    <a:lnTo>
                      <a:pt x="113" y="93"/>
                    </a:lnTo>
                    <a:lnTo>
                      <a:pt x="124" y="93"/>
                    </a:lnTo>
                    <a:cubicBezTo>
                      <a:pt x="130" y="93"/>
                      <a:pt x="137" y="93"/>
                      <a:pt x="137" y="88"/>
                    </a:cubicBezTo>
                    <a:cubicBezTo>
                      <a:pt x="143" y="75"/>
                      <a:pt x="143" y="69"/>
                      <a:pt x="130" y="63"/>
                    </a:cubicBezTo>
                    <a:lnTo>
                      <a:pt x="30" y="3"/>
                    </a:lnTo>
                    <a:cubicBezTo>
                      <a:pt x="28" y="2"/>
                      <a:pt x="26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2"/>
              <p:cNvSpPr/>
              <p:nvPr/>
            </p:nvSpPr>
            <p:spPr>
              <a:xfrm>
                <a:off x="5481259" y="2317576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9" y="1"/>
                    </a:moveTo>
                    <a:cubicBezTo>
                      <a:pt x="14" y="1"/>
                      <a:pt x="11" y="4"/>
                      <a:pt x="7" y="10"/>
                    </a:cubicBezTo>
                    <a:cubicBezTo>
                      <a:pt x="0" y="16"/>
                      <a:pt x="0" y="29"/>
                      <a:pt x="13" y="35"/>
                    </a:cubicBezTo>
                    <a:lnTo>
                      <a:pt x="115" y="93"/>
                    </a:lnTo>
                    <a:lnTo>
                      <a:pt x="126" y="93"/>
                    </a:lnTo>
                    <a:cubicBezTo>
                      <a:pt x="132" y="93"/>
                      <a:pt x="137" y="93"/>
                      <a:pt x="137" y="87"/>
                    </a:cubicBezTo>
                    <a:cubicBezTo>
                      <a:pt x="143" y="76"/>
                      <a:pt x="143" y="70"/>
                      <a:pt x="132" y="65"/>
                    </a:cubicBezTo>
                    <a:lnTo>
                      <a:pt x="30" y="5"/>
                    </a:lnTo>
                    <a:cubicBezTo>
                      <a:pt x="25" y="2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22"/>
              <p:cNvSpPr/>
              <p:nvPr/>
            </p:nvSpPr>
            <p:spPr>
              <a:xfrm>
                <a:off x="5684491" y="2333820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20" y="1"/>
                    </a:moveTo>
                    <a:cubicBezTo>
                      <a:pt x="117" y="1"/>
                      <a:pt x="115" y="2"/>
                      <a:pt x="114" y="3"/>
                    </a:cubicBezTo>
                    <a:lnTo>
                      <a:pt x="6" y="63"/>
                    </a:lnTo>
                    <a:cubicBezTo>
                      <a:pt x="1" y="69"/>
                      <a:pt x="1" y="75"/>
                      <a:pt x="1" y="88"/>
                    </a:cubicBezTo>
                    <a:cubicBezTo>
                      <a:pt x="6" y="93"/>
                      <a:pt x="12" y="93"/>
                      <a:pt x="18" y="93"/>
                    </a:cubicBezTo>
                    <a:lnTo>
                      <a:pt x="25" y="93"/>
                    </a:lnTo>
                    <a:lnTo>
                      <a:pt x="132" y="33"/>
                    </a:lnTo>
                    <a:cubicBezTo>
                      <a:pt x="138" y="28"/>
                      <a:pt x="144" y="16"/>
                      <a:pt x="138" y="10"/>
                    </a:cubicBezTo>
                    <a:cubicBezTo>
                      <a:pt x="134" y="5"/>
                      <a:pt x="126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22"/>
              <p:cNvSpPr/>
              <p:nvPr/>
            </p:nvSpPr>
            <p:spPr>
              <a:xfrm>
                <a:off x="5712286" y="2317576"/>
                <a:ext cx="25991" cy="16966"/>
              </a:xfrm>
              <a:custGeom>
                <a:rect b="b" l="l" r="r" t="t"/>
                <a:pathLst>
                  <a:path extrusionOk="0" h="94" w="144">
                    <a:moveTo>
                      <a:pt x="124" y="1"/>
                    </a:moveTo>
                    <a:cubicBezTo>
                      <a:pt x="121" y="1"/>
                      <a:pt x="117" y="2"/>
                      <a:pt x="114" y="5"/>
                    </a:cubicBezTo>
                    <a:lnTo>
                      <a:pt x="7" y="65"/>
                    </a:lnTo>
                    <a:cubicBezTo>
                      <a:pt x="1" y="70"/>
                      <a:pt x="1" y="76"/>
                      <a:pt x="1" y="87"/>
                    </a:cubicBezTo>
                    <a:cubicBezTo>
                      <a:pt x="7" y="93"/>
                      <a:pt x="14" y="93"/>
                      <a:pt x="20" y="93"/>
                    </a:cubicBezTo>
                    <a:lnTo>
                      <a:pt x="25" y="93"/>
                    </a:lnTo>
                    <a:lnTo>
                      <a:pt x="132" y="35"/>
                    </a:lnTo>
                    <a:cubicBezTo>
                      <a:pt x="138" y="29"/>
                      <a:pt x="144" y="16"/>
                      <a:pt x="138" y="10"/>
                    </a:cubicBezTo>
                    <a:cubicBezTo>
                      <a:pt x="135" y="4"/>
                      <a:pt x="130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22"/>
              <p:cNvSpPr/>
              <p:nvPr/>
            </p:nvSpPr>
            <p:spPr>
              <a:xfrm>
                <a:off x="5664096" y="2304220"/>
                <a:ext cx="20576" cy="22742"/>
              </a:xfrm>
              <a:custGeom>
                <a:rect b="b" l="l" r="r" t="t"/>
                <a:pathLst>
                  <a:path extrusionOk="0" h="126" w="114">
                    <a:moveTo>
                      <a:pt x="98" y="1"/>
                    </a:moveTo>
                    <a:cubicBezTo>
                      <a:pt x="93" y="1"/>
                      <a:pt x="87" y="4"/>
                      <a:pt x="84" y="7"/>
                    </a:cubicBezTo>
                    <a:lnTo>
                      <a:pt x="6" y="96"/>
                    </a:lnTo>
                    <a:cubicBezTo>
                      <a:pt x="1" y="103"/>
                      <a:pt x="1" y="114"/>
                      <a:pt x="6" y="120"/>
                    </a:cubicBezTo>
                    <a:cubicBezTo>
                      <a:pt x="12" y="126"/>
                      <a:pt x="18" y="126"/>
                      <a:pt x="18" y="126"/>
                    </a:cubicBezTo>
                    <a:cubicBezTo>
                      <a:pt x="24" y="126"/>
                      <a:pt x="31" y="126"/>
                      <a:pt x="36" y="120"/>
                    </a:cubicBezTo>
                    <a:lnTo>
                      <a:pt x="108" y="31"/>
                    </a:lnTo>
                    <a:cubicBezTo>
                      <a:pt x="114" y="19"/>
                      <a:pt x="114" y="13"/>
                      <a:pt x="108" y="7"/>
                    </a:cubicBezTo>
                    <a:cubicBezTo>
                      <a:pt x="105" y="2"/>
                      <a:pt x="102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22"/>
              <p:cNvSpPr/>
              <p:nvPr/>
            </p:nvSpPr>
            <p:spPr>
              <a:xfrm>
                <a:off x="5684491" y="2279131"/>
                <a:ext cx="21659" cy="23103"/>
              </a:xfrm>
              <a:custGeom>
                <a:rect b="b" l="l" r="r" t="t"/>
                <a:pathLst>
                  <a:path extrusionOk="0" h="128" w="120">
                    <a:moveTo>
                      <a:pt x="101" y="1"/>
                    </a:moveTo>
                    <a:cubicBezTo>
                      <a:pt x="95" y="1"/>
                      <a:pt x="88" y="5"/>
                      <a:pt x="84" y="9"/>
                    </a:cubicBezTo>
                    <a:lnTo>
                      <a:pt x="6" y="99"/>
                    </a:lnTo>
                    <a:cubicBezTo>
                      <a:pt x="1" y="105"/>
                      <a:pt x="1" y="116"/>
                      <a:pt x="12" y="122"/>
                    </a:cubicBezTo>
                    <a:cubicBezTo>
                      <a:pt x="12" y="128"/>
                      <a:pt x="18" y="128"/>
                      <a:pt x="25" y="128"/>
                    </a:cubicBezTo>
                    <a:cubicBezTo>
                      <a:pt x="25" y="128"/>
                      <a:pt x="31" y="128"/>
                      <a:pt x="36" y="122"/>
                    </a:cubicBezTo>
                    <a:lnTo>
                      <a:pt x="114" y="33"/>
                    </a:lnTo>
                    <a:cubicBezTo>
                      <a:pt x="119" y="20"/>
                      <a:pt x="119" y="15"/>
                      <a:pt x="108" y="3"/>
                    </a:cubicBezTo>
                    <a:cubicBezTo>
                      <a:pt x="106" y="1"/>
                      <a:pt x="104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22"/>
              <p:cNvSpPr/>
              <p:nvPr/>
            </p:nvSpPr>
            <p:spPr>
              <a:xfrm>
                <a:off x="5637383" y="2284546"/>
                <a:ext cx="14078" cy="27434"/>
              </a:xfrm>
              <a:custGeom>
                <a:rect b="b" l="l" r="r" t="t"/>
                <a:pathLst>
                  <a:path extrusionOk="0" h="152" w="78">
                    <a:moveTo>
                      <a:pt x="56" y="1"/>
                    </a:moveTo>
                    <a:cubicBezTo>
                      <a:pt x="50" y="1"/>
                      <a:pt x="46" y="6"/>
                      <a:pt x="41" y="15"/>
                    </a:cubicBezTo>
                    <a:lnTo>
                      <a:pt x="0" y="128"/>
                    </a:lnTo>
                    <a:cubicBezTo>
                      <a:pt x="0" y="133"/>
                      <a:pt x="0" y="146"/>
                      <a:pt x="11" y="146"/>
                    </a:cubicBezTo>
                    <a:cubicBezTo>
                      <a:pt x="11" y="152"/>
                      <a:pt x="17" y="152"/>
                      <a:pt x="17" y="152"/>
                    </a:cubicBezTo>
                    <a:cubicBezTo>
                      <a:pt x="23" y="152"/>
                      <a:pt x="29" y="146"/>
                      <a:pt x="36" y="140"/>
                    </a:cubicBezTo>
                    <a:lnTo>
                      <a:pt x="77" y="26"/>
                    </a:lnTo>
                    <a:cubicBezTo>
                      <a:pt x="77" y="15"/>
                      <a:pt x="71" y="9"/>
                      <a:pt x="64" y="3"/>
                    </a:cubicBezTo>
                    <a:cubicBezTo>
                      <a:pt x="61" y="2"/>
                      <a:pt x="59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22"/>
              <p:cNvSpPr/>
              <p:nvPr/>
            </p:nvSpPr>
            <p:spPr>
              <a:xfrm>
                <a:off x="5647851" y="2254404"/>
                <a:ext cx="15342" cy="26352"/>
              </a:xfrm>
              <a:custGeom>
                <a:rect b="b" l="l" r="r" t="t"/>
                <a:pathLst>
                  <a:path extrusionOk="0" h="146" w="85">
                    <a:moveTo>
                      <a:pt x="61" y="1"/>
                    </a:moveTo>
                    <a:cubicBezTo>
                      <a:pt x="55" y="1"/>
                      <a:pt x="47" y="6"/>
                      <a:pt x="42" y="14"/>
                    </a:cubicBezTo>
                    <a:lnTo>
                      <a:pt x="6" y="122"/>
                    </a:lnTo>
                    <a:cubicBezTo>
                      <a:pt x="1" y="134"/>
                      <a:pt x="6" y="146"/>
                      <a:pt x="13" y="146"/>
                    </a:cubicBezTo>
                    <a:lnTo>
                      <a:pt x="19" y="146"/>
                    </a:lnTo>
                    <a:cubicBezTo>
                      <a:pt x="31" y="146"/>
                      <a:pt x="36" y="146"/>
                      <a:pt x="36" y="134"/>
                    </a:cubicBezTo>
                    <a:lnTo>
                      <a:pt x="78" y="27"/>
                    </a:lnTo>
                    <a:cubicBezTo>
                      <a:pt x="85" y="14"/>
                      <a:pt x="78" y="3"/>
                      <a:pt x="66" y="3"/>
                    </a:cubicBezTo>
                    <a:cubicBezTo>
                      <a:pt x="65" y="1"/>
                      <a:pt x="63" y="1"/>
                      <a:pt x="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22"/>
              <p:cNvSpPr/>
              <p:nvPr/>
            </p:nvSpPr>
            <p:spPr>
              <a:xfrm>
                <a:off x="5590817" y="2511783"/>
                <a:ext cx="40249" cy="6678"/>
              </a:xfrm>
              <a:custGeom>
                <a:rect b="b" l="l" r="r" t="t"/>
                <a:pathLst>
                  <a:path extrusionOk="0" h="37" w="223">
                    <a:moveTo>
                      <a:pt x="19" y="1"/>
                    </a:moveTo>
                    <a:cubicBezTo>
                      <a:pt x="8" y="1"/>
                      <a:pt x="1" y="6"/>
                      <a:pt x="1" y="18"/>
                    </a:cubicBezTo>
                    <a:cubicBezTo>
                      <a:pt x="1" y="25"/>
                      <a:pt x="8" y="36"/>
                      <a:pt x="19" y="36"/>
                    </a:cubicBezTo>
                    <a:lnTo>
                      <a:pt x="204" y="36"/>
                    </a:lnTo>
                    <a:cubicBezTo>
                      <a:pt x="215" y="36"/>
                      <a:pt x="222" y="25"/>
                      <a:pt x="222" y="18"/>
                    </a:cubicBezTo>
                    <a:cubicBezTo>
                      <a:pt x="222" y="6"/>
                      <a:pt x="215" y="1"/>
                      <a:pt x="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22"/>
              <p:cNvSpPr/>
              <p:nvPr/>
            </p:nvSpPr>
            <p:spPr>
              <a:xfrm>
                <a:off x="5590817" y="2523695"/>
                <a:ext cx="40249" cy="6678"/>
              </a:xfrm>
              <a:custGeom>
                <a:rect b="b" l="l" r="r" t="t"/>
                <a:pathLst>
                  <a:path extrusionOk="0" h="37" w="223">
                    <a:moveTo>
                      <a:pt x="19" y="0"/>
                    </a:moveTo>
                    <a:cubicBezTo>
                      <a:pt x="8" y="0"/>
                      <a:pt x="1" y="6"/>
                      <a:pt x="1" y="18"/>
                    </a:cubicBezTo>
                    <a:cubicBezTo>
                      <a:pt x="1" y="30"/>
                      <a:pt x="8" y="36"/>
                      <a:pt x="19" y="36"/>
                    </a:cubicBezTo>
                    <a:lnTo>
                      <a:pt x="204" y="36"/>
                    </a:lnTo>
                    <a:cubicBezTo>
                      <a:pt x="215" y="36"/>
                      <a:pt x="222" y="30"/>
                      <a:pt x="222" y="18"/>
                    </a:cubicBezTo>
                    <a:cubicBezTo>
                      <a:pt x="222" y="6"/>
                      <a:pt x="215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8" name="Google Shape;1978;p22"/>
            <p:cNvGrpSpPr/>
            <p:nvPr/>
          </p:nvGrpSpPr>
          <p:grpSpPr>
            <a:xfrm>
              <a:off x="839191" y="4603981"/>
              <a:ext cx="503043" cy="485954"/>
              <a:chOff x="3391365" y="1514215"/>
              <a:chExt cx="201427" cy="194568"/>
            </a:xfrm>
          </p:grpSpPr>
          <p:sp>
            <p:nvSpPr>
              <p:cNvPr id="1979" name="Google Shape;1979;p22"/>
              <p:cNvSpPr/>
              <p:nvPr/>
            </p:nvSpPr>
            <p:spPr>
              <a:xfrm>
                <a:off x="3516265" y="1619621"/>
                <a:ext cx="7761" cy="13176"/>
              </a:xfrm>
              <a:custGeom>
                <a:rect b="b" l="l" r="r" t="t"/>
                <a:pathLst>
                  <a:path extrusionOk="0" h="73" w="43">
                    <a:moveTo>
                      <a:pt x="6" y="1"/>
                    </a:moveTo>
                    <a:cubicBezTo>
                      <a:pt x="6" y="18"/>
                      <a:pt x="6" y="42"/>
                      <a:pt x="1" y="59"/>
                    </a:cubicBezTo>
                    <a:lnTo>
                      <a:pt x="31" y="72"/>
                    </a:lnTo>
                    <a:cubicBezTo>
                      <a:pt x="36" y="48"/>
                      <a:pt x="42" y="24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22"/>
              <p:cNvSpPr/>
              <p:nvPr/>
            </p:nvSpPr>
            <p:spPr>
              <a:xfrm>
                <a:off x="3467713" y="1576484"/>
                <a:ext cx="13176" cy="7761"/>
              </a:xfrm>
              <a:custGeom>
                <a:rect b="b" l="l" r="r" t="t"/>
                <a:pathLst>
                  <a:path extrusionOk="0" h="43" w="73">
                    <a:moveTo>
                      <a:pt x="72" y="1"/>
                    </a:moveTo>
                    <a:cubicBezTo>
                      <a:pt x="49" y="1"/>
                      <a:pt x="25" y="7"/>
                      <a:pt x="1" y="12"/>
                    </a:cubicBezTo>
                    <a:lnTo>
                      <a:pt x="14" y="42"/>
                    </a:lnTo>
                    <a:cubicBezTo>
                      <a:pt x="31" y="37"/>
                      <a:pt x="55" y="37"/>
                      <a:pt x="72" y="37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22"/>
              <p:cNvSpPr/>
              <p:nvPr/>
            </p:nvSpPr>
            <p:spPr>
              <a:xfrm>
                <a:off x="3510850" y="1593811"/>
                <a:ext cx="11010" cy="14078"/>
              </a:xfrm>
              <a:custGeom>
                <a:rect b="b" l="l" r="r" t="t"/>
                <a:pathLst>
                  <a:path extrusionOk="0" h="78" w="61">
                    <a:moveTo>
                      <a:pt x="25" y="1"/>
                    </a:moveTo>
                    <a:lnTo>
                      <a:pt x="1" y="24"/>
                    </a:lnTo>
                    <a:cubicBezTo>
                      <a:pt x="12" y="36"/>
                      <a:pt x="25" y="59"/>
                      <a:pt x="31" y="78"/>
                    </a:cubicBezTo>
                    <a:lnTo>
                      <a:pt x="61" y="65"/>
                    </a:lnTo>
                    <a:cubicBezTo>
                      <a:pt x="48" y="42"/>
                      <a:pt x="42" y="24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22"/>
              <p:cNvSpPr/>
              <p:nvPr/>
            </p:nvSpPr>
            <p:spPr>
              <a:xfrm>
                <a:off x="3492620" y="1578650"/>
                <a:ext cx="12995" cy="11010"/>
              </a:xfrm>
              <a:custGeom>
                <a:rect b="b" l="l" r="r" t="t"/>
                <a:pathLst>
                  <a:path extrusionOk="0" h="61" w="72">
                    <a:moveTo>
                      <a:pt x="6" y="0"/>
                    </a:moveTo>
                    <a:lnTo>
                      <a:pt x="0" y="30"/>
                    </a:lnTo>
                    <a:cubicBezTo>
                      <a:pt x="19" y="36"/>
                      <a:pt x="36" y="49"/>
                      <a:pt x="54" y="60"/>
                    </a:cubicBezTo>
                    <a:lnTo>
                      <a:pt x="72" y="36"/>
                    </a:lnTo>
                    <a:cubicBezTo>
                      <a:pt x="54" y="19"/>
                      <a:pt x="30" y="6"/>
                      <a:pt x="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22"/>
              <p:cNvSpPr/>
              <p:nvPr/>
            </p:nvSpPr>
            <p:spPr>
              <a:xfrm>
                <a:off x="3438834" y="1606806"/>
                <a:ext cx="7761" cy="12995"/>
              </a:xfrm>
              <a:custGeom>
                <a:rect b="b" l="l" r="r" t="t"/>
                <a:pathLst>
                  <a:path extrusionOk="0" h="72" w="43">
                    <a:moveTo>
                      <a:pt x="12" y="0"/>
                    </a:moveTo>
                    <a:cubicBezTo>
                      <a:pt x="7" y="17"/>
                      <a:pt x="1" y="47"/>
                      <a:pt x="1" y="72"/>
                    </a:cubicBezTo>
                    <a:lnTo>
                      <a:pt x="31" y="72"/>
                    </a:lnTo>
                    <a:cubicBezTo>
                      <a:pt x="31" y="47"/>
                      <a:pt x="37" y="29"/>
                      <a:pt x="42" y="6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22"/>
              <p:cNvSpPr/>
              <p:nvPr/>
            </p:nvSpPr>
            <p:spPr>
              <a:xfrm>
                <a:off x="3441000" y="1630270"/>
                <a:ext cx="11010" cy="14078"/>
              </a:xfrm>
              <a:custGeom>
                <a:rect b="b" l="l" r="r" t="t"/>
                <a:pathLst>
                  <a:path extrusionOk="0" h="78" w="61">
                    <a:moveTo>
                      <a:pt x="30" y="0"/>
                    </a:moveTo>
                    <a:lnTo>
                      <a:pt x="0" y="13"/>
                    </a:lnTo>
                    <a:cubicBezTo>
                      <a:pt x="6" y="36"/>
                      <a:pt x="19" y="55"/>
                      <a:pt x="36" y="77"/>
                    </a:cubicBezTo>
                    <a:lnTo>
                      <a:pt x="60" y="60"/>
                    </a:lnTo>
                    <a:cubicBezTo>
                      <a:pt x="47" y="42"/>
                      <a:pt x="36" y="25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22"/>
              <p:cNvSpPr/>
              <p:nvPr/>
            </p:nvSpPr>
            <p:spPr>
              <a:xfrm>
                <a:off x="3446415" y="1585147"/>
                <a:ext cx="12995" cy="12995"/>
              </a:xfrm>
              <a:custGeom>
                <a:rect b="b" l="l" r="r" t="t"/>
                <a:pathLst>
                  <a:path extrusionOk="0" h="72" w="72">
                    <a:moveTo>
                      <a:pt x="53" y="0"/>
                    </a:moveTo>
                    <a:cubicBezTo>
                      <a:pt x="36" y="13"/>
                      <a:pt x="17" y="30"/>
                      <a:pt x="0" y="54"/>
                    </a:cubicBezTo>
                    <a:lnTo>
                      <a:pt x="30" y="72"/>
                    </a:lnTo>
                    <a:cubicBezTo>
                      <a:pt x="42" y="54"/>
                      <a:pt x="53" y="36"/>
                      <a:pt x="72" y="24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22"/>
              <p:cNvSpPr/>
              <p:nvPr/>
            </p:nvSpPr>
            <p:spPr>
              <a:xfrm>
                <a:off x="3480708" y="1653914"/>
                <a:ext cx="14078" cy="7761"/>
              </a:xfrm>
              <a:custGeom>
                <a:rect b="b" l="l" r="r" t="t"/>
                <a:pathLst>
                  <a:path extrusionOk="0" h="43" w="78">
                    <a:moveTo>
                      <a:pt x="66" y="1"/>
                    </a:moveTo>
                    <a:cubicBezTo>
                      <a:pt x="49" y="6"/>
                      <a:pt x="25" y="12"/>
                      <a:pt x="0" y="12"/>
                    </a:cubicBezTo>
                    <a:lnTo>
                      <a:pt x="0" y="42"/>
                    </a:lnTo>
                    <a:cubicBezTo>
                      <a:pt x="30" y="42"/>
                      <a:pt x="55" y="37"/>
                      <a:pt x="78" y="31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22"/>
              <p:cNvSpPr/>
              <p:nvPr/>
            </p:nvSpPr>
            <p:spPr>
              <a:xfrm>
                <a:off x="3455981" y="1648499"/>
                <a:ext cx="14259" cy="11010"/>
              </a:xfrm>
              <a:custGeom>
                <a:rect b="b" l="l" r="r" t="t"/>
                <a:pathLst>
                  <a:path extrusionOk="0" h="61" w="79">
                    <a:moveTo>
                      <a:pt x="19" y="1"/>
                    </a:moveTo>
                    <a:lnTo>
                      <a:pt x="0" y="31"/>
                    </a:lnTo>
                    <a:cubicBezTo>
                      <a:pt x="24" y="42"/>
                      <a:pt x="43" y="55"/>
                      <a:pt x="66" y="61"/>
                    </a:cubicBezTo>
                    <a:lnTo>
                      <a:pt x="79" y="31"/>
                    </a:lnTo>
                    <a:cubicBezTo>
                      <a:pt x="54" y="25"/>
                      <a:pt x="36" y="12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22"/>
              <p:cNvSpPr/>
              <p:nvPr/>
            </p:nvSpPr>
            <p:spPr>
              <a:xfrm>
                <a:off x="3502367" y="1641099"/>
                <a:ext cx="12995" cy="12093"/>
              </a:xfrm>
              <a:custGeom>
                <a:rect b="b" l="l" r="r" t="t"/>
                <a:pathLst>
                  <a:path extrusionOk="0" h="67" w="72">
                    <a:moveTo>
                      <a:pt x="48" y="0"/>
                    </a:moveTo>
                    <a:cubicBezTo>
                      <a:pt x="36" y="17"/>
                      <a:pt x="18" y="30"/>
                      <a:pt x="0" y="42"/>
                    </a:cubicBezTo>
                    <a:lnTo>
                      <a:pt x="18" y="66"/>
                    </a:lnTo>
                    <a:cubicBezTo>
                      <a:pt x="42" y="53"/>
                      <a:pt x="59" y="36"/>
                      <a:pt x="72" y="17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22"/>
              <p:cNvSpPr/>
              <p:nvPr/>
            </p:nvSpPr>
            <p:spPr>
              <a:xfrm>
                <a:off x="3412122" y="1644168"/>
                <a:ext cx="10649" cy="14439"/>
              </a:xfrm>
              <a:custGeom>
                <a:rect b="b" l="l" r="r" t="t"/>
                <a:pathLst>
                  <a:path extrusionOk="0" h="80" w="59">
                    <a:moveTo>
                      <a:pt x="29" y="0"/>
                    </a:moveTo>
                    <a:lnTo>
                      <a:pt x="0" y="13"/>
                    </a:lnTo>
                    <a:cubicBezTo>
                      <a:pt x="12" y="36"/>
                      <a:pt x="23" y="55"/>
                      <a:pt x="36" y="79"/>
                    </a:cubicBezTo>
                    <a:lnTo>
                      <a:pt x="59" y="60"/>
                    </a:lnTo>
                    <a:cubicBezTo>
                      <a:pt x="47" y="43"/>
                      <a:pt x="42" y="19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22"/>
              <p:cNvSpPr/>
              <p:nvPr/>
            </p:nvSpPr>
            <p:spPr>
              <a:xfrm>
                <a:off x="3407610" y="1619621"/>
                <a:ext cx="6678" cy="13176"/>
              </a:xfrm>
              <a:custGeom>
                <a:rect b="b" l="l" r="r" t="t"/>
                <a:pathLst>
                  <a:path extrusionOk="0" h="73" w="37">
                    <a:moveTo>
                      <a:pt x="1" y="1"/>
                    </a:moveTo>
                    <a:cubicBezTo>
                      <a:pt x="1" y="24"/>
                      <a:pt x="1" y="48"/>
                      <a:pt x="7" y="72"/>
                    </a:cubicBezTo>
                    <a:lnTo>
                      <a:pt x="37" y="65"/>
                    </a:lnTo>
                    <a:cubicBezTo>
                      <a:pt x="31" y="48"/>
                      <a:pt x="31" y="24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22"/>
              <p:cNvSpPr/>
              <p:nvPr/>
            </p:nvSpPr>
            <p:spPr>
              <a:xfrm>
                <a:off x="3408692" y="1592547"/>
                <a:ext cx="8664" cy="14439"/>
              </a:xfrm>
              <a:custGeom>
                <a:rect b="b" l="l" r="r" t="t"/>
                <a:pathLst>
                  <a:path extrusionOk="0" h="80" w="48">
                    <a:moveTo>
                      <a:pt x="19" y="1"/>
                    </a:moveTo>
                    <a:cubicBezTo>
                      <a:pt x="12" y="25"/>
                      <a:pt x="6" y="49"/>
                      <a:pt x="1" y="72"/>
                    </a:cubicBezTo>
                    <a:lnTo>
                      <a:pt x="31" y="79"/>
                    </a:lnTo>
                    <a:cubicBezTo>
                      <a:pt x="36" y="55"/>
                      <a:pt x="42" y="31"/>
                      <a:pt x="48" y="13"/>
                    </a:cubicBez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22"/>
              <p:cNvSpPr/>
              <p:nvPr/>
            </p:nvSpPr>
            <p:spPr>
              <a:xfrm>
                <a:off x="3418439" y="1570167"/>
                <a:ext cx="11912" cy="12995"/>
              </a:xfrm>
              <a:custGeom>
                <a:rect b="b" l="l" r="r" t="t"/>
                <a:pathLst>
                  <a:path extrusionOk="0" h="72" w="66">
                    <a:moveTo>
                      <a:pt x="42" y="0"/>
                    </a:moveTo>
                    <a:cubicBezTo>
                      <a:pt x="29" y="17"/>
                      <a:pt x="12" y="36"/>
                      <a:pt x="1" y="60"/>
                    </a:cubicBezTo>
                    <a:lnTo>
                      <a:pt x="24" y="72"/>
                    </a:lnTo>
                    <a:cubicBezTo>
                      <a:pt x="37" y="53"/>
                      <a:pt x="54" y="36"/>
                      <a:pt x="65" y="17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22"/>
              <p:cNvSpPr/>
              <p:nvPr/>
            </p:nvSpPr>
            <p:spPr>
              <a:xfrm>
                <a:off x="3436488" y="1552840"/>
                <a:ext cx="14439" cy="12093"/>
              </a:xfrm>
              <a:custGeom>
                <a:rect b="b" l="l" r="r" t="t"/>
                <a:pathLst>
                  <a:path extrusionOk="0" h="67" w="80">
                    <a:moveTo>
                      <a:pt x="67" y="0"/>
                    </a:moveTo>
                    <a:cubicBezTo>
                      <a:pt x="44" y="13"/>
                      <a:pt x="20" y="25"/>
                      <a:pt x="1" y="42"/>
                    </a:cubicBezTo>
                    <a:lnTo>
                      <a:pt x="20" y="66"/>
                    </a:lnTo>
                    <a:cubicBezTo>
                      <a:pt x="37" y="55"/>
                      <a:pt x="55" y="42"/>
                      <a:pt x="80" y="3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22"/>
              <p:cNvSpPr/>
              <p:nvPr/>
            </p:nvSpPr>
            <p:spPr>
              <a:xfrm>
                <a:off x="3510850" y="1552840"/>
                <a:ext cx="15161" cy="12093"/>
              </a:xfrm>
              <a:custGeom>
                <a:rect b="b" l="l" r="r" t="t"/>
                <a:pathLst>
                  <a:path extrusionOk="0" h="67" w="84">
                    <a:moveTo>
                      <a:pt x="18" y="0"/>
                    </a:moveTo>
                    <a:lnTo>
                      <a:pt x="1" y="30"/>
                    </a:lnTo>
                    <a:cubicBezTo>
                      <a:pt x="25" y="36"/>
                      <a:pt x="42" y="55"/>
                      <a:pt x="61" y="66"/>
                    </a:cubicBezTo>
                    <a:lnTo>
                      <a:pt x="84" y="42"/>
                    </a:lnTo>
                    <a:cubicBezTo>
                      <a:pt x="61" y="25"/>
                      <a:pt x="42" y="13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22"/>
              <p:cNvSpPr/>
              <p:nvPr/>
            </p:nvSpPr>
            <p:spPr>
              <a:xfrm>
                <a:off x="3487206" y="1545259"/>
                <a:ext cx="14078" cy="8844"/>
              </a:xfrm>
              <a:custGeom>
                <a:rect b="b" l="l" r="r" t="t"/>
                <a:pathLst>
                  <a:path extrusionOk="0" h="49" w="78">
                    <a:moveTo>
                      <a:pt x="0" y="1"/>
                    </a:moveTo>
                    <a:lnTo>
                      <a:pt x="0" y="31"/>
                    </a:lnTo>
                    <a:cubicBezTo>
                      <a:pt x="24" y="37"/>
                      <a:pt x="49" y="37"/>
                      <a:pt x="72" y="48"/>
                    </a:cubicBezTo>
                    <a:lnTo>
                      <a:pt x="77" y="20"/>
                    </a:lnTo>
                    <a:cubicBezTo>
                      <a:pt x="54" y="7"/>
                      <a:pt x="30" y="7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22"/>
              <p:cNvSpPr/>
              <p:nvPr/>
            </p:nvSpPr>
            <p:spPr>
              <a:xfrm>
                <a:off x="3460313" y="1545259"/>
                <a:ext cx="14078" cy="8844"/>
              </a:xfrm>
              <a:custGeom>
                <a:rect b="b" l="l" r="r" t="t"/>
                <a:pathLst>
                  <a:path extrusionOk="0" h="49" w="78">
                    <a:moveTo>
                      <a:pt x="78" y="1"/>
                    </a:moveTo>
                    <a:cubicBezTo>
                      <a:pt x="55" y="7"/>
                      <a:pt x="25" y="7"/>
                      <a:pt x="0" y="20"/>
                    </a:cubicBezTo>
                    <a:lnTo>
                      <a:pt x="12" y="48"/>
                    </a:lnTo>
                    <a:cubicBezTo>
                      <a:pt x="36" y="42"/>
                      <a:pt x="55" y="37"/>
                      <a:pt x="78" y="31"/>
                    </a:cubicBez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22"/>
              <p:cNvSpPr/>
              <p:nvPr/>
            </p:nvSpPr>
            <p:spPr>
              <a:xfrm>
                <a:off x="3548572" y="1618358"/>
                <a:ext cx="6678" cy="14439"/>
              </a:xfrm>
              <a:custGeom>
                <a:rect b="b" l="l" r="r" t="t"/>
                <a:pathLst>
                  <a:path extrusionOk="0" h="80" w="37">
                    <a:moveTo>
                      <a:pt x="36" y="1"/>
                    </a:moveTo>
                    <a:lnTo>
                      <a:pt x="6" y="8"/>
                    </a:lnTo>
                    <a:cubicBezTo>
                      <a:pt x="6" y="31"/>
                      <a:pt x="0" y="49"/>
                      <a:pt x="0" y="72"/>
                    </a:cubicBezTo>
                    <a:lnTo>
                      <a:pt x="30" y="79"/>
                    </a:lnTo>
                    <a:cubicBezTo>
                      <a:pt x="36" y="55"/>
                      <a:pt x="36" y="31"/>
                      <a:pt x="36" y="8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22"/>
              <p:cNvSpPr/>
              <p:nvPr/>
            </p:nvSpPr>
            <p:spPr>
              <a:xfrm>
                <a:off x="3544060" y="1592547"/>
                <a:ext cx="10107" cy="14439"/>
              </a:xfrm>
              <a:custGeom>
                <a:rect b="b" l="l" r="r" t="t"/>
                <a:pathLst>
                  <a:path extrusionOk="0" h="80" w="56">
                    <a:moveTo>
                      <a:pt x="31" y="1"/>
                    </a:moveTo>
                    <a:lnTo>
                      <a:pt x="1" y="8"/>
                    </a:lnTo>
                    <a:cubicBezTo>
                      <a:pt x="12" y="31"/>
                      <a:pt x="20" y="55"/>
                      <a:pt x="25" y="79"/>
                    </a:cubicBezTo>
                    <a:lnTo>
                      <a:pt x="55" y="72"/>
                    </a:lnTo>
                    <a:cubicBezTo>
                      <a:pt x="48" y="49"/>
                      <a:pt x="42" y="25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22"/>
              <p:cNvSpPr/>
              <p:nvPr/>
            </p:nvSpPr>
            <p:spPr>
              <a:xfrm>
                <a:off x="3538645" y="1644168"/>
                <a:ext cx="11010" cy="14439"/>
              </a:xfrm>
              <a:custGeom>
                <a:rect b="b" l="l" r="r" t="t"/>
                <a:pathLst>
                  <a:path extrusionOk="0" h="80" w="61">
                    <a:moveTo>
                      <a:pt x="37" y="0"/>
                    </a:moveTo>
                    <a:cubicBezTo>
                      <a:pt x="25" y="19"/>
                      <a:pt x="14" y="43"/>
                      <a:pt x="1" y="60"/>
                    </a:cubicBezTo>
                    <a:lnTo>
                      <a:pt x="31" y="79"/>
                    </a:lnTo>
                    <a:cubicBezTo>
                      <a:pt x="42" y="55"/>
                      <a:pt x="55" y="30"/>
                      <a:pt x="61" y="8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22"/>
              <p:cNvSpPr/>
              <p:nvPr/>
            </p:nvSpPr>
            <p:spPr>
              <a:xfrm>
                <a:off x="3531245" y="1569084"/>
                <a:ext cx="12995" cy="14078"/>
              </a:xfrm>
              <a:custGeom>
                <a:rect b="b" l="l" r="r" t="t"/>
                <a:pathLst>
                  <a:path extrusionOk="0" h="78" w="72">
                    <a:moveTo>
                      <a:pt x="25" y="0"/>
                    </a:moveTo>
                    <a:lnTo>
                      <a:pt x="1" y="23"/>
                    </a:lnTo>
                    <a:cubicBezTo>
                      <a:pt x="19" y="42"/>
                      <a:pt x="31" y="59"/>
                      <a:pt x="42" y="78"/>
                    </a:cubicBezTo>
                    <a:lnTo>
                      <a:pt x="72" y="59"/>
                    </a:lnTo>
                    <a:cubicBezTo>
                      <a:pt x="55" y="42"/>
                      <a:pt x="42" y="18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22"/>
              <p:cNvSpPr/>
              <p:nvPr/>
            </p:nvSpPr>
            <p:spPr>
              <a:xfrm>
                <a:off x="3448400" y="1680807"/>
                <a:ext cx="14078" cy="9927"/>
              </a:xfrm>
              <a:custGeom>
                <a:rect b="b" l="l" r="r" t="t"/>
                <a:pathLst>
                  <a:path extrusionOk="0" h="55" w="78">
                    <a:moveTo>
                      <a:pt x="14" y="0"/>
                    </a:moveTo>
                    <a:lnTo>
                      <a:pt x="1" y="25"/>
                    </a:lnTo>
                    <a:cubicBezTo>
                      <a:pt x="25" y="36"/>
                      <a:pt x="49" y="48"/>
                      <a:pt x="72" y="55"/>
                    </a:cubicBezTo>
                    <a:lnTo>
                      <a:pt x="78" y="25"/>
                    </a:lnTo>
                    <a:cubicBezTo>
                      <a:pt x="55" y="19"/>
                      <a:pt x="36" y="6"/>
                      <a:pt x="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22"/>
              <p:cNvSpPr/>
              <p:nvPr/>
            </p:nvSpPr>
            <p:spPr>
              <a:xfrm>
                <a:off x="3522762" y="1664743"/>
                <a:ext cx="12995" cy="13176"/>
              </a:xfrm>
              <a:custGeom>
                <a:rect b="b" l="l" r="r" t="t"/>
                <a:pathLst>
                  <a:path extrusionOk="0" h="73" w="72">
                    <a:moveTo>
                      <a:pt x="48" y="1"/>
                    </a:moveTo>
                    <a:cubicBezTo>
                      <a:pt x="36" y="18"/>
                      <a:pt x="18" y="37"/>
                      <a:pt x="0" y="48"/>
                    </a:cubicBezTo>
                    <a:lnTo>
                      <a:pt x="18" y="72"/>
                    </a:lnTo>
                    <a:cubicBezTo>
                      <a:pt x="36" y="59"/>
                      <a:pt x="53" y="42"/>
                      <a:pt x="72" y="24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22"/>
              <p:cNvSpPr/>
              <p:nvPr/>
            </p:nvSpPr>
            <p:spPr>
              <a:xfrm>
                <a:off x="3427102" y="1665826"/>
                <a:ext cx="12995" cy="12995"/>
              </a:xfrm>
              <a:custGeom>
                <a:rect b="b" l="l" r="r" t="t"/>
                <a:pathLst>
                  <a:path extrusionOk="0" h="72" w="72">
                    <a:moveTo>
                      <a:pt x="24" y="1"/>
                    </a:moveTo>
                    <a:lnTo>
                      <a:pt x="0" y="18"/>
                    </a:lnTo>
                    <a:lnTo>
                      <a:pt x="53" y="72"/>
                    </a:lnTo>
                    <a:lnTo>
                      <a:pt x="72" y="42"/>
                    </a:lnTo>
                    <a:cubicBezTo>
                      <a:pt x="53" y="31"/>
                      <a:pt x="36" y="12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22"/>
              <p:cNvSpPr/>
              <p:nvPr/>
            </p:nvSpPr>
            <p:spPr>
              <a:xfrm>
                <a:off x="3474210" y="1687305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6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22"/>
              <p:cNvSpPr/>
              <p:nvPr/>
            </p:nvSpPr>
            <p:spPr>
              <a:xfrm>
                <a:off x="3500020" y="1679724"/>
                <a:ext cx="14078" cy="11010"/>
              </a:xfrm>
              <a:custGeom>
                <a:rect b="b" l="l" r="r" t="t"/>
                <a:pathLst>
                  <a:path extrusionOk="0" h="61" w="78">
                    <a:moveTo>
                      <a:pt x="66" y="1"/>
                    </a:moveTo>
                    <a:cubicBezTo>
                      <a:pt x="42" y="12"/>
                      <a:pt x="25" y="25"/>
                      <a:pt x="1" y="31"/>
                    </a:cubicBezTo>
                    <a:lnTo>
                      <a:pt x="6" y="61"/>
                    </a:lnTo>
                    <a:cubicBezTo>
                      <a:pt x="31" y="54"/>
                      <a:pt x="55" y="42"/>
                      <a:pt x="78" y="31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22"/>
              <p:cNvSpPr/>
              <p:nvPr/>
            </p:nvSpPr>
            <p:spPr>
              <a:xfrm>
                <a:off x="3391365" y="1514215"/>
                <a:ext cx="201427" cy="194568"/>
              </a:xfrm>
              <a:custGeom>
                <a:rect b="b" l="l" r="r" t="t"/>
                <a:pathLst>
                  <a:path extrusionOk="0" h="1078" w="1116">
                    <a:moveTo>
                      <a:pt x="1044" y="90"/>
                    </a:moveTo>
                    <a:lnTo>
                      <a:pt x="1037" y="102"/>
                    </a:lnTo>
                    <a:lnTo>
                      <a:pt x="1001" y="102"/>
                    </a:lnTo>
                    <a:lnTo>
                      <a:pt x="1009" y="90"/>
                    </a:lnTo>
                    <a:close/>
                    <a:moveTo>
                      <a:pt x="948" y="77"/>
                    </a:moveTo>
                    <a:lnTo>
                      <a:pt x="948" y="107"/>
                    </a:lnTo>
                    <a:lnTo>
                      <a:pt x="943" y="113"/>
                    </a:lnTo>
                    <a:lnTo>
                      <a:pt x="943" y="84"/>
                    </a:lnTo>
                    <a:lnTo>
                      <a:pt x="948" y="77"/>
                    </a:lnTo>
                    <a:close/>
                    <a:moveTo>
                      <a:pt x="501" y="555"/>
                    </a:moveTo>
                    <a:lnTo>
                      <a:pt x="490" y="572"/>
                    </a:lnTo>
                    <a:lnTo>
                      <a:pt x="508" y="596"/>
                    </a:lnTo>
                    <a:lnTo>
                      <a:pt x="525" y="578"/>
                    </a:lnTo>
                    <a:lnTo>
                      <a:pt x="525" y="585"/>
                    </a:lnTo>
                    <a:cubicBezTo>
                      <a:pt x="525" y="596"/>
                      <a:pt x="514" y="608"/>
                      <a:pt x="495" y="608"/>
                    </a:cubicBezTo>
                    <a:cubicBezTo>
                      <a:pt x="484" y="608"/>
                      <a:pt x="472" y="596"/>
                      <a:pt x="472" y="585"/>
                    </a:cubicBezTo>
                    <a:cubicBezTo>
                      <a:pt x="472" y="566"/>
                      <a:pt x="484" y="555"/>
                      <a:pt x="495" y="555"/>
                    </a:cubicBezTo>
                    <a:close/>
                    <a:moveTo>
                      <a:pt x="495" y="465"/>
                    </a:moveTo>
                    <a:cubicBezTo>
                      <a:pt x="525" y="465"/>
                      <a:pt x="550" y="477"/>
                      <a:pt x="567" y="489"/>
                    </a:cubicBezTo>
                    <a:lnTo>
                      <a:pt x="525" y="530"/>
                    </a:lnTo>
                    <a:cubicBezTo>
                      <a:pt x="520" y="525"/>
                      <a:pt x="508" y="525"/>
                      <a:pt x="495" y="525"/>
                    </a:cubicBezTo>
                    <a:cubicBezTo>
                      <a:pt x="465" y="525"/>
                      <a:pt x="437" y="549"/>
                      <a:pt x="437" y="585"/>
                    </a:cubicBezTo>
                    <a:cubicBezTo>
                      <a:pt x="437" y="613"/>
                      <a:pt x="465" y="643"/>
                      <a:pt x="495" y="643"/>
                    </a:cubicBezTo>
                    <a:cubicBezTo>
                      <a:pt x="531" y="643"/>
                      <a:pt x="555" y="613"/>
                      <a:pt x="555" y="585"/>
                    </a:cubicBezTo>
                    <a:cubicBezTo>
                      <a:pt x="555" y="572"/>
                      <a:pt x="555" y="560"/>
                      <a:pt x="550" y="555"/>
                    </a:cubicBezTo>
                    <a:lnTo>
                      <a:pt x="591" y="513"/>
                    </a:lnTo>
                    <a:cubicBezTo>
                      <a:pt x="603" y="530"/>
                      <a:pt x="615" y="555"/>
                      <a:pt x="615" y="585"/>
                    </a:cubicBezTo>
                    <a:cubicBezTo>
                      <a:pt x="615" y="643"/>
                      <a:pt x="561" y="698"/>
                      <a:pt x="495" y="698"/>
                    </a:cubicBezTo>
                    <a:cubicBezTo>
                      <a:pt x="437" y="698"/>
                      <a:pt x="382" y="643"/>
                      <a:pt x="382" y="585"/>
                    </a:cubicBezTo>
                    <a:cubicBezTo>
                      <a:pt x="382" y="519"/>
                      <a:pt x="437" y="465"/>
                      <a:pt x="495" y="465"/>
                    </a:cubicBezTo>
                    <a:close/>
                    <a:moveTo>
                      <a:pt x="495" y="292"/>
                    </a:moveTo>
                    <a:cubicBezTo>
                      <a:pt x="573" y="292"/>
                      <a:pt x="638" y="322"/>
                      <a:pt x="693" y="363"/>
                    </a:cubicBezTo>
                    <a:lnTo>
                      <a:pt x="591" y="470"/>
                    </a:lnTo>
                    <a:cubicBezTo>
                      <a:pt x="567" y="447"/>
                      <a:pt x="531" y="435"/>
                      <a:pt x="495" y="435"/>
                    </a:cubicBezTo>
                    <a:cubicBezTo>
                      <a:pt x="418" y="435"/>
                      <a:pt x="352" y="500"/>
                      <a:pt x="352" y="585"/>
                    </a:cubicBezTo>
                    <a:cubicBezTo>
                      <a:pt x="352" y="662"/>
                      <a:pt x="418" y="728"/>
                      <a:pt x="495" y="728"/>
                    </a:cubicBezTo>
                    <a:cubicBezTo>
                      <a:pt x="580" y="728"/>
                      <a:pt x="644" y="662"/>
                      <a:pt x="644" y="585"/>
                    </a:cubicBezTo>
                    <a:cubicBezTo>
                      <a:pt x="644" y="549"/>
                      <a:pt x="633" y="513"/>
                      <a:pt x="615" y="489"/>
                    </a:cubicBezTo>
                    <a:lnTo>
                      <a:pt x="715" y="387"/>
                    </a:lnTo>
                    <a:cubicBezTo>
                      <a:pt x="758" y="442"/>
                      <a:pt x="787" y="506"/>
                      <a:pt x="787" y="585"/>
                    </a:cubicBezTo>
                    <a:cubicBezTo>
                      <a:pt x="787" y="745"/>
                      <a:pt x="657" y="871"/>
                      <a:pt x="495" y="871"/>
                    </a:cubicBezTo>
                    <a:cubicBezTo>
                      <a:pt x="335" y="871"/>
                      <a:pt x="209" y="745"/>
                      <a:pt x="209" y="585"/>
                    </a:cubicBezTo>
                    <a:cubicBezTo>
                      <a:pt x="209" y="423"/>
                      <a:pt x="335" y="292"/>
                      <a:pt x="495" y="292"/>
                    </a:cubicBezTo>
                    <a:close/>
                    <a:moveTo>
                      <a:pt x="495" y="113"/>
                    </a:moveTo>
                    <a:cubicBezTo>
                      <a:pt x="621" y="113"/>
                      <a:pt x="734" y="167"/>
                      <a:pt x="817" y="244"/>
                    </a:cubicBezTo>
                    <a:lnTo>
                      <a:pt x="715" y="346"/>
                    </a:lnTo>
                    <a:cubicBezTo>
                      <a:pt x="657" y="292"/>
                      <a:pt x="580" y="263"/>
                      <a:pt x="495" y="263"/>
                    </a:cubicBezTo>
                    <a:cubicBezTo>
                      <a:pt x="322" y="263"/>
                      <a:pt x="174" y="406"/>
                      <a:pt x="174" y="585"/>
                    </a:cubicBezTo>
                    <a:cubicBezTo>
                      <a:pt x="174" y="756"/>
                      <a:pt x="322" y="906"/>
                      <a:pt x="495" y="906"/>
                    </a:cubicBezTo>
                    <a:cubicBezTo>
                      <a:pt x="674" y="906"/>
                      <a:pt x="817" y="756"/>
                      <a:pt x="817" y="585"/>
                    </a:cubicBezTo>
                    <a:cubicBezTo>
                      <a:pt x="817" y="500"/>
                      <a:pt x="787" y="423"/>
                      <a:pt x="734" y="363"/>
                    </a:cubicBezTo>
                    <a:lnTo>
                      <a:pt x="836" y="263"/>
                    </a:lnTo>
                    <a:cubicBezTo>
                      <a:pt x="913" y="346"/>
                      <a:pt x="966" y="459"/>
                      <a:pt x="966" y="585"/>
                    </a:cubicBezTo>
                    <a:cubicBezTo>
                      <a:pt x="966" y="841"/>
                      <a:pt x="751" y="1049"/>
                      <a:pt x="495" y="1049"/>
                    </a:cubicBezTo>
                    <a:cubicBezTo>
                      <a:pt x="239" y="1049"/>
                      <a:pt x="31" y="841"/>
                      <a:pt x="31" y="585"/>
                    </a:cubicBezTo>
                    <a:cubicBezTo>
                      <a:pt x="31" y="327"/>
                      <a:pt x="239" y="113"/>
                      <a:pt x="495" y="113"/>
                    </a:cubicBezTo>
                    <a:close/>
                    <a:moveTo>
                      <a:pt x="979" y="0"/>
                    </a:moveTo>
                    <a:lnTo>
                      <a:pt x="913" y="71"/>
                    </a:lnTo>
                    <a:lnTo>
                      <a:pt x="913" y="149"/>
                    </a:lnTo>
                    <a:lnTo>
                      <a:pt x="836" y="220"/>
                    </a:lnTo>
                    <a:cubicBezTo>
                      <a:pt x="746" y="137"/>
                      <a:pt x="627" y="84"/>
                      <a:pt x="495" y="84"/>
                    </a:cubicBezTo>
                    <a:cubicBezTo>
                      <a:pt x="222" y="84"/>
                      <a:pt x="1" y="310"/>
                      <a:pt x="1" y="585"/>
                    </a:cubicBezTo>
                    <a:cubicBezTo>
                      <a:pt x="1" y="720"/>
                      <a:pt x="55" y="846"/>
                      <a:pt x="151" y="935"/>
                    </a:cubicBezTo>
                    <a:lnTo>
                      <a:pt x="151" y="1061"/>
                    </a:lnTo>
                    <a:lnTo>
                      <a:pt x="179" y="1061"/>
                    </a:lnTo>
                    <a:lnTo>
                      <a:pt x="179" y="959"/>
                    </a:lnTo>
                    <a:cubicBezTo>
                      <a:pt x="264" y="1036"/>
                      <a:pt x="377" y="1078"/>
                      <a:pt x="495" y="1078"/>
                    </a:cubicBezTo>
                    <a:cubicBezTo>
                      <a:pt x="621" y="1078"/>
                      <a:pt x="728" y="1036"/>
                      <a:pt x="817" y="959"/>
                    </a:cubicBezTo>
                    <a:lnTo>
                      <a:pt x="817" y="1061"/>
                    </a:lnTo>
                    <a:lnTo>
                      <a:pt x="847" y="1061"/>
                    </a:lnTo>
                    <a:lnTo>
                      <a:pt x="847" y="935"/>
                    </a:lnTo>
                    <a:cubicBezTo>
                      <a:pt x="937" y="846"/>
                      <a:pt x="996" y="720"/>
                      <a:pt x="996" y="585"/>
                    </a:cubicBezTo>
                    <a:cubicBezTo>
                      <a:pt x="996" y="453"/>
                      <a:pt x="943" y="335"/>
                      <a:pt x="858" y="244"/>
                    </a:cubicBezTo>
                    <a:lnTo>
                      <a:pt x="930" y="167"/>
                    </a:lnTo>
                    <a:lnTo>
                      <a:pt x="1001" y="167"/>
                    </a:lnTo>
                    <a:lnTo>
                      <a:pt x="1001" y="137"/>
                    </a:lnTo>
                    <a:lnTo>
                      <a:pt x="966" y="137"/>
                    </a:lnTo>
                    <a:lnTo>
                      <a:pt x="973" y="132"/>
                    </a:lnTo>
                    <a:lnTo>
                      <a:pt x="1050" y="132"/>
                    </a:lnTo>
                    <a:lnTo>
                      <a:pt x="1116" y="60"/>
                    </a:lnTo>
                    <a:lnTo>
                      <a:pt x="1020" y="60"/>
                    </a:lnTo>
                    <a:lnTo>
                      <a:pt x="1020" y="0"/>
                    </a:lnTo>
                    <a:lnTo>
                      <a:pt x="990" y="0"/>
                    </a:lnTo>
                    <a:lnTo>
                      <a:pt x="990" y="71"/>
                    </a:lnTo>
                    <a:lnTo>
                      <a:pt x="979" y="77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07" name="Google Shape;2007;p22"/>
            <p:cNvSpPr/>
            <p:nvPr/>
          </p:nvSpPr>
          <p:spPr>
            <a:xfrm rot="-5400000">
              <a:off x="7477524" y="226868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8" name="Google Shape;2008;p22"/>
          <p:cNvGrpSpPr/>
          <p:nvPr/>
        </p:nvGrpSpPr>
        <p:grpSpPr>
          <a:xfrm>
            <a:off x="171886" y="331137"/>
            <a:ext cx="8561739" cy="4660088"/>
            <a:chOff x="171886" y="331137"/>
            <a:chExt cx="8561739" cy="4660088"/>
          </a:xfrm>
        </p:grpSpPr>
        <p:grpSp>
          <p:nvGrpSpPr>
            <p:cNvPr id="2009" name="Google Shape;2009;p22"/>
            <p:cNvGrpSpPr/>
            <p:nvPr/>
          </p:nvGrpSpPr>
          <p:grpSpPr>
            <a:xfrm>
              <a:off x="171886" y="4865210"/>
              <a:ext cx="423708" cy="85699"/>
              <a:chOff x="2023432" y="4251819"/>
              <a:chExt cx="335584" cy="67864"/>
            </a:xfrm>
          </p:grpSpPr>
          <p:sp>
            <p:nvSpPr>
              <p:cNvPr id="2010" name="Google Shape;2010;p22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22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22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3" name="Google Shape;2013;p22"/>
            <p:cNvGrpSpPr/>
            <p:nvPr/>
          </p:nvGrpSpPr>
          <p:grpSpPr>
            <a:xfrm>
              <a:off x="7894486" y="331137"/>
              <a:ext cx="104858" cy="105082"/>
              <a:chOff x="2089506" y="3065185"/>
              <a:chExt cx="467700" cy="468909"/>
            </a:xfrm>
          </p:grpSpPr>
          <p:sp>
            <p:nvSpPr>
              <p:cNvPr id="2014" name="Google Shape;2014;p22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22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6" name="Google Shape;2016;p22"/>
            <p:cNvSpPr/>
            <p:nvPr/>
          </p:nvSpPr>
          <p:spPr>
            <a:xfrm>
              <a:off x="8568925" y="1205387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2"/>
            <p:cNvSpPr/>
            <p:nvPr/>
          </p:nvSpPr>
          <p:spPr>
            <a:xfrm>
              <a:off x="1468100" y="4824900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8" name="Google Shape;2018;p22"/>
            <p:cNvGrpSpPr/>
            <p:nvPr/>
          </p:nvGrpSpPr>
          <p:grpSpPr>
            <a:xfrm>
              <a:off x="595611" y="4302087"/>
              <a:ext cx="104858" cy="105082"/>
              <a:chOff x="2089506" y="3065185"/>
              <a:chExt cx="467700" cy="468909"/>
            </a:xfrm>
          </p:grpSpPr>
          <p:sp>
            <p:nvSpPr>
              <p:cNvPr id="2019" name="Google Shape;2019;p22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22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4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4"/>
          <p:cNvGrpSpPr/>
          <p:nvPr/>
        </p:nvGrpSpPr>
        <p:grpSpPr>
          <a:xfrm>
            <a:off x="-1540425" y="266550"/>
            <a:ext cx="11171125" cy="5662675"/>
            <a:chOff x="-1540425" y="266550"/>
            <a:chExt cx="11171125" cy="5662675"/>
          </a:xfrm>
        </p:grpSpPr>
        <p:sp>
          <p:nvSpPr>
            <p:cNvPr id="176" name="Google Shape;176;p4"/>
            <p:cNvSpPr/>
            <p:nvPr/>
          </p:nvSpPr>
          <p:spPr>
            <a:xfrm>
              <a:off x="7164125" y="46555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7963000" y="4261525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1540425" y="26655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-617800" y="13789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0" name="Google Shape;180;p4"/>
          <p:cNvGrpSpPr/>
          <p:nvPr/>
        </p:nvGrpSpPr>
        <p:grpSpPr>
          <a:xfrm>
            <a:off x="77400" y="1763725"/>
            <a:ext cx="8599190" cy="3151659"/>
            <a:chOff x="77400" y="1763725"/>
            <a:chExt cx="8599190" cy="3151659"/>
          </a:xfrm>
        </p:grpSpPr>
        <p:sp>
          <p:nvSpPr>
            <p:cNvPr id="181" name="Google Shape;181;p4"/>
            <p:cNvSpPr/>
            <p:nvPr/>
          </p:nvSpPr>
          <p:spPr>
            <a:xfrm>
              <a:off x="77400" y="176372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8550514" y="3546058"/>
              <a:ext cx="126075" cy="127312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" name="Google Shape;183;p4"/>
            <p:cNvGrpSpPr/>
            <p:nvPr/>
          </p:nvGrpSpPr>
          <p:grpSpPr>
            <a:xfrm>
              <a:off x="7456073" y="4829685"/>
              <a:ext cx="423708" cy="85699"/>
              <a:chOff x="2023432" y="4251819"/>
              <a:chExt cx="335584" cy="6786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4"/>
            <p:cNvGrpSpPr/>
            <p:nvPr/>
          </p:nvGrpSpPr>
          <p:grpSpPr>
            <a:xfrm>
              <a:off x="333773" y="2887162"/>
              <a:ext cx="104858" cy="105082"/>
              <a:chOff x="1409756" y="3065185"/>
              <a:chExt cx="467700" cy="468909"/>
            </a:xfrm>
          </p:grpSpPr>
          <p:sp>
            <p:nvSpPr>
              <p:cNvPr id="188" name="Google Shape;188;p4"/>
              <p:cNvSpPr/>
              <p:nvPr/>
            </p:nvSpPr>
            <p:spPr>
              <a:xfrm>
                <a:off x="1519509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140975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0" name="Google Shape;190;p4"/>
          <p:cNvGrpSpPr/>
          <p:nvPr/>
        </p:nvGrpSpPr>
        <p:grpSpPr>
          <a:xfrm>
            <a:off x="36524" y="945151"/>
            <a:ext cx="9001742" cy="4097050"/>
            <a:chOff x="36524" y="945151"/>
            <a:chExt cx="9001742" cy="4097050"/>
          </a:xfrm>
        </p:grpSpPr>
        <p:sp>
          <p:nvSpPr>
            <p:cNvPr id="191" name="Google Shape;191;p4"/>
            <p:cNvSpPr/>
            <p:nvPr/>
          </p:nvSpPr>
          <p:spPr>
            <a:xfrm rot="5400000">
              <a:off x="-192826" y="3110021"/>
              <a:ext cx="648800" cy="190100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flipH="1" rot="5400000">
              <a:off x="8638021" y="3743046"/>
              <a:ext cx="604202" cy="177051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77830" y="945151"/>
              <a:ext cx="8960437" cy="4097050"/>
              <a:chOff x="77830" y="945151"/>
              <a:chExt cx="8960437" cy="4097050"/>
            </a:xfrm>
          </p:grpSpPr>
          <p:grpSp>
            <p:nvGrpSpPr>
              <p:cNvPr id="194" name="Google Shape;194;p4"/>
              <p:cNvGrpSpPr/>
              <p:nvPr/>
            </p:nvGrpSpPr>
            <p:grpSpPr>
              <a:xfrm>
                <a:off x="8294635" y="4502156"/>
                <a:ext cx="743632" cy="540045"/>
                <a:chOff x="3885908" y="824021"/>
                <a:chExt cx="297989" cy="216408"/>
              </a:xfrm>
            </p:grpSpPr>
            <p:sp>
              <p:nvSpPr>
                <p:cNvPr id="195" name="Google Shape;195;p4"/>
                <p:cNvSpPr/>
                <p:nvPr/>
              </p:nvSpPr>
              <p:spPr>
                <a:xfrm>
                  <a:off x="3902333" y="881958"/>
                  <a:ext cx="67684" cy="74542"/>
                </a:xfrm>
                <a:custGeom>
                  <a:rect b="b" l="l" r="r" t="t"/>
                  <a:pathLst>
                    <a:path extrusionOk="0" h="413" w="375">
                      <a:moveTo>
                        <a:pt x="172" y="31"/>
                      </a:moveTo>
                      <a:lnTo>
                        <a:pt x="256" y="67"/>
                      </a:lnTo>
                      <a:lnTo>
                        <a:pt x="256" y="144"/>
                      </a:lnTo>
                      <a:lnTo>
                        <a:pt x="29" y="144"/>
                      </a:lnTo>
                      <a:lnTo>
                        <a:pt x="29" y="91"/>
                      </a:lnTo>
                      <a:lnTo>
                        <a:pt x="172" y="31"/>
                      </a:lnTo>
                      <a:close/>
                      <a:moveTo>
                        <a:pt x="256" y="174"/>
                      </a:moveTo>
                      <a:lnTo>
                        <a:pt x="256" y="270"/>
                      </a:lnTo>
                      <a:cubicBezTo>
                        <a:pt x="256" y="328"/>
                        <a:pt x="207" y="377"/>
                        <a:pt x="143" y="377"/>
                      </a:cubicBezTo>
                      <a:cubicBezTo>
                        <a:pt x="83" y="377"/>
                        <a:pt x="29" y="328"/>
                        <a:pt x="29" y="270"/>
                      </a:cubicBezTo>
                      <a:lnTo>
                        <a:pt x="29" y="174"/>
                      </a:lnTo>
                      <a:close/>
                      <a:moveTo>
                        <a:pt x="172" y="1"/>
                      </a:moveTo>
                      <a:lnTo>
                        <a:pt x="0" y="67"/>
                      </a:lnTo>
                      <a:lnTo>
                        <a:pt x="0" y="162"/>
                      </a:lnTo>
                      <a:lnTo>
                        <a:pt x="0" y="174"/>
                      </a:lnTo>
                      <a:lnTo>
                        <a:pt x="0" y="270"/>
                      </a:lnTo>
                      <a:cubicBezTo>
                        <a:pt x="0" y="347"/>
                        <a:pt x="64" y="413"/>
                        <a:pt x="143" y="413"/>
                      </a:cubicBezTo>
                      <a:cubicBezTo>
                        <a:pt x="220" y="413"/>
                        <a:pt x="286" y="347"/>
                        <a:pt x="286" y="270"/>
                      </a:cubicBezTo>
                      <a:lnTo>
                        <a:pt x="286" y="174"/>
                      </a:lnTo>
                      <a:lnTo>
                        <a:pt x="375" y="174"/>
                      </a:lnTo>
                      <a:lnTo>
                        <a:pt x="375" y="144"/>
                      </a:lnTo>
                      <a:lnTo>
                        <a:pt x="286" y="144"/>
                      </a:lnTo>
                      <a:lnTo>
                        <a:pt x="286" y="42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3917133" y="918598"/>
                  <a:ext cx="5595" cy="5595"/>
                </a:xfrm>
                <a:custGeom>
                  <a:rect b="b" l="l" r="r" t="t"/>
                  <a:pathLst>
                    <a:path extrusionOk="0" h="31" w="31">
                      <a:moveTo>
                        <a:pt x="1" y="1"/>
                      </a:moveTo>
                      <a:lnTo>
                        <a:pt x="1" y="31"/>
                      </a:lnTo>
                      <a:lnTo>
                        <a:pt x="31" y="31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3933196" y="918598"/>
                  <a:ext cx="6678" cy="5595"/>
                </a:xfrm>
                <a:custGeom>
                  <a:rect b="b" l="l" r="r" t="t"/>
                  <a:pathLst>
                    <a:path extrusionOk="0" h="31" w="37">
                      <a:moveTo>
                        <a:pt x="1" y="1"/>
                      </a:moveTo>
                      <a:lnTo>
                        <a:pt x="1" y="31"/>
                      </a:lnTo>
                      <a:lnTo>
                        <a:pt x="36" y="31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3927962" y="934661"/>
                  <a:ext cx="10829" cy="11010"/>
                </a:xfrm>
                <a:custGeom>
                  <a:rect b="b" l="l" r="r" t="t"/>
                  <a:pathLst>
                    <a:path extrusionOk="0" h="61" w="60">
                      <a:moveTo>
                        <a:pt x="30" y="1"/>
                      </a:moveTo>
                      <a:cubicBezTo>
                        <a:pt x="30" y="13"/>
                        <a:pt x="18" y="31"/>
                        <a:pt x="1" y="31"/>
                      </a:cubicBezTo>
                      <a:lnTo>
                        <a:pt x="1" y="61"/>
                      </a:lnTo>
                      <a:cubicBezTo>
                        <a:pt x="37" y="61"/>
                        <a:pt x="60" y="31"/>
                        <a:pt x="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4"/>
                <p:cNvSpPr/>
                <p:nvPr/>
              </p:nvSpPr>
              <p:spPr>
                <a:xfrm>
                  <a:off x="3911718" y="970218"/>
                  <a:ext cx="32488" cy="16244"/>
                </a:xfrm>
                <a:custGeom>
                  <a:rect b="b" l="l" r="r" t="t"/>
                  <a:pathLst>
                    <a:path extrusionOk="0" h="90" w="180">
                      <a:moveTo>
                        <a:pt x="1" y="1"/>
                      </a:moveTo>
                      <a:cubicBezTo>
                        <a:pt x="1" y="48"/>
                        <a:pt x="42" y="89"/>
                        <a:pt x="91" y="89"/>
                      </a:cubicBezTo>
                      <a:cubicBezTo>
                        <a:pt x="144" y="89"/>
                        <a:pt x="180" y="48"/>
                        <a:pt x="180" y="1"/>
                      </a:cubicBezTo>
                      <a:lnTo>
                        <a:pt x="150" y="1"/>
                      </a:lnTo>
                      <a:cubicBezTo>
                        <a:pt x="150" y="31"/>
                        <a:pt x="127" y="61"/>
                        <a:pt x="91" y="61"/>
                      </a:cubicBezTo>
                      <a:cubicBezTo>
                        <a:pt x="61" y="61"/>
                        <a:pt x="31" y="31"/>
                        <a:pt x="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" name="Google Shape;200;p4"/>
                <p:cNvSpPr/>
                <p:nvPr/>
              </p:nvSpPr>
              <p:spPr>
                <a:xfrm>
                  <a:off x="3898903" y="987545"/>
                  <a:ext cx="5595" cy="31225"/>
                </a:xfrm>
                <a:custGeom>
                  <a:rect b="b" l="l" r="r" t="t"/>
                  <a:pathLst>
                    <a:path extrusionOk="0" h="173" w="31">
                      <a:moveTo>
                        <a:pt x="0" y="1"/>
                      </a:moveTo>
                      <a:lnTo>
                        <a:pt x="0" y="172"/>
                      </a:lnTo>
                      <a:lnTo>
                        <a:pt x="30" y="172"/>
                      </a:lnTo>
                      <a:lnTo>
                        <a:pt x="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4"/>
                <p:cNvSpPr/>
                <p:nvPr/>
              </p:nvSpPr>
              <p:spPr>
                <a:xfrm>
                  <a:off x="3951606" y="987545"/>
                  <a:ext cx="5595" cy="31225"/>
                </a:xfrm>
                <a:custGeom>
                  <a:rect b="b" l="l" r="r" t="t"/>
                  <a:pathLst>
                    <a:path extrusionOk="0" h="173" w="31">
                      <a:moveTo>
                        <a:pt x="0" y="1"/>
                      </a:moveTo>
                      <a:lnTo>
                        <a:pt x="0" y="172"/>
                      </a:lnTo>
                      <a:lnTo>
                        <a:pt x="30" y="172"/>
                      </a:lnTo>
                      <a:lnTo>
                        <a:pt x="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4"/>
                <p:cNvSpPr/>
                <p:nvPr/>
              </p:nvSpPr>
              <p:spPr>
                <a:xfrm>
                  <a:off x="4008461" y="888456"/>
                  <a:ext cx="52884" cy="68045"/>
                </a:xfrm>
                <a:custGeom>
                  <a:rect b="b" l="l" r="r" t="t"/>
                  <a:pathLst>
                    <a:path extrusionOk="0" h="377" w="293">
                      <a:moveTo>
                        <a:pt x="185" y="36"/>
                      </a:moveTo>
                      <a:lnTo>
                        <a:pt x="210" y="61"/>
                      </a:lnTo>
                      <a:lnTo>
                        <a:pt x="263" y="49"/>
                      </a:lnTo>
                      <a:lnTo>
                        <a:pt x="263" y="108"/>
                      </a:lnTo>
                      <a:lnTo>
                        <a:pt x="185" y="108"/>
                      </a:lnTo>
                      <a:lnTo>
                        <a:pt x="102" y="126"/>
                      </a:lnTo>
                      <a:lnTo>
                        <a:pt x="78" y="108"/>
                      </a:lnTo>
                      <a:lnTo>
                        <a:pt x="37" y="108"/>
                      </a:lnTo>
                      <a:lnTo>
                        <a:pt x="37" y="55"/>
                      </a:lnTo>
                      <a:lnTo>
                        <a:pt x="97" y="36"/>
                      </a:lnTo>
                      <a:close/>
                      <a:moveTo>
                        <a:pt x="263" y="138"/>
                      </a:moveTo>
                      <a:lnTo>
                        <a:pt x="263" y="234"/>
                      </a:lnTo>
                      <a:cubicBezTo>
                        <a:pt x="263" y="292"/>
                        <a:pt x="210" y="341"/>
                        <a:pt x="150" y="341"/>
                      </a:cubicBezTo>
                      <a:cubicBezTo>
                        <a:pt x="84" y="341"/>
                        <a:pt x="37" y="292"/>
                        <a:pt x="37" y="234"/>
                      </a:cubicBezTo>
                      <a:lnTo>
                        <a:pt x="37" y="138"/>
                      </a:lnTo>
                      <a:lnTo>
                        <a:pt x="67" y="138"/>
                      </a:lnTo>
                      <a:lnTo>
                        <a:pt x="97" y="162"/>
                      </a:lnTo>
                      <a:lnTo>
                        <a:pt x="185" y="138"/>
                      </a:lnTo>
                      <a:close/>
                      <a:moveTo>
                        <a:pt x="97" y="1"/>
                      </a:moveTo>
                      <a:lnTo>
                        <a:pt x="1" y="31"/>
                      </a:lnTo>
                      <a:lnTo>
                        <a:pt x="1" y="126"/>
                      </a:lnTo>
                      <a:lnTo>
                        <a:pt x="1" y="138"/>
                      </a:lnTo>
                      <a:lnTo>
                        <a:pt x="1" y="234"/>
                      </a:lnTo>
                      <a:cubicBezTo>
                        <a:pt x="1" y="311"/>
                        <a:pt x="67" y="377"/>
                        <a:pt x="150" y="377"/>
                      </a:cubicBezTo>
                      <a:cubicBezTo>
                        <a:pt x="227" y="377"/>
                        <a:pt x="293" y="311"/>
                        <a:pt x="293" y="234"/>
                      </a:cubicBezTo>
                      <a:lnTo>
                        <a:pt x="293" y="138"/>
                      </a:lnTo>
                      <a:lnTo>
                        <a:pt x="293" y="126"/>
                      </a:lnTo>
                      <a:lnTo>
                        <a:pt x="293" y="13"/>
                      </a:lnTo>
                      <a:lnTo>
                        <a:pt x="221" y="31"/>
                      </a:ln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" name="Google Shape;203;p4"/>
                <p:cNvSpPr/>
                <p:nvPr/>
              </p:nvSpPr>
              <p:spPr>
                <a:xfrm>
                  <a:off x="4023441" y="918598"/>
                  <a:ext cx="6678" cy="5595"/>
                </a:xfrm>
                <a:custGeom>
                  <a:rect b="b" l="l" r="r" t="t"/>
                  <a:pathLst>
                    <a:path extrusionOk="0" h="31" w="37">
                      <a:moveTo>
                        <a:pt x="1" y="1"/>
                      </a:moveTo>
                      <a:lnTo>
                        <a:pt x="1" y="31"/>
                      </a:lnTo>
                      <a:lnTo>
                        <a:pt x="37" y="31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4"/>
                <p:cNvSpPr/>
                <p:nvPr/>
              </p:nvSpPr>
              <p:spPr>
                <a:xfrm>
                  <a:off x="4040768" y="918598"/>
                  <a:ext cx="5595" cy="5595"/>
                </a:xfrm>
                <a:custGeom>
                  <a:rect b="b" l="l" r="r" t="t"/>
                  <a:pathLst>
                    <a:path extrusionOk="0" h="31" w="31">
                      <a:moveTo>
                        <a:pt x="1" y="1"/>
                      </a:moveTo>
                      <a:lnTo>
                        <a:pt x="1" y="31"/>
                      </a:lnTo>
                      <a:lnTo>
                        <a:pt x="31" y="31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" name="Google Shape;205;p4"/>
                <p:cNvSpPr/>
                <p:nvPr/>
              </p:nvSpPr>
              <p:spPr>
                <a:xfrm>
                  <a:off x="4023441" y="934661"/>
                  <a:ext cx="22922" cy="11010"/>
                </a:xfrm>
                <a:custGeom>
                  <a:rect b="b" l="l" r="r" t="t"/>
                  <a:pathLst>
                    <a:path extrusionOk="0" h="61" w="127">
                      <a:moveTo>
                        <a:pt x="1" y="1"/>
                      </a:moveTo>
                      <a:cubicBezTo>
                        <a:pt x="1" y="31"/>
                        <a:pt x="31" y="61"/>
                        <a:pt x="67" y="61"/>
                      </a:cubicBezTo>
                      <a:cubicBezTo>
                        <a:pt x="97" y="61"/>
                        <a:pt x="127" y="31"/>
                        <a:pt x="127" y="1"/>
                      </a:cubicBezTo>
                      <a:lnTo>
                        <a:pt x="97" y="1"/>
                      </a:lnTo>
                      <a:cubicBezTo>
                        <a:pt x="97" y="13"/>
                        <a:pt x="80" y="31"/>
                        <a:pt x="67" y="31"/>
                      </a:cubicBezTo>
                      <a:cubicBezTo>
                        <a:pt x="49" y="31"/>
                        <a:pt x="31" y="13"/>
                        <a:pt x="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" name="Google Shape;206;p4"/>
                <p:cNvSpPr/>
                <p:nvPr/>
              </p:nvSpPr>
              <p:spPr>
                <a:xfrm>
                  <a:off x="4026871" y="977799"/>
                  <a:ext cx="16244" cy="36820"/>
                </a:xfrm>
                <a:custGeom>
                  <a:rect b="b" l="l" r="r" t="t"/>
                  <a:pathLst>
                    <a:path extrusionOk="0" h="204" w="90">
                      <a:moveTo>
                        <a:pt x="12" y="0"/>
                      </a:moveTo>
                      <a:lnTo>
                        <a:pt x="0" y="149"/>
                      </a:lnTo>
                      <a:lnTo>
                        <a:pt x="48" y="203"/>
                      </a:lnTo>
                      <a:lnTo>
                        <a:pt x="89" y="149"/>
                      </a:lnTo>
                      <a:lnTo>
                        <a:pt x="78" y="0"/>
                      </a:lnTo>
                      <a:lnTo>
                        <a:pt x="48" y="0"/>
                      </a:lnTo>
                      <a:lnTo>
                        <a:pt x="53" y="137"/>
                      </a:lnTo>
                      <a:lnTo>
                        <a:pt x="48" y="149"/>
                      </a:lnTo>
                      <a:lnTo>
                        <a:pt x="36" y="137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4"/>
                <p:cNvSpPr/>
                <p:nvPr/>
              </p:nvSpPr>
              <p:spPr>
                <a:xfrm>
                  <a:off x="4025788" y="968233"/>
                  <a:ext cx="18590" cy="8664"/>
                </a:xfrm>
                <a:custGeom>
                  <a:rect b="b" l="l" r="r" t="t"/>
                  <a:pathLst>
                    <a:path extrusionOk="0" h="48" w="103">
                      <a:moveTo>
                        <a:pt x="1" y="0"/>
                      </a:moveTo>
                      <a:cubicBezTo>
                        <a:pt x="1" y="23"/>
                        <a:pt x="24" y="47"/>
                        <a:pt x="54" y="47"/>
                      </a:cubicBezTo>
                      <a:cubicBezTo>
                        <a:pt x="78" y="47"/>
                        <a:pt x="102" y="23"/>
                        <a:pt x="102" y="0"/>
                      </a:cubicBezTo>
                      <a:lnTo>
                        <a:pt x="72" y="0"/>
                      </a:lnTo>
                      <a:cubicBezTo>
                        <a:pt x="72" y="6"/>
                        <a:pt x="59" y="17"/>
                        <a:pt x="54" y="17"/>
                      </a:cubicBezTo>
                      <a:cubicBezTo>
                        <a:pt x="42" y="17"/>
                        <a:pt x="36" y="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" name="Google Shape;208;p4"/>
                <p:cNvSpPr/>
                <p:nvPr/>
              </p:nvSpPr>
              <p:spPr>
                <a:xfrm>
                  <a:off x="4006475" y="987545"/>
                  <a:ext cx="5595" cy="31225"/>
                </a:xfrm>
                <a:custGeom>
                  <a:rect b="b" l="l" r="r" t="t"/>
                  <a:pathLst>
                    <a:path extrusionOk="0" h="173" w="31">
                      <a:moveTo>
                        <a:pt x="1" y="1"/>
                      </a:moveTo>
                      <a:lnTo>
                        <a:pt x="1" y="172"/>
                      </a:lnTo>
                      <a:lnTo>
                        <a:pt x="31" y="172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" name="Google Shape;209;p4"/>
                <p:cNvSpPr/>
                <p:nvPr/>
              </p:nvSpPr>
              <p:spPr>
                <a:xfrm>
                  <a:off x="4058095" y="987545"/>
                  <a:ext cx="5595" cy="31225"/>
                </a:xfrm>
                <a:custGeom>
                  <a:rect b="b" l="l" r="r" t="t"/>
                  <a:pathLst>
                    <a:path extrusionOk="0" h="173" w="31">
                      <a:moveTo>
                        <a:pt x="0" y="1"/>
                      </a:moveTo>
                      <a:lnTo>
                        <a:pt x="0" y="172"/>
                      </a:lnTo>
                      <a:lnTo>
                        <a:pt x="30" y="172"/>
                      </a:lnTo>
                      <a:lnTo>
                        <a:pt x="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4"/>
                <p:cNvSpPr/>
                <p:nvPr/>
              </p:nvSpPr>
              <p:spPr>
                <a:xfrm>
                  <a:off x="4131013" y="918598"/>
                  <a:ext cx="5595" cy="5595"/>
                </a:xfrm>
                <a:custGeom>
                  <a:rect b="b" l="l" r="r" t="t"/>
                  <a:pathLst>
                    <a:path extrusionOk="0" h="31" w="31">
                      <a:moveTo>
                        <a:pt x="1" y="1"/>
                      </a:moveTo>
                      <a:lnTo>
                        <a:pt x="1" y="31"/>
                      </a:lnTo>
                      <a:lnTo>
                        <a:pt x="31" y="31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4"/>
                <p:cNvSpPr/>
                <p:nvPr/>
              </p:nvSpPr>
              <p:spPr>
                <a:xfrm>
                  <a:off x="4147438" y="918598"/>
                  <a:ext cx="5234" cy="5595"/>
                </a:xfrm>
                <a:custGeom>
                  <a:rect b="b" l="l" r="r" t="t"/>
                  <a:pathLst>
                    <a:path extrusionOk="0" h="31" w="29">
                      <a:moveTo>
                        <a:pt x="0" y="1"/>
                      </a:moveTo>
                      <a:lnTo>
                        <a:pt x="0" y="31"/>
                      </a:lnTo>
                      <a:lnTo>
                        <a:pt x="29" y="31"/>
                      </a:lnTo>
                      <a:lnTo>
                        <a:pt x="2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4"/>
                <p:cNvSpPr/>
                <p:nvPr/>
              </p:nvSpPr>
              <p:spPr>
                <a:xfrm>
                  <a:off x="4131013" y="934661"/>
                  <a:ext cx="21659" cy="11010"/>
                </a:xfrm>
                <a:custGeom>
                  <a:rect b="b" l="l" r="r" t="t"/>
                  <a:pathLst>
                    <a:path extrusionOk="0" h="61" w="120">
                      <a:moveTo>
                        <a:pt x="1" y="1"/>
                      </a:moveTo>
                      <a:cubicBezTo>
                        <a:pt x="1" y="31"/>
                        <a:pt x="25" y="61"/>
                        <a:pt x="61" y="61"/>
                      </a:cubicBezTo>
                      <a:cubicBezTo>
                        <a:pt x="97" y="61"/>
                        <a:pt x="120" y="31"/>
                        <a:pt x="120" y="1"/>
                      </a:cubicBezTo>
                      <a:lnTo>
                        <a:pt x="91" y="1"/>
                      </a:lnTo>
                      <a:cubicBezTo>
                        <a:pt x="91" y="13"/>
                        <a:pt x="78" y="31"/>
                        <a:pt x="61" y="31"/>
                      </a:cubicBezTo>
                      <a:cubicBezTo>
                        <a:pt x="42" y="31"/>
                        <a:pt x="31" y="13"/>
                        <a:pt x="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4"/>
                <p:cNvSpPr/>
                <p:nvPr/>
              </p:nvSpPr>
              <p:spPr>
                <a:xfrm>
                  <a:off x="4112784" y="987545"/>
                  <a:ext cx="5595" cy="31225"/>
                </a:xfrm>
                <a:custGeom>
                  <a:rect b="b" l="l" r="r" t="t"/>
                  <a:pathLst>
                    <a:path extrusionOk="0" h="173" w="31">
                      <a:moveTo>
                        <a:pt x="0" y="1"/>
                      </a:moveTo>
                      <a:lnTo>
                        <a:pt x="0" y="172"/>
                      </a:lnTo>
                      <a:lnTo>
                        <a:pt x="30" y="172"/>
                      </a:lnTo>
                      <a:lnTo>
                        <a:pt x="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4"/>
                <p:cNvSpPr/>
                <p:nvPr/>
              </p:nvSpPr>
              <p:spPr>
                <a:xfrm>
                  <a:off x="4165487" y="987545"/>
                  <a:ext cx="5595" cy="31225"/>
                </a:xfrm>
                <a:custGeom>
                  <a:rect b="b" l="l" r="r" t="t"/>
                  <a:pathLst>
                    <a:path extrusionOk="0" h="173" w="31">
                      <a:moveTo>
                        <a:pt x="0" y="1"/>
                      </a:moveTo>
                      <a:lnTo>
                        <a:pt x="0" y="172"/>
                      </a:lnTo>
                      <a:lnTo>
                        <a:pt x="30" y="172"/>
                      </a:lnTo>
                      <a:lnTo>
                        <a:pt x="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4"/>
                <p:cNvSpPr/>
                <p:nvPr/>
              </p:nvSpPr>
              <p:spPr>
                <a:xfrm>
                  <a:off x="4099969" y="881958"/>
                  <a:ext cx="83928" cy="74542"/>
                </a:xfrm>
                <a:custGeom>
                  <a:rect b="b" l="l" r="r" t="t"/>
                  <a:pathLst>
                    <a:path extrusionOk="0" h="413" w="465">
                      <a:moveTo>
                        <a:pt x="233" y="31"/>
                      </a:moveTo>
                      <a:cubicBezTo>
                        <a:pt x="346" y="31"/>
                        <a:pt x="435" y="127"/>
                        <a:pt x="435" y="234"/>
                      </a:cubicBezTo>
                      <a:lnTo>
                        <a:pt x="435" y="311"/>
                      </a:lnTo>
                      <a:lnTo>
                        <a:pt x="370" y="311"/>
                      </a:lnTo>
                      <a:cubicBezTo>
                        <a:pt x="376" y="300"/>
                        <a:pt x="376" y="281"/>
                        <a:pt x="376" y="270"/>
                      </a:cubicBezTo>
                      <a:lnTo>
                        <a:pt x="376" y="144"/>
                      </a:lnTo>
                      <a:lnTo>
                        <a:pt x="90" y="144"/>
                      </a:lnTo>
                      <a:lnTo>
                        <a:pt x="90" y="270"/>
                      </a:lnTo>
                      <a:cubicBezTo>
                        <a:pt x="90" y="281"/>
                        <a:pt x="90" y="300"/>
                        <a:pt x="96" y="311"/>
                      </a:cubicBezTo>
                      <a:lnTo>
                        <a:pt x="30" y="311"/>
                      </a:lnTo>
                      <a:lnTo>
                        <a:pt x="30" y="234"/>
                      </a:lnTo>
                      <a:cubicBezTo>
                        <a:pt x="30" y="127"/>
                        <a:pt x="120" y="31"/>
                        <a:pt x="233" y="31"/>
                      </a:cubicBezTo>
                      <a:close/>
                      <a:moveTo>
                        <a:pt x="346" y="174"/>
                      </a:moveTo>
                      <a:lnTo>
                        <a:pt x="346" y="270"/>
                      </a:lnTo>
                      <a:cubicBezTo>
                        <a:pt x="346" y="328"/>
                        <a:pt x="292" y="377"/>
                        <a:pt x="233" y="377"/>
                      </a:cubicBezTo>
                      <a:cubicBezTo>
                        <a:pt x="173" y="377"/>
                        <a:pt x="120" y="328"/>
                        <a:pt x="120" y="270"/>
                      </a:cubicBezTo>
                      <a:lnTo>
                        <a:pt x="120" y="174"/>
                      </a:lnTo>
                      <a:close/>
                      <a:moveTo>
                        <a:pt x="233" y="1"/>
                      </a:moveTo>
                      <a:cubicBezTo>
                        <a:pt x="101" y="1"/>
                        <a:pt x="0" y="108"/>
                        <a:pt x="0" y="234"/>
                      </a:cubicBezTo>
                      <a:lnTo>
                        <a:pt x="0" y="341"/>
                      </a:lnTo>
                      <a:lnTo>
                        <a:pt x="107" y="341"/>
                      </a:lnTo>
                      <a:cubicBezTo>
                        <a:pt x="137" y="383"/>
                        <a:pt x="179" y="413"/>
                        <a:pt x="233" y="413"/>
                      </a:cubicBezTo>
                      <a:cubicBezTo>
                        <a:pt x="286" y="413"/>
                        <a:pt x="327" y="383"/>
                        <a:pt x="357" y="341"/>
                      </a:cubicBezTo>
                      <a:lnTo>
                        <a:pt x="465" y="341"/>
                      </a:lnTo>
                      <a:lnTo>
                        <a:pt x="465" y="234"/>
                      </a:lnTo>
                      <a:cubicBezTo>
                        <a:pt x="465" y="108"/>
                        <a:pt x="363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4"/>
                <p:cNvSpPr/>
                <p:nvPr/>
              </p:nvSpPr>
              <p:spPr>
                <a:xfrm>
                  <a:off x="3885908" y="958486"/>
                  <a:ext cx="84108" cy="62450"/>
                </a:xfrm>
                <a:custGeom>
                  <a:rect b="b" l="l" r="r" t="t"/>
                  <a:pathLst>
                    <a:path extrusionOk="0" h="346" w="466">
                      <a:moveTo>
                        <a:pt x="234" y="0"/>
                      </a:moveTo>
                      <a:cubicBezTo>
                        <a:pt x="150" y="0"/>
                        <a:pt x="72" y="30"/>
                        <a:pt x="7" y="83"/>
                      </a:cubicBezTo>
                      <a:lnTo>
                        <a:pt x="1" y="90"/>
                      </a:lnTo>
                      <a:lnTo>
                        <a:pt x="1" y="346"/>
                      </a:lnTo>
                      <a:lnTo>
                        <a:pt x="31" y="346"/>
                      </a:lnTo>
                      <a:lnTo>
                        <a:pt x="31" y="101"/>
                      </a:lnTo>
                      <a:cubicBezTo>
                        <a:pt x="91" y="60"/>
                        <a:pt x="163" y="36"/>
                        <a:pt x="234" y="36"/>
                      </a:cubicBezTo>
                      <a:cubicBezTo>
                        <a:pt x="305" y="36"/>
                        <a:pt x="377" y="60"/>
                        <a:pt x="436" y="101"/>
                      </a:cubicBezTo>
                      <a:lnTo>
                        <a:pt x="436" y="346"/>
                      </a:lnTo>
                      <a:lnTo>
                        <a:pt x="466" y="346"/>
                      </a:lnTo>
                      <a:lnTo>
                        <a:pt x="466" y="90"/>
                      </a:lnTo>
                      <a:lnTo>
                        <a:pt x="460" y="83"/>
                      </a:lnTo>
                      <a:cubicBezTo>
                        <a:pt x="394" y="30"/>
                        <a:pt x="317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4"/>
                <p:cNvSpPr/>
                <p:nvPr/>
              </p:nvSpPr>
              <p:spPr>
                <a:xfrm>
                  <a:off x="3993661" y="958486"/>
                  <a:ext cx="83928" cy="62450"/>
                </a:xfrm>
                <a:custGeom>
                  <a:rect b="b" l="l" r="r" t="t"/>
                  <a:pathLst>
                    <a:path extrusionOk="0" h="346" w="465">
                      <a:moveTo>
                        <a:pt x="232" y="0"/>
                      </a:moveTo>
                      <a:cubicBezTo>
                        <a:pt x="149" y="0"/>
                        <a:pt x="66" y="30"/>
                        <a:pt x="6" y="83"/>
                      </a:cubicBezTo>
                      <a:lnTo>
                        <a:pt x="0" y="90"/>
                      </a:lnTo>
                      <a:lnTo>
                        <a:pt x="0" y="346"/>
                      </a:lnTo>
                      <a:lnTo>
                        <a:pt x="30" y="346"/>
                      </a:lnTo>
                      <a:lnTo>
                        <a:pt x="30" y="101"/>
                      </a:lnTo>
                      <a:cubicBezTo>
                        <a:pt x="83" y="60"/>
                        <a:pt x="154" y="36"/>
                        <a:pt x="232" y="36"/>
                      </a:cubicBezTo>
                      <a:cubicBezTo>
                        <a:pt x="303" y="36"/>
                        <a:pt x="375" y="60"/>
                        <a:pt x="429" y="101"/>
                      </a:cubicBezTo>
                      <a:lnTo>
                        <a:pt x="429" y="346"/>
                      </a:lnTo>
                      <a:lnTo>
                        <a:pt x="465" y="346"/>
                      </a:lnTo>
                      <a:lnTo>
                        <a:pt x="459" y="90"/>
                      </a:lnTo>
                      <a:lnTo>
                        <a:pt x="452" y="83"/>
                      </a:lnTo>
                      <a:cubicBezTo>
                        <a:pt x="393" y="30"/>
                        <a:pt x="309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4"/>
                <p:cNvSpPr/>
                <p:nvPr/>
              </p:nvSpPr>
              <p:spPr>
                <a:xfrm>
                  <a:off x="4099969" y="958486"/>
                  <a:ext cx="83928" cy="62450"/>
                </a:xfrm>
                <a:custGeom>
                  <a:rect b="b" l="l" r="r" t="t"/>
                  <a:pathLst>
                    <a:path extrusionOk="0" h="346" w="465">
                      <a:moveTo>
                        <a:pt x="233" y="0"/>
                      </a:moveTo>
                      <a:cubicBezTo>
                        <a:pt x="149" y="0"/>
                        <a:pt x="71" y="30"/>
                        <a:pt x="6" y="83"/>
                      </a:cubicBezTo>
                      <a:lnTo>
                        <a:pt x="0" y="90"/>
                      </a:lnTo>
                      <a:lnTo>
                        <a:pt x="0" y="346"/>
                      </a:lnTo>
                      <a:lnTo>
                        <a:pt x="30" y="346"/>
                      </a:lnTo>
                      <a:lnTo>
                        <a:pt x="30" y="101"/>
                      </a:lnTo>
                      <a:cubicBezTo>
                        <a:pt x="90" y="60"/>
                        <a:pt x="162" y="36"/>
                        <a:pt x="233" y="36"/>
                      </a:cubicBezTo>
                      <a:cubicBezTo>
                        <a:pt x="304" y="36"/>
                        <a:pt x="376" y="60"/>
                        <a:pt x="435" y="101"/>
                      </a:cubicBezTo>
                      <a:lnTo>
                        <a:pt x="435" y="346"/>
                      </a:lnTo>
                      <a:lnTo>
                        <a:pt x="465" y="346"/>
                      </a:lnTo>
                      <a:lnTo>
                        <a:pt x="465" y="90"/>
                      </a:lnTo>
                      <a:lnTo>
                        <a:pt x="459" y="83"/>
                      </a:lnTo>
                      <a:cubicBezTo>
                        <a:pt x="393" y="30"/>
                        <a:pt x="316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4"/>
                <p:cNvSpPr/>
                <p:nvPr/>
              </p:nvSpPr>
              <p:spPr>
                <a:xfrm>
                  <a:off x="4138594" y="1012092"/>
                  <a:ext cx="6678" cy="6678"/>
                </a:xfrm>
                <a:custGeom>
                  <a:rect b="b" l="l" r="r" t="t"/>
                  <a:pathLst>
                    <a:path extrusionOk="0" h="37" w="37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36" y="36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4"/>
                <p:cNvSpPr/>
                <p:nvPr/>
              </p:nvSpPr>
              <p:spPr>
                <a:xfrm>
                  <a:off x="4138594" y="998194"/>
                  <a:ext cx="6678" cy="6498"/>
                </a:xfrm>
                <a:custGeom>
                  <a:rect b="b" l="l" r="r" t="t"/>
                  <a:pathLst>
                    <a:path extrusionOk="0" h="36" w="37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36" y="36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4"/>
                <p:cNvSpPr/>
                <p:nvPr/>
              </p:nvSpPr>
              <p:spPr>
                <a:xfrm>
                  <a:off x="4138594" y="984116"/>
                  <a:ext cx="6678" cy="6678"/>
                </a:xfrm>
                <a:custGeom>
                  <a:rect b="b" l="l" r="r" t="t"/>
                  <a:pathLst>
                    <a:path extrusionOk="0" h="37" w="37">
                      <a:moveTo>
                        <a:pt x="0" y="1"/>
                      </a:moveTo>
                      <a:lnTo>
                        <a:pt x="0" y="37"/>
                      </a:lnTo>
                      <a:lnTo>
                        <a:pt x="36" y="37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4"/>
                <p:cNvSpPr/>
                <p:nvPr/>
              </p:nvSpPr>
              <p:spPr>
                <a:xfrm>
                  <a:off x="4147438" y="969316"/>
                  <a:ext cx="10649" cy="9566"/>
                </a:xfrm>
                <a:custGeom>
                  <a:rect b="b" l="l" r="r" t="t"/>
                  <a:pathLst>
                    <a:path extrusionOk="0" h="53" w="59">
                      <a:moveTo>
                        <a:pt x="23" y="0"/>
                      </a:moveTo>
                      <a:cubicBezTo>
                        <a:pt x="23" y="11"/>
                        <a:pt x="17" y="23"/>
                        <a:pt x="0" y="23"/>
                      </a:cubicBezTo>
                      <a:lnTo>
                        <a:pt x="0" y="53"/>
                      </a:lnTo>
                      <a:cubicBezTo>
                        <a:pt x="29" y="53"/>
                        <a:pt x="59" y="30"/>
                        <a:pt x="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4"/>
                <p:cNvSpPr/>
                <p:nvPr/>
              </p:nvSpPr>
              <p:spPr>
                <a:xfrm>
                  <a:off x="4125599" y="969316"/>
                  <a:ext cx="11010" cy="9566"/>
                </a:xfrm>
                <a:custGeom>
                  <a:rect b="b" l="l" r="r" t="t"/>
                  <a:pathLst>
                    <a:path extrusionOk="0" h="53" w="61">
                      <a:moveTo>
                        <a:pt x="1" y="0"/>
                      </a:moveTo>
                      <a:cubicBezTo>
                        <a:pt x="1" y="30"/>
                        <a:pt x="31" y="53"/>
                        <a:pt x="61" y="53"/>
                      </a:cubicBezTo>
                      <a:lnTo>
                        <a:pt x="61" y="23"/>
                      </a:lnTo>
                      <a:cubicBezTo>
                        <a:pt x="42" y="23"/>
                        <a:pt x="37" y="11"/>
                        <a:pt x="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4"/>
                <p:cNvSpPr/>
                <p:nvPr/>
              </p:nvSpPr>
              <p:spPr>
                <a:xfrm>
                  <a:off x="4027954" y="824021"/>
                  <a:ext cx="14078" cy="8844"/>
                </a:xfrm>
                <a:custGeom>
                  <a:rect b="b" l="l" r="r" t="t"/>
                  <a:pathLst>
                    <a:path extrusionOk="0" h="49" w="78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24" y="30"/>
                      </a:lnTo>
                      <a:lnTo>
                        <a:pt x="24" y="49"/>
                      </a:lnTo>
                      <a:lnTo>
                        <a:pt x="55" y="49"/>
                      </a:lnTo>
                      <a:lnTo>
                        <a:pt x="55" y="30"/>
                      </a:lnTo>
                      <a:lnTo>
                        <a:pt x="77" y="3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4"/>
                <p:cNvSpPr/>
                <p:nvPr/>
              </p:nvSpPr>
              <p:spPr>
                <a:xfrm>
                  <a:off x="4032285" y="843333"/>
                  <a:ext cx="5595" cy="9927"/>
                </a:xfrm>
                <a:custGeom>
                  <a:rect b="b" l="l" r="r" t="t"/>
                  <a:pathLst>
                    <a:path extrusionOk="0" h="55" w="31">
                      <a:moveTo>
                        <a:pt x="0" y="0"/>
                      </a:moveTo>
                      <a:lnTo>
                        <a:pt x="0" y="55"/>
                      </a:lnTo>
                      <a:lnTo>
                        <a:pt x="31" y="55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4"/>
                <p:cNvSpPr/>
                <p:nvPr/>
              </p:nvSpPr>
              <p:spPr>
                <a:xfrm>
                  <a:off x="4032285" y="862646"/>
                  <a:ext cx="5595" cy="6678"/>
                </a:xfrm>
                <a:custGeom>
                  <a:rect b="b" l="l" r="r" t="t"/>
                  <a:pathLst>
                    <a:path extrusionOk="0" h="37" w="31">
                      <a:moveTo>
                        <a:pt x="0" y="1"/>
                      </a:moveTo>
                      <a:lnTo>
                        <a:pt x="0" y="36"/>
                      </a:lnTo>
                      <a:lnTo>
                        <a:pt x="31" y="36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4138594" y="862646"/>
                  <a:ext cx="6678" cy="6678"/>
                </a:xfrm>
                <a:custGeom>
                  <a:rect b="b" l="l" r="r" t="t"/>
                  <a:pathLst>
                    <a:path extrusionOk="0" h="37" w="37">
                      <a:moveTo>
                        <a:pt x="0" y="1"/>
                      </a:moveTo>
                      <a:lnTo>
                        <a:pt x="0" y="36"/>
                      </a:lnTo>
                      <a:lnTo>
                        <a:pt x="36" y="36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4138594" y="843333"/>
                  <a:ext cx="6678" cy="9927"/>
                </a:xfrm>
                <a:custGeom>
                  <a:rect b="b" l="l" r="r" t="t"/>
                  <a:pathLst>
                    <a:path extrusionOk="0" h="55" w="37">
                      <a:moveTo>
                        <a:pt x="0" y="0"/>
                      </a:moveTo>
                      <a:lnTo>
                        <a:pt x="0" y="55"/>
                      </a:lnTo>
                      <a:lnTo>
                        <a:pt x="36" y="55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4135526" y="824021"/>
                  <a:ext cx="9746" cy="8844"/>
                </a:xfrm>
                <a:custGeom>
                  <a:rect b="b" l="l" r="r" t="t"/>
                  <a:pathLst>
                    <a:path extrusionOk="0" h="49" w="54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17" y="30"/>
                      </a:lnTo>
                      <a:lnTo>
                        <a:pt x="17" y="49"/>
                      </a:lnTo>
                      <a:lnTo>
                        <a:pt x="53" y="49"/>
                      </a:ln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4001061" y="824021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8" y="3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4108633" y="824021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8" y="3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4054666" y="824021"/>
                  <a:ext cx="14259" cy="5595"/>
                </a:xfrm>
                <a:custGeom>
                  <a:rect b="b" l="l" r="r" t="t"/>
                  <a:pathLst>
                    <a:path extrusionOk="0" h="31" w="79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8" y="3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4081559" y="824021"/>
                  <a:ext cx="14439" cy="5595"/>
                </a:xfrm>
                <a:custGeom>
                  <a:rect b="b" l="l" r="r" t="t"/>
                  <a:pathLst>
                    <a:path extrusionOk="0" h="31" w="80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9" y="30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4"/>
                <p:cNvSpPr/>
                <p:nvPr/>
              </p:nvSpPr>
              <p:spPr>
                <a:xfrm>
                  <a:off x="3948358" y="824021"/>
                  <a:ext cx="13176" cy="5595"/>
                </a:xfrm>
                <a:custGeom>
                  <a:rect b="b" l="l" r="r" t="t"/>
                  <a:pathLst>
                    <a:path extrusionOk="0" h="31" w="73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4"/>
                <p:cNvSpPr/>
                <p:nvPr/>
              </p:nvSpPr>
              <p:spPr>
                <a:xfrm>
                  <a:off x="3975251" y="824021"/>
                  <a:ext cx="13176" cy="5595"/>
                </a:xfrm>
                <a:custGeom>
                  <a:rect b="b" l="l" r="r" t="t"/>
                  <a:pathLst>
                    <a:path extrusionOk="0" h="31" w="73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4"/>
                <p:cNvSpPr/>
                <p:nvPr/>
              </p:nvSpPr>
              <p:spPr>
                <a:xfrm>
                  <a:off x="3925796" y="824021"/>
                  <a:ext cx="8844" cy="8844"/>
                </a:xfrm>
                <a:custGeom>
                  <a:rect b="b" l="l" r="r" t="t"/>
                  <a:pathLst>
                    <a:path extrusionOk="0" h="49" w="49">
                      <a:moveTo>
                        <a:pt x="0" y="0"/>
                      </a:moveTo>
                      <a:lnTo>
                        <a:pt x="0" y="49"/>
                      </a:lnTo>
                      <a:lnTo>
                        <a:pt x="30" y="49"/>
                      </a:lnTo>
                      <a:lnTo>
                        <a:pt x="30" y="30"/>
                      </a:lnTo>
                      <a:lnTo>
                        <a:pt x="49" y="30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4"/>
                <p:cNvSpPr/>
                <p:nvPr/>
              </p:nvSpPr>
              <p:spPr>
                <a:xfrm>
                  <a:off x="3925796" y="843333"/>
                  <a:ext cx="5595" cy="9927"/>
                </a:xfrm>
                <a:custGeom>
                  <a:rect b="b" l="l" r="r" t="t"/>
                  <a:pathLst>
                    <a:path extrusionOk="0" h="55" w="31">
                      <a:moveTo>
                        <a:pt x="0" y="0"/>
                      </a:moveTo>
                      <a:lnTo>
                        <a:pt x="0" y="55"/>
                      </a:lnTo>
                      <a:lnTo>
                        <a:pt x="30" y="5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3925796" y="862646"/>
                  <a:ext cx="5595" cy="6678"/>
                </a:xfrm>
                <a:custGeom>
                  <a:rect b="b" l="l" r="r" t="t"/>
                  <a:pathLst>
                    <a:path extrusionOk="0" h="37" w="31">
                      <a:moveTo>
                        <a:pt x="0" y="1"/>
                      </a:moveTo>
                      <a:lnTo>
                        <a:pt x="0" y="36"/>
                      </a:lnTo>
                      <a:lnTo>
                        <a:pt x="30" y="36"/>
                      </a:lnTo>
                      <a:lnTo>
                        <a:pt x="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3889337" y="1034833"/>
                  <a:ext cx="6678" cy="5595"/>
                </a:xfrm>
                <a:custGeom>
                  <a:rect b="b" l="l" r="r" t="t"/>
                  <a:pathLst>
                    <a:path extrusionOk="0" h="31" w="37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36" y="3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4068744" y="1034833"/>
                  <a:ext cx="12995" cy="5595"/>
                </a:xfrm>
                <a:custGeom>
                  <a:rect b="b" l="l" r="r" t="t"/>
                  <a:pathLst>
                    <a:path extrusionOk="0" h="31" w="72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4041851" y="1034833"/>
                  <a:ext cx="12995" cy="5595"/>
                </a:xfrm>
                <a:custGeom>
                  <a:rect b="b" l="l" r="r" t="t"/>
                  <a:pathLst>
                    <a:path extrusionOk="0" h="31" w="72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4121628" y="1034833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7" y="3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4014958" y="1034833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8" y="3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4095818" y="1034833"/>
                  <a:ext cx="12995" cy="5595"/>
                </a:xfrm>
                <a:custGeom>
                  <a:rect b="b" l="l" r="r" t="t"/>
                  <a:pathLst>
                    <a:path extrusionOk="0" h="31" w="72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4"/>
                <p:cNvSpPr/>
                <p:nvPr/>
              </p:nvSpPr>
              <p:spPr>
                <a:xfrm>
                  <a:off x="4148340" y="1034833"/>
                  <a:ext cx="13176" cy="5595"/>
                </a:xfrm>
                <a:custGeom>
                  <a:rect b="b" l="l" r="r" t="t"/>
                  <a:pathLst>
                    <a:path extrusionOk="0" h="31" w="73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4"/>
                <p:cNvSpPr/>
                <p:nvPr/>
              </p:nvSpPr>
              <p:spPr>
                <a:xfrm>
                  <a:off x="3935543" y="1034833"/>
                  <a:ext cx="12995" cy="5595"/>
                </a:xfrm>
                <a:custGeom>
                  <a:rect b="b" l="l" r="r" t="t"/>
                  <a:pathLst>
                    <a:path extrusionOk="0" h="31" w="72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4"/>
                <p:cNvSpPr/>
                <p:nvPr/>
              </p:nvSpPr>
              <p:spPr>
                <a:xfrm>
                  <a:off x="3908650" y="1034833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1" y="0"/>
                      </a:moveTo>
                      <a:lnTo>
                        <a:pt x="1" y="30"/>
                      </a:lnTo>
                      <a:lnTo>
                        <a:pt x="78" y="30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4"/>
                <p:cNvSpPr/>
                <p:nvPr/>
              </p:nvSpPr>
              <p:spPr>
                <a:xfrm>
                  <a:off x="3988246" y="1034833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7" y="3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3962436" y="1034833"/>
                  <a:ext cx="12995" cy="5595"/>
                </a:xfrm>
                <a:custGeom>
                  <a:rect b="b" l="l" r="r" t="t"/>
                  <a:pathLst>
                    <a:path extrusionOk="0" h="31" w="72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72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4175233" y="1034833"/>
                  <a:ext cx="6678" cy="5595"/>
                </a:xfrm>
                <a:custGeom>
                  <a:rect b="b" l="l" r="r" t="t"/>
                  <a:pathLst>
                    <a:path extrusionOk="0" h="31" w="37">
                      <a:moveTo>
                        <a:pt x="0" y="0"/>
                      </a:moveTo>
                      <a:lnTo>
                        <a:pt x="0" y="30"/>
                      </a:lnTo>
                      <a:lnTo>
                        <a:pt x="36" y="30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1" name="Google Shape;251;p4"/>
              <p:cNvGrpSpPr/>
              <p:nvPr/>
            </p:nvGrpSpPr>
            <p:grpSpPr>
              <a:xfrm>
                <a:off x="77830" y="2387673"/>
                <a:ext cx="445287" cy="394194"/>
                <a:chOff x="5697486" y="2953442"/>
                <a:chExt cx="240774" cy="213159"/>
              </a:xfrm>
            </p:grpSpPr>
            <p:sp>
              <p:nvSpPr>
                <p:cNvPr id="252" name="Google Shape;252;p4"/>
                <p:cNvSpPr/>
                <p:nvPr/>
              </p:nvSpPr>
              <p:spPr>
                <a:xfrm>
                  <a:off x="5718784" y="2991164"/>
                  <a:ext cx="25991" cy="25991"/>
                </a:xfrm>
                <a:custGeom>
                  <a:rect b="b" l="l" r="r" t="t"/>
                  <a:pathLst>
                    <a:path extrusionOk="0" h="144" w="144">
                      <a:moveTo>
                        <a:pt x="72" y="36"/>
                      </a:moveTo>
                      <a:cubicBezTo>
                        <a:pt x="96" y="36"/>
                        <a:pt x="108" y="49"/>
                        <a:pt x="108" y="72"/>
                      </a:cubicBezTo>
                      <a:cubicBezTo>
                        <a:pt x="108" y="91"/>
                        <a:pt x="96" y="108"/>
                        <a:pt x="72" y="108"/>
                      </a:cubicBezTo>
                      <a:cubicBezTo>
                        <a:pt x="55" y="108"/>
                        <a:pt x="36" y="91"/>
                        <a:pt x="36" y="72"/>
                      </a:cubicBezTo>
                      <a:cubicBezTo>
                        <a:pt x="36" y="49"/>
                        <a:pt x="55" y="36"/>
                        <a:pt x="72" y="36"/>
                      </a:cubicBezTo>
                      <a:close/>
                      <a:moveTo>
                        <a:pt x="72" y="1"/>
                      </a:moveTo>
                      <a:cubicBezTo>
                        <a:pt x="36" y="1"/>
                        <a:pt x="1" y="31"/>
                        <a:pt x="1" y="72"/>
                      </a:cubicBezTo>
                      <a:cubicBezTo>
                        <a:pt x="1" y="108"/>
                        <a:pt x="36" y="144"/>
                        <a:pt x="72" y="144"/>
                      </a:cubicBezTo>
                      <a:cubicBezTo>
                        <a:pt x="114" y="144"/>
                        <a:pt x="144" y="108"/>
                        <a:pt x="144" y="72"/>
                      </a:cubicBezTo>
                      <a:cubicBezTo>
                        <a:pt x="144" y="31"/>
                        <a:pt x="114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5755423" y="2991164"/>
                  <a:ext cx="25991" cy="25991"/>
                </a:xfrm>
                <a:custGeom>
                  <a:rect b="b" l="l" r="r" t="t"/>
                  <a:pathLst>
                    <a:path extrusionOk="0" h="144" w="144">
                      <a:moveTo>
                        <a:pt x="72" y="36"/>
                      </a:moveTo>
                      <a:cubicBezTo>
                        <a:pt x="89" y="36"/>
                        <a:pt x="108" y="49"/>
                        <a:pt x="108" y="72"/>
                      </a:cubicBezTo>
                      <a:cubicBezTo>
                        <a:pt x="108" y="91"/>
                        <a:pt x="89" y="108"/>
                        <a:pt x="72" y="108"/>
                      </a:cubicBezTo>
                      <a:cubicBezTo>
                        <a:pt x="48" y="108"/>
                        <a:pt x="36" y="91"/>
                        <a:pt x="36" y="72"/>
                      </a:cubicBezTo>
                      <a:cubicBezTo>
                        <a:pt x="36" y="49"/>
                        <a:pt x="48" y="36"/>
                        <a:pt x="72" y="36"/>
                      </a:cubicBezTo>
                      <a:close/>
                      <a:moveTo>
                        <a:pt x="72" y="1"/>
                      </a:moveTo>
                      <a:cubicBezTo>
                        <a:pt x="31" y="1"/>
                        <a:pt x="1" y="31"/>
                        <a:pt x="1" y="72"/>
                      </a:cubicBezTo>
                      <a:cubicBezTo>
                        <a:pt x="1" y="108"/>
                        <a:pt x="31" y="144"/>
                        <a:pt x="72" y="144"/>
                      </a:cubicBezTo>
                      <a:cubicBezTo>
                        <a:pt x="108" y="144"/>
                        <a:pt x="144" y="108"/>
                        <a:pt x="144" y="72"/>
                      </a:cubicBezTo>
                      <a:cubicBezTo>
                        <a:pt x="144" y="31"/>
                        <a:pt x="108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5790799" y="2991164"/>
                  <a:ext cx="25991" cy="25991"/>
                </a:xfrm>
                <a:custGeom>
                  <a:rect b="b" l="l" r="r" t="t"/>
                  <a:pathLst>
                    <a:path extrusionOk="0" h="144" w="144">
                      <a:moveTo>
                        <a:pt x="72" y="36"/>
                      </a:moveTo>
                      <a:cubicBezTo>
                        <a:pt x="96" y="36"/>
                        <a:pt x="108" y="49"/>
                        <a:pt x="108" y="72"/>
                      </a:cubicBezTo>
                      <a:cubicBezTo>
                        <a:pt x="108" y="91"/>
                        <a:pt x="96" y="108"/>
                        <a:pt x="72" y="108"/>
                      </a:cubicBezTo>
                      <a:cubicBezTo>
                        <a:pt x="55" y="108"/>
                        <a:pt x="36" y="91"/>
                        <a:pt x="36" y="72"/>
                      </a:cubicBezTo>
                      <a:cubicBezTo>
                        <a:pt x="36" y="49"/>
                        <a:pt x="55" y="36"/>
                        <a:pt x="72" y="36"/>
                      </a:cubicBezTo>
                      <a:close/>
                      <a:moveTo>
                        <a:pt x="72" y="1"/>
                      </a:moveTo>
                      <a:cubicBezTo>
                        <a:pt x="36" y="1"/>
                        <a:pt x="1" y="31"/>
                        <a:pt x="1" y="72"/>
                      </a:cubicBezTo>
                      <a:cubicBezTo>
                        <a:pt x="1" y="108"/>
                        <a:pt x="36" y="144"/>
                        <a:pt x="72" y="144"/>
                      </a:cubicBezTo>
                      <a:cubicBezTo>
                        <a:pt x="115" y="144"/>
                        <a:pt x="143" y="108"/>
                        <a:pt x="143" y="72"/>
                      </a:cubicBezTo>
                      <a:cubicBezTo>
                        <a:pt x="143" y="31"/>
                        <a:pt x="115" y="1"/>
                        <a:pt x="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5718784" y="3037370"/>
                  <a:ext cx="198178" cy="6678"/>
                </a:xfrm>
                <a:custGeom>
                  <a:rect b="b" l="l" r="r" t="t"/>
                  <a:pathLst>
                    <a:path extrusionOk="0" h="37" w="1098">
                      <a:moveTo>
                        <a:pt x="19" y="0"/>
                      </a:moveTo>
                      <a:cubicBezTo>
                        <a:pt x="6" y="0"/>
                        <a:pt x="1" y="8"/>
                        <a:pt x="1" y="19"/>
                      </a:cubicBezTo>
                      <a:cubicBezTo>
                        <a:pt x="1" y="30"/>
                        <a:pt x="6" y="36"/>
                        <a:pt x="19" y="36"/>
                      </a:cubicBezTo>
                      <a:lnTo>
                        <a:pt x="1079" y="36"/>
                      </a:lnTo>
                      <a:cubicBezTo>
                        <a:pt x="1091" y="36"/>
                        <a:pt x="1097" y="30"/>
                        <a:pt x="1097" y="19"/>
                      </a:cubicBezTo>
                      <a:cubicBezTo>
                        <a:pt x="1097" y="8"/>
                        <a:pt x="1091" y="0"/>
                        <a:pt x="10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4"/>
                <p:cNvSpPr/>
                <p:nvPr/>
              </p:nvSpPr>
              <p:spPr>
                <a:xfrm>
                  <a:off x="5718784" y="3054697"/>
                  <a:ext cx="198178" cy="6498"/>
                </a:xfrm>
                <a:custGeom>
                  <a:rect b="b" l="l" r="r" t="t"/>
                  <a:pathLst>
                    <a:path extrusionOk="0" h="36" w="1098">
                      <a:moveTo>
                        <a:pt x="19" y="0"/>
                      </a:moveTo>
                      <a:cubicBezTo>
                        <a:pt x="6" y="0"/>
                        <a:pt x="1" y="6"/>
                        <a:pt x="1" y="19"/>
                      </a:cubicBezTo>
                      <a:cubicBezTo>
                        <a:pt x="1" y="30"/>
                        <a:pt x="6" y="36"/>
                        <a:pt x="19" y="36"/>
                      </a:cubicBezTo>
                      <a:lnTo>
                        <a:pt x="1079" y="36"/>
                      </a:lnTo>
                      <a:cubicBezTo>
                        <a:pt x="1091" y="36"/>
                        <a:pt x="1097" y="30"/>
                        <a:pt x="1097" y="19"/>
                      </a:cubicBezTo>
                      <a:cubicBezTo>
                        <a:pt x="1097" y="6"/>
                        <a:pt x="1091" y="0"/>
                        <a:pt x="10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4"/>
                <p:cNvSpPr/>
                <p:nvPr/>
              </p:nvSpPr>
              <p:spPr>
                <a:xfrm>
                  <a:off x="5718784" y="3071844"/>
                  <a:ext cx="15522" cy="6678"/>
                </a:xfrm>
                <a:custGeom>
                  <a:rect b="b" l="l" r="r" t="t"/>
                  <a:pathLst>
                    <a:path extrusionOk="0" h="37" w="86">
                      <a:moveTo>
                        <a:pt x="19" y="1"/>
                      </a:moveTo>
                      <a:cubicBezTo>
                        <a:pt x="6" y="1"/>
                        <a:pt x="1" y="7"/>
                        <a:pt x="1" y="18"/>
                      </a:cubicBezTo>
                      <a:cubicBezTo>
                        <a:pt x="1" y="31"/>
                        <a:pt x="6" y="37"/>
                        <a:pt x="19" y="37"/>
                      </a:cubicBezTo>
                      <a:lnTo>
                        <a:pt x="66" y="37"/>
                      </a:lnTo>
                      <a:cubicBezTo>
                        <a:pt x="78" y="37"/>
                        <a:pt x="85" y="31"/>
                        <a:pt x="85" y="18"/>
                      </a:cubicBezTo>
                      <a:cubicBezTo>
                        <a:pt x="85" y="7"/>
                        <a:pt x="78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4"/>
                <p:cNvSpPr/>
                <p:nvPr/>
              </p:nvSpPr>
              <p:spPr>
                <a:xfrm>
                  <a:off x="5742609" y="3071844"/>
                  <a:ext cx="60284" cy="6678"/>
                </a:xfrm>
                <a:custGeom>
                  <a:rect b="b" l="l" r="r" t="t"/>
                  <a:pathLst>
                    <a:path extrusionOk="0" h="37" w="334">
                      <a:moveTo>
                        <a:pt x="17" y="1"/>
                      </a:moveTo>
                      <a:cubicBezTo>
                        <a:pt x="6" y="1"/>
                        <a:pt x="0" y="7"/>
                        <a:pt x="0" y="18"/>
                      </a:cubicBezTo>
                      <a:cubicBezTo>
                        <a:pt x="0" y="31"/>
                        <a:pt x="6" y="37"/>
                        <a:pt x="17" y="37"/>
                      </a:cubicBezTo>
                      <a:lnTo>
                        <a:pt x="125" y="37"/>
                      </a:lnTo>
                      <a:cubicBezTo>
                        <a:pt x="137" y="37"/>
                        <a:pt x="143" y="31"/>
                        <a:pt x="143" y="18"/>
                      </a:cubicBezTo>
                      <a:cubicBezTo>
                        <a:pt x="143" y="7"/>
                        <a:pt x="137" y="1"/>
                        <a:pt x="125" y="1"/>
                      </a:cubicBezTo>
                      <a:close/>
                      <a:moveTo>
                        <a:pt x="209" y="1"/>
                      </a:moveTo>
                      <a:cubicBezTo>
                        <a:pt x="196" y="1"/>
                        <a:pt x="190" y="7"/>
                        <a:pt x="190" y="18"/>
                      </a:cubicBezTo>
                      <a:cubicBezTo>
                        <a:pt x="190" y="31"/>
                        <a:pt x="196" y="37"/>
                        <a:pt x="209" y="37"/>
                      </a:cubicBezTo>
                      <a:lnTo>
                        <a:pt x="316" y="37"/>
                      </a:lnTo>
                      <a:cubicBezTo>
                        <a:pt x="322" y="37"/>
                        <a:pt x="333" y="31"/>
                        <a:pt x="333" y="18"/>
                      </a:cubicBezTo>
                      <a:cubicBezTo>
                        <a:pt x="333" y="7"/>
                        <a:pt x="322" y="1"/>
                        <a:pt x="3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4"/>
                <p:cNvSpPr/>
                <p:nvPr/>
              </p:nvSpPr>
              <p:spPr>
                <a:xfrm>
                  <a:off x="5810112" y="3071844"/>
                  <a:ext cx="15522" cy="6678"/>
                </a:xfrm>
                <a:custGeom>
                  <a:rect b="b" l="l" r="r" t="t"/>
                  <a:pathLst>
                    <a:path extrusionOk="0" h="37" w="86">
                      <a:moveTo>
                        <a:pt x="19" y="1"/>
                      </a:moveTo>
                      <a:cubicBezTo>
                        <a:pt x="14" y="1"/>
                        <a:pt x="1" y="7"/>
                        <a:pt x="1" y="18"/>
                      </a:cubicBezTo>
                      <a:cubicBezTo>
                        <a:pt x="1" y="31"/>
                        <a:pt x="14" y="37"/>
                        <a:pt x="19" y="37"/>
                      </a:cubicBezTo>
                      <a:lnTo>
                        <a:pt x="66" y="37"/>
                      </a:lnTo>
                      <a:cubicBezTo>
                        <a:pt x="79" y="37"/>
                        <a:pt x="85" y="31"/>
                        <a:pt x="85" y="18"/>
                      </a:cubicBezTo>
                      <a:cubicBezTo>
                        <a:pt x="85" y="7"/>
                        <a:pt x="79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5697486" y="2953442"/>
                  <a:ext cx="240774" cy="213159"/>
                </a:xfrm>
                <a:custGeom>
                  <a:rect b="b" l="l" r="r" t="t"/>
                  <a:pathLst>
                    <a:path extrusionOk="0" h="1181" w="1334">
                      <a:moveTo>
                        <a:pt x="1298" y="37"/>
                      </a:moveTo>
                      <a:lnTo>
                        <a:pt x="1298" y="943"/>
                      </a:lnTo>
                      <a:lnTo>
                        <a:pt x="459" y="943"/>
                      </a:lnTo>
                      <a:cubicBezTo>
                        <a:pt x="453" y="943"/>
                        <a:pt x="446" y="943"/>
                        <a:pt x="440" y="949"/>
                      </a:cubicBezTo>
                      <a:lnTo>
                        <a:pt x="339" y="1127"/>
                      </a:lnTo>
                      <a:lnTo>
                        <a:pt x="232" y="949"/>
                      </a:lnTo>
                      <a:cubicBezTo>
                        <a:pt x="226" y="943"/>
                        <a:pt x="226" y="943"/>
                        <a:pt x="214" y="943"/>
                      </a:cubicBezTo>
                      <a:lnTo>
                        <a:pt x="36" y="943"/>
                      </a:lnTo>
                      <a:lnTo>
                        <a:pt x="36" y="37"/>
                      </a:lnTo>
                      <a:close/>
                      <a:moveTo>
                        <a:pt x="17" y="1"/>
                      </a:moveTo>
                      <a:cubicBezTo>
                        <a:pt x="12" y="1"/>
                        <a:pt x="0" y="8"/>
                        <a:pt x="0" y="19"/>
                      </a:cubicBezTo>
                      <a:lnTo>
                        <a:pt x="0" y="960"/>
                      </a:lnTo>
                      <a:cubicBezTo>
                        <a:pt x="0" y="966"/>
                        <a:pt x="12" y="979"/>
                        <a:pt x="17" y="979"/>
                      </a:cubicBezTo>
                      <a:lnTo>
                        <a:pt x="209" y="979"/>
                      </a:lnTo>
                      <a:lnTo>
                        <a:pt x="322" y="1174"/>
                      </a:lnTo>
                      <a:cubicBezTo>
                        <a:pt x="327" y="1180"/>
                        <a:pt x="333" y="1180"/>
                        <a:pt x="339" y="1180"/>
                      </a:cubicBezTo>
                      <a:cubicBezTo>
                        <a:pt x="346" y="1180"/>
                        <a:pt x="352" y="1180"/>
                        <a:pt x="352" y="1174"/>
                      </a:cubicBezTo>
                      <a:lnTo>
                        <a:pt x="470" y="979"/>
                      </a:lnTo>
                      <a:lnTo>
                        <a:pt x="1317" y="979"/>
                      </a:lnTo>
                      <a:cubicBezTo>
                        <a:pt x="1328" y="979"/>
                        <a:pt x="1334" y="966"/>
                        <a:pt x="1334" y="960"/>
                      </a:cubicBezTo>
                      <a:lnTo>
                        <a:pt x="1334" y="19"/>
                      </a:lnTo>
                      <a:cubicBezTo>
                        <a:pt x="1334" y="8"/>
                        <a:pt x="1328" y="1"/>
                        <a:pt x="13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1" name="Google Shape;261;p4"/>
              <p:cNvGrpSpPr/>
              <p:nvPr/>
            </p:nvGrpSpPr>
            <p:grpSpPr>
              <a:xfrm>
                <a:off x="215985" y="945151"/>
                <a:ext cx="415299" cy="523977"/>
                <a:chOff x="4038783" y="3957688"/>
                <a:chExt cx="144031" cy="181753"/>
              </a:xfrm>
            </p:grpSpPr>
            <p:sp>
              <p:nvSpPr>
                <p:cNvPr id="262" name="Google Shape;262;p4"/>
                <p:cNvSpPr/>
                <p:nvPr/>
              </p:nvSpPr>
              <p:spPr>
                <a:xfrm>
                  <a:off x="4038783" y="3957688"/>
                  <a:ext cx="144031" cy="181753"/>
                </a:xfrm>
                <a:custGeom>
                  <a:rect b="b" l="l" r="r" t="t"/>
                  <a:pathLst>
                    <a:path extrusionOk="0" h="1007" w="798">
                      <a:moveTo>
                        <a:pt x="399" y="30"/>
                      </a:moveTo>
                      <a:lnTo>
                        <a:pt x="774" y="162"/>
                      </a:lnTo>
                      <a:lnTo>
                        <a:pt x="774" y="363"/>
                      </a:lnTo>
                      <a:cubicBezTo>
                        <a:pt x="774" y="726"/>
                        <a:pt x="446" y="948"/>
                        <a:pt x="399" y="977"/>
                      </a:cubicBezTo>
                      <a:cubicBezTo>
                        <a:pt x="352" y="948"/>
                        <a:pt x="23" y="726"/>
                        <a:pt x="23" y="369"/>
                      </a:cubicBezTo>
                      <a:lnTo>
                        <a:pt x="23" y="162"/>
                      </a:lnTo>
                      <a:lnTo>
                        <a:pt x="399" y="30"/>
                      </a:lnTo>
                      <a:close/>
                      <a:moveTo>
                        <a:pt x="399" y="0"/>
                      </a:moveTo>
                      <a:lnTo>
                        <a:pt x="0" y="143"/>
                      </a:lnTo>
                      <a:lnTo>
                        <a:pt x="0" y="369"/>
                      </a:lnTo>
                      <a:cubicBezTo>
                        <a:pt x="0" y="762"/>
                        <a:pt x="393" y="1001"/>
                        <a:pt x="393" y="1001"/>
                      </a:cubicBezTo>
                      <a:lnTo>
                        <a:pt x="399" y="1007"/>
                      </a:lnTo>
                      <a:lnTo>
                        <a:pt x="405" y="1001"/>
                      </a:lnTo>
                      <a:cubicBezTo>
                        <a:pt x="410" y="1001"/>
                        <a:pt x="798" y="762"/>
                        <a:pt x="798" y="363"/>
                      </a:cubicBezTo>
                      <a:lnTo>
                        <a:pt x="798" y="143"/>
                      </a:lnTo>
                      <a:lnTo>
                        <a:pt x="3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4082823" y="3994328"/>
                  <a:ext cx="57035" cy="72196"/>
                </a:xfrm>
                <a:custGeom>
                  <a:rect b="b" l="l" r="r" t="t"/>
                  <a:pathLst>
                    <a:path extrusionOk="0" h="400" w="316">
                      <a:moveTo>
                        <a:pt x="155" y="23"/>
                      </a:moveTo>
                      <a:cubicBezTo>
                        <a:pt x="196" y="23"/>
                        <a:pt x="232" y="53"/>
                        <a:pt x="232" y="89"/>
                      </a:cubicBezTo>
                      <a:lnTo>
                        <a:pt x="232" y="149"/>
                      </a:lnTo>
                      <a:lnTo>
                        <a:pt x="84" y="149"/>
                      </a:lnTo>
                      <a:lnTo>
                        <a:pt x="84" y="89"/>
                      </a:lnTo>
                      <a:cubicBezTo>
                        <a:pt x="84" y="53"/>
                        <a:pt x="114" y="23"/>
                        <a:pt x="155" y="23"/>
                      </a:cubicBezTo>
                      <a:close/>
                      <a:moveTo>
                        <a:pt x="292" y="173"/>
                      </a:moveTo>
                      <a:lnTo>
                        <a:pt x="292" y="375"/>
                      </a:lnTo>
                      <a:lnTo>
                        <a:pt x="257" y="375"/>
                      </a:lnTo>
                      <a:lnTo>
                        <a:pt x="279" y="352"/>
                      </a:lnTo>
                      <a:lnTo>
                        <a:pt x="268" y="333"/>
                      </a:lnTo>
                      <a:lnTo>
                        <a:pt x="238" y="358"/>
                      </a:lnTo>
                      <a:lnTo>
                        <a:pt x="257" y="375"/>
                      </a:lnTo>
                      <a:lnTo>
                        <a:pt x="185" y="375"/>
                      </a:lnTo>
                      <a:lnTo>
                        <a:pt x="215" y="352"/>
                      </a:lnTo>
                      <a:lnTo>
                        <a:pt x="196" y="333"/>
                      </a:lnTo>
                      <a:lnTo>
                        <a:pt x="166" y="358"/>
                      </a:lnTo>
                      <a:lnTo>
                        <a:pt x="185" y="375"/>
                      </a:lnTo>
                      <a:lnTo>
                        <a:pt x="119" y="375"/>
                      </a:lnTo>
                      <a:lnTo>
                        <a:pt x="144" y="352"/>
                      </a:lnTo>
                      <a:lnTo>
                        <a:pt x="125" y="333"/>
                      </a:lnTo>
                      <a:lnTo>
                        <a:pt x="101" y="358"/>
                      </a:lnTo>
                      <a:lnTo>
                        <a:pt x="114" y="375"/>
                      </a:lnTo>
                      <a:lnTo>
                        <a:pt x="48" y="375"/>
                      </a:lnTo>
                      <a:lnTo>
                        <a:pt x="72" y="352"/>
                      </a:lnTo>
                      <a:lnTo>
                        <a:pt x="59" y="333"/>
                      </a:lnTo>
                      <a:lnTo>
                        <a:pt x="29" y="358"/>
                      </a:lnTo>
                      <a:lnTo>
                        <a:pt x="48" y="375"/>
                      </a:lnTo>
                      <a:lnTo>
                        <a:pt x="24" y="375"/>
                      </a:lnTo>
                      <a:lnTo>
                        <a:pt x="24" y="173"/>
                      </a:lnTo>
                      <a:close/>
                      <a:moveTo>
                        <a:pt x="155" y="0"/>
                      </a:moveTo>
                      <a:cubicBezTo>
                        <a:pt x="101" y="0"/>
                        <a:pt x="59" y="42"/>
                        <a:pt x="59" y="89"/>
                      </a:cubicBezTo>
                      <a:lnTo>
                        <a:pt x="59" y="149"/>
                      </a:lnTo>
                      <a:lnTo>
                        <a:pt x="1" y="149"/>
                      </a:lnTo>
                      <a:lnTo>
                        <a:pt x="1" y="399"/>
                      </a:lnTo>
                      <a:lnTo>
                        <a:pt x="315" y="399"/>
                      </a:lnTo>
                      <a:lnTo>
                        <a:pt x="315" y="149"/>
                      </a:lnTo>
                      <a:lnTo>
                        <a:pt x="257" y="149"/>
                      </a:lnTo>
                      <a:lnTo>
                        <a:pt x="257" y="89"/>
                      </a:lnTo>
                      <a:cubicBezTo>
                        <a:pt x="257" y="42"/>
                        <a:pt x="208" y="0"/>
                        <a:pt x="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4104301" y="4029704"/>
                  <a:ext cx="12995" cy="19493"/>
                </a:xfrm>
                <a:custGeom>
                  <a:rect b="b" l="l" r="r" t="t"/>
                  <a:pathLst>
                    <a:path extrusionOk="0" h="108" w="72">
                      <a:moveTo>
                        <a:pt x="36" y="24"/>
                      </a:moveTo>
                      <a:cubicBezTo>
                        <a:pt x="42" y="24"/>
                        <a:pt x="47" y="30"/>
                        <a:pt x="47" y="36"/>
                      </a:cubicBezTo>
                      <a:cubicBezTo>
                        <a:pt x="47" y="42"/>
                        <a:pt x="42" y="49"/>
                        <a:pt x="36" y="49"/>
                      </a:cubicBezTo>
                      <a:cubicBezTo>
                        <a:pt x="30" y="49"/>
                        <a:pt x="25" y="42"/>
                        <a:pt x="25" y="36"/>
                      </a:cubicBezTo>
                      <a:cubicBezTo>
                        <a:pt x="25" y="30"/>
                        <a:pt x="30" y="24"/>
                        <a:pt x="36" y="24"/>
                      </a:cubicBezTo>
                      <a:close/>
                      <a:moveTo>
                        <a:pt x="36" y="0"/>
                      </a:moveTo>
                      <a:cubicBezTo>
                        <a:pt x="17" y="0"/>
                        <a:pt x="0" y="19"/>
                        <a:pt x="0" y="36"/>
                      </a:cubicBezTo>
                      <a:cubicBezTo>
                        <a:pt x="0" y="54"/>
                        <a:pt x="12" y="66"/>
                        <a:pt x="25" y="72"/>
                      </a:cubicBezTo>
                      <a:lnTo>
                        <a:pt x="25" y="107"/>
                      </a:lnTo>
                      <a:lnTo>
                        <a:pt x="47" y="107"/>
                      </a:lnTo>
                      <a:lnTo>
                        <a:pt x="47" y="72"/>
                      </a:lnTo>
                      <a:cubicBezTo>
                        <a:pt x="66" y="66"/>
                        <a:pt x="72" y="54"/>
                        <a:pt x="72" y="36"/>
                      </a:cubicBezTo>
                      <a:cubicBezTo>
                        <a:pt x="72" y="19"/>
                        <a:pt x="60" y="0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5" name="Google Shape;265;p4"/>
              <p:cNvGrpSpPr/>
              <p:nvPr/>
            </p:nvGrpSpPr>
            <p:grpSpPr>
              <a:xfrm>
                <a:off x="8481863" y="3782850"/>
                <a:ext cx="369169" cy="369178"/>
                <a:chOff x="9824300" y="3830138"/>
                <a:chExt cx="369169" cy="369178"/>
              </a:xfrm>
            </p:grpSpPr>
            <p:sp>
              <p:nvSpPr>
                <p:cNvPr id="266" name="Google Shape;266;p4"/>
                <p:cNvSpPr/>
                <p:nvPr/>
              </p:nvSpPr>
              <p:spPr>
                <a:xfrm>
                  <a:off x="9824300" y="3830138"/>
                  <a:ext cx="369169" cy="369178"/>
                </a:xfrm>
                <a:custGeom>
                  <a:rect b="b" l="l" r="r" t="t"/>
                  <a:pathLst>
                    <a:path extrusionOk="0" h="1199" w="1199">
                      <a:moveTo>
                        <a:pt x="597" y="37"/>
                      </a:moveTo>
                      <a:cubicBezTo>
                        <a:pt x="602" y="48"/>
                        <a:pt x="608" y="55"/>
                        <a:pt x="614" y="67"/>
                      </a:cubicBezTo>
                      <a:cubicBezTo>
                        <a:pt x="620" y="78"/>
                        <a:pt x="620" y="91"/>
                        <a:pt x="627" y="97"/>
                      </a:cubicBezTo>
                      <a:cubicBezTo>
                        <a:pt x="627" y="102"/>
                        <a:pt x="632" y="108"/>
                        <a:pt x="632" y="108"/>
                      </a:cubicBezTo>
                      <a:cubicBezTo>
                        <a:pt x="632" y="114"/>
                        <a:pt x="638" y="120"/>
                        <a:pt x="644" y="120"/>
                      </a:cubicBezTo>
                      <a:lnTo>
                        <a:pt x="662" y="127"/>
                      </a:lnTo>
                      <a:lnTo>
                        <a:pt x="685" y="127"/>
                      </a:lnTo>
                      <a:cubicBezTo>
                        <a:pt x="685" y="127"/>
                        <a:pt x="691" y="127"/>
                        <a:pt x="691" y="132"/>
                      </a:cubicBezTo>
                      <a:lnTo>
                        <a:pt x="698" y="132"/>
                      </a:lnTo>
                      <a:cubicBezTo>
                        <a:pt x="704" y="132"/>
                        <a:pt x="710" y="132"/>
                        <a:pt x="715" y="127"/>
                      </a:cubicBezTo>
                      <a:lnTo>
                        <a:pt x="727" y="114"/>
                      </a:lnTo>
                      <a:cubicBezTo>
                        <a:pt x="734" y="108"/>
                        <a:pt x="740" y="97"/>
                        <a:pt x="745" y="91"/>
                      </a:cubicBezTo>
                      <a:cubicBezTo>
                        <a:pt x="751" y="78"/>
                        <a:pt x="762" y="72"/>
                        <a:pt x="770" y="67"/>
                      </a:cubicBezTo>
                      <a:lnTo>
                        <a:pt x="770" y="61"/>
                      </a:lnTo>
                      <a:lnTo>
                        <a:pt x="775" y="61"/>
                      </a:lnTo>
                      <a:cubicBezTo>
                        <a:pt x="781" y="67"/>
                        <a:pt x="781" y="67"/>
                        <a:pt x="787" y="67"/>
                      </a:cubicBezTo>
                      <a:lnTo>
                        <a:pt x="798" y="72"/>
                      </a:lnTo>
                      <a:cubicBezTo>
                        <a:pt x="805" y="72"/>
                        <a:pt x="817" y="78"/>
                        <a:pt x="823" y="78"/>
                      </a:cubicBezTo>
                      <a:lnTo>
                        <a:pt x="828" y="84"/>
                      </a:lnTo>
                      <a:lnTo>
                        <a:pt x="828" y="120"/>
                      </a:lnTo>
                      <a:lnTo>
                        <a:pt x="828" y="150"/>
                      </a:lnTo>
                      <a:lnTo>
                        <a:pt x="823" y="168"/>
                      </a:lnTo>
                      <a:cubicBezTo>
                        <a:pt x="823" y="174"/>
                        <a:pt x="828" y="180"/>
                        <a:pt x="834" y="185"/>
                      </a:cubicBezTo>
                      <a:cubicBezTo>
                        <a:pt x="834" y="185"/>
                        <a:pt x="841" y="185"/>
                        <a:pt x="847" y="191"/>
                      </a:cubicBezTo>
                      <a:lnTo>
                        <a:pt x="858" y="198"/>
                      </a:lnTo>
                      <a:lnTo>
                        <a:pt x="883" y="210"/>
                      </a:lnTo>
                      <a:cubicBezTo>
                        <a:pt x="888" y="215"/>
                        <a:pt x="894" y="215"/>
                        <a:pt x="900" y="215"/>
                      </a:cubicBezTo>
                      <a:cubicBezTo>
                        <a:pt x="900" y="215"/>
                        <a:pt x="918" y="204"/>
                        <a:pt x="941" y="191"/>
                      </a:cubicBezTo>
                      <a:cubicBezTo>
                        <a:pt x="954" y="185"/>
                        <a:pt x="960" y="185"/>
                        <a:pt x="971" y="180"/>
                      </a:cubicBezTo>
                      <a:lnTo>
                        <a:pt x="977" y="180"/>
                      </a:lnTo>
                      <a:lnTo>
                        <a:pt x="1013" y="221"/>
                      </a:lnTo>
                      <a:lnTo>
                        <a:pt x="1013" y="227"/>
                      </a:lnTo>
                      <a:cubicBezTo>
                        <a:pt x="1013" y="234"/>
                        <a:pt x="1007" y="245"/>
                        <a:pt x="1001" y="257"/>
                      </a:cubicBezTo>
                      <a:cubicBezTo>
                        <a:pt x="995" y="275"/>
                        <a:pt x="984" y="298"/>
                        <a:pt x="984" y="298"/>
                      </a:cubicBezTo>
                      <a:cubicBezTo>
                        <a:pt x="977" y="305"/>
                        <a:pt x="977" y="311"/>
                        <a:pt x="984" y="317"/>
                      </a:cubicBezTo>
                      <a:lnTo>
                        <a:pt x="995" y="334"/>
                      </a:lnTo>
                      <a:lnTo>
                        <a:pt x="1007" y="347"/>
                      </a:lnTo>
                      <a:cubicBezTo>
                        <a:pt x="1007" y="353"/>
                        <a:pt x="1013" y="358"/>
                        <a:pt x="1013" y="358"/>
                      </a:cubicBezTo>
                      <a:cubicBezTo>
                        <a:pt x="1013" y="364"/>
                        <a:pt x="1020" y="370"/>
                        <a:pt x="1031" y="370"/>
                      </a:cubicBezTo>
                      <a:lnTo>
                        <a:pt x="1114" y="370"/>
                      </a:lnTo>
                      <a:lnTo>
                        <a:pt x="1114" y="377"/>
                      </a:lnTo>
                      <a:cubicBezTo>
                        <a:pt x="1114" y="383"/>
                        <a:pt x="1120" y="388"/>
                        <a:pt x="1127" y="394"/>
                      </a:cubicBezTo>
                      <a:lnTo>
                        <a:pt x="1127" y="413"/>
                      </a:lnTo>
                      <a:cubicBezTo>
                        <a:pt x="1133" y="413"/>
                        <a:pt x="1133" y="413"/>
                        <a:pt x="1133" y="418"/>
                      </a:cubicBezTo>
                      <a:lnTo>
                        <a:pt x="1133" y="424"/>
                      </a:lnTo>
                      <a:lnTo>
                        <a:pt x="1108" y="448"/>
                      </a:lnTo>
                      <a:lnTo>
                        <a:pt x="1084" y="471"/>
                      </a:lnTo>
                      <a:lnTo>
                        <a:pt x="1073" y="477"/>
                      </a:lnTo>
                      <a:cubicBezTo>
                        <a:pt x="1067" y="484"/>
                        <a:pt x="1061" y="490"/>
                        <a:pt x="1067" y="495"/>
                      </a:cubicBezTo>
                      <a:lnTo>
                        <a:pt x="1067" y="501"/>
                      </a:lnTo>
                      <a:lnTo>
                        <a:pt x="1067" y="507"/>
                      </a:lnTo>
                      <a:lnTo>
                        <a:pt x="1067" y="526"/>
                      </a:lnTo>
                      <a:cubicBezTo>
                        <a:pt x="1067" y="526"/>
                        <a:pt x="1073" y="531"/>
                        <a:pt x="1073" y="537"/>
                      </a:cubicBezTo>
                      <a:lnTo>
                        <a:pt x="1073" y="548"/>
                      </a:lnTo>
                      <a:cubicBezTo>
                        <a:pt x="1073" y="556"/>
                        <a:pt x="1078" y="561"/>
                        <a:pt x="1084" y="567"/>
                      </a:cubicBezTo>
                      <a:lnTo>
                        <a:pt x="1097" y="567"/>
                      </a:lnTo>
                      <a:cubicBezTo>
                        <a:pt x="1108" y="573"/>
                        <a:pt x="1114" y="578"/>
                        <a:pt x="1127" y="584"/>
                      </a:cubicBezTo>
                      <a:cubicBezTo>
                        <a:pt x="1138" y="584"/>
                        <a:pt x="1150" y="591"/>
                        <a:pt x="1156" y="597"/>
                      </a:cubicBezTo>
                      <a:lnTo>
                        <a:pt x="1163" y="597"/>
                      </a:lnTo>
                      <a:lnTo>
                        <a:pt x="1163" y="608"/>
                      </a:lnTo>
                      <a:lnTo>
                        <a:pt x="1163" y="627"/>
                      </a:lnTo>
                      <a:lnTo>
                        <a:pt x="1163" y="638"/>
                      </a:lnTo>
                      <a:cubicBezTo>
                        <a:pt x="1156" y="644"/>
                        <a:pt x="1156" y="650"/>
                        <a:pt x="1156" y="656"/>
                      </a:cubicBezTo>
                      <a:cubicBezTo>
                        <a:pt x="1150" y="663"/>
                        <a:pt x="1138" y="663"/>
                        <a:pt x="1120" y="668"/>
                      </a:cubicBezTo>
                      <a:cubicBezTo>
                        <a:pt x="1114" y="674"/>
                        <a:pt x="1103" y="674"/>
                        <a:pt x="1091" y="680"/>
                      </a:cubicBezTo>
                      <a:lnTo>
                        <a:pt x="1078" y="680"/>
                      </a:lnTo>
                      <a:cubicBezTo>
                        <a:pt x="1073" y="686"/>
                        <a:pt x="1067" y="686"/>
                        <a:pt x="1067" y="698"/>
                      </a:cubicBezTo>
                      <a:lnTo>
                        <a:pt x="1061" y="710"/>
                      </a:lnTo>
                      <a:lnTo>
                        <a:pt x="1061" y="716"/>
                      </a:lnTo>
                      <a:lnTo>
                        <a:pt x="1061" y="721"/>
                      </a:lnTo>
                      <a:lnTo>
                        <a:pt x="1048" y="746"/>
                      </a:lnTo>
                      <a:cubicBezTo>
                        <a:pt x="1048" y="751"/>
                        <a:pt x="1048" y="763"/>
                        <a:pt x="1056" y="763"/>
                      </a:cubicBezTo>
                      <a:lnTo>
                        <a:pt x="1091" y="799"/>
                      </a:lnTo>
                      <a:cubicBezTo>
                        <a:pt x="1097" y="806"/>
                        <a:pt x="1103" y="817"/>
                        <a:pt x="1108" y="823"/>
                      </a:cubicBezTo>
                      <a:lnTo>
                        <a:pt x="1114" y="829"/>
                      </a:lnTo>
                      <a:lnTo>
                        <a:pt x="1108" y="829"/>
                      </a:lnTo>
                      <a:cubicBezTo>
                        <a:pt x="1108" y="834"/>
                        <a:pt x="1108" y="841"/>
                        <a:pt x="1103" y="847"/>
                      </a:cubicBezTo>
                      <a:lnTo>
                        <a:pt x="1097" y="853"/>
                      </a:lnTo>
                      <a:cubicBezTo>
                        <a:pt x="1097" y="859"/>
                        <a:pt x="1091" y="864"/>
                        <a:pt x="1091" y="870"/>
                      </a:cubicBezTo>
                      <a:lnTo>
                        <a:pt x="1084" y="877"/>
                      </a:lnTo>
                      <a:lnTo>
                        <a:pt x="1084" y="883"/>
                      </a:lnTo>
                      <a:cubicBezTo>
                        <a:pt x="1078" y="877"/>
                        <a:pt x="1061" y="877"/>
                        <a:pt x="1048" y="877"/>
                      </a:cubicBezTo>
                      <a:cubicBezTo>
                        <a:pt x="1025" y="877"/>
                        <a:pt x="1001" y="870"/>
                        <a:pt x="1001" y="870"/>
                      </a:cubicBezTo>
                      <a:cubicBezTo>
                        <a:pt x="995" y="870"/>
                        <a:pt x="990" y="870"/>
                        <a:pt x="984" y="877"/>
                      </a:cubicBezTo>
                      <a:lnTo>
                        <a:pt x="965" y="900"/>
                      </a:lnTo>
                      <a:lnTo>
                        <a:pt x="954" y="919"/>
                      </a:lnTo>
                      <a:cubicBezTo>
                        <a:pt x="948" y="924"/>
                        <a:pt x="948" y="930"/>
                        <a:pt x="948" y="936"/>
                      </a:cubicBezTo>
                      <a:cubicBezTo>
                        <a:pt x="948" y="936"/>
                        <a:pt x="954" y="960"/>
                        <a:pt x="965" y="984"/>
                      </a:cubicBezTo>
                      <a:cubicBezTo>
                        <a:pt x="965" y="996"/>
                        <a:pt x="971" y="1002"/>
                        <a:pt x="971" y="1013"/>
                      </a:cubicBezTo>
                      <a:lnTo>
                        <a:pt x="971" y="1020"/>
                      </a:lnTo>
                      <a:lnTo>
                        <a:pt x="965" y="1026"/>
                      </a:lnTo>
                      <a:cubicBezTo>
                        <a:pt x="960" y="1026"/>
                        <a:pt x="960" y="1032"/>
                        <a:pt x="954" y="1037"/>
                      </a:cubicBezTo>
                      <a:lnTo>
                        <a:pt x="930" y="1056"/>
                      </a:lnTo>
                      <a:lnTo>
                        <a:pt x="924" y="1049"/>
                      </a:lnTo>
                      <a:cubicBezTo>
                        <a:pt x="918" y="1049"/>
                        <a:pt x="905" y="1043"/>
                        <a:pt x="894" y="1037"/>
                      </a:cubicBezTo>
                      <a:cubicBezTo>
                        <a:pt x="888" y="1032"/>
                        <a:pt x="877" y="1026"/>
                        <a:pt x="870" y="1020"/>
                      </a:cubicBezTo>
                      <a:cubicBezTo>
                        <a:pt x="864" y="1013"/>
                        <a:pt x="858" y="1013"/>
                        <a:pt x="858" y="1013"/>
                      </a:cubicBezTo>
                      <a:cubicBezTo>
                        <a:pt x="855" y="1010"/>
                        <a:pt x="853" y="1009"/>
                        <a:pt x="850" y="1009"/>
                      </a:cubicBezTo>
                      <a:cubicBezTo>
                        <a:pt x="847" y="1009"/>
                        <a:pt x="844" y="1010"/>
                        <a:pt x="841" y="1013"/>
                      </a:cubicBezTo>
                      <a:lnTo>
                        <a:pt x="823" y="1020"/>
                      </a:lnTo>
                      <a:lnTo>
                        <a:pt x="817" y="1026"/>
                      </a:lnTo>
                      <a:lnTo>
                        <a:pt x="798" y="1032"/>
                      </a:lnTo>
                      <a:lnTo>
                        <a:pt x="792" y="1032"/>
                      </a:lnTo>
                      <a:lnTo>
                        <a:pt x="792" y="1037"/>
                      </a:lnTo>
                      <a:cubicBezTo>
                        <a:pt x="781" y="1037"/>
                        <a:pt x="781" y="1043"/>
                        <a:pt x="781" y="1049"/>
                      </a:cubicBezTo>
                      <a:lnTo>
                        <a:pt x="781" y="1067"/>
                      </a:lnTo>
                      <a:cubicBezTo>
                        <a:pt x="781" y="1073"/>
                        <a:pt x="775" y="1084"/>
                        <a:pt x="775" y="1097"/>
                      </a:cubicBezTo>
                      <a:cubicBezTo>
                        <a:pt x="775" y="1109"/>
                        <a:pt x="775" y="1120"/>
                        <a:pt x="770" y="1133"/>
                      </a:cubicBezTo>
                      <a:lnTo>
                        <a:pt x="745" y="1144"/>
                      </a:lnTo>
                      <a:cubicBezTo>
                        <a:pt x="734" y="1144"/>
                        <a:pt x="721" y="1144"/>
                        <a:pt x="715" y="1150"/>
                      </a:cubicBezTo>
                      <a:cubicBezTo>
                        <a:pt x="710" y="1144"/>
                        <a:pt x="698" y="1133"/>
                        <a:pt x="691" y="1120"/>
                      </a:cubicBezTo>
                      <a:cubicBezTo>
                        <a:pt x="685" y="1109"/>
                        <a:pt x="680" y="1103"/>
                        <a:pt x="674" y="1092"/>
                      </a:cubicBezTo>
                      <a:lnTo>
                        <a:pt x="668" y="1079"/>
                      </a:lnTo>
                      <a:cubicBezTo>
                        <a:pt x="662" y="1073"/>
                        <a:pt x="655" y="1073"/>
                        <a:pt x="650" y="1073"/>
                      </a:cubicBezTo>
                      <a:lnTo>
                        <a:pt x="597" y="1073"/>
                      </a:lnTo>
                      <a:cubicBezTo>
                        <a:pt x="591" y="1073"/>
                        <a:pt x="584" y="1079"/>
                        <a:pt x="578" y="1084"/>
                      </a:cubicBezTo>
                      <a:cubicBezTo>
                        <a:pt x="578" y="1084"/>
                        <a:pt x="567" y="1109"/>
                        <a:pt x="555" y="1127"/>
                      </a:cubicBezTo>
                      <a:cubicBezTo>
                        <a:pt x="548" y="1139"/>
                        <a:pt x="542" y="1150"/>
                        <a:pt x="537" y="1156"/>
                      </a:cubicBezTo>
                      <a:lnTo>
                        <a:pt x="507" y="1156"/>
                      </a:lnTo>
                      <a:lnTo>
                        <a:pt x="501" y="1150"/>
                      </a:lnTo>
                      <a:lnTo>
                        <a:pt x="477" y="1150"/>
                      </a:lnTo>
                      <a:lnTo>
                        <a:pt x="477" y="1144"/>
                      </a:lnTo>
                      <a:cubicBezTo>
                        <a:pt x="477" y="1139"/>
                        <a:pt x="471" y="1127"/>
                        <a:pt x="471" y="1114"/>
                      </a:cubicBezTo>
                      <a:cubicBezTo>
                        <a:pt x="471" y="1103"/>
                        <a:pt x="465" y="1092"/>
                        <a:pt x="465" y="1084"/>
                      </a:cubicBezTo>
                      <a:lnTo>
                        <a:pt x="465" y="1067"/>
                      </a:lnTo>
                      <a:cubicBezTo>
                        <a:pt x="459" y="1062"/>
                        <a:pt x="459" y="1056"/>
                        <a:pt x="454" y="1056"/>
                      </a:cubicBezTo>
                      <a:lnTo>
                        <a:pt x="424" y="1043"/>
                      </a:lnTo>
                      <a:cubicBezTo>
                        <a:pt x="418" y="1043"/>
                        <a:pt x="418" y="1043"/>
                        <a:pt x="412" y="1037"/>
                      </a:cubicBezTo>
                      <a:lnTo>
                        <a:pt x="399" y="1032"/>
                      </a:lnTo>
                      <a:cubicBezTo>
                        <a:pt x="394" y="1032"/>
                        <a:pt x="388" y="1032"/>
                        <a:pt x="382" y="1037"/>
                      </a:cubicBezTo>
                      <a:lnTo>
                        <a:pt x="369" y="1043"/>
                      </a:lnTo>
                      <a:lnTo>
                        <a:pt x="347" y="1067"/>
                      </a:lnTo>
                      <a:cubicBezTo>
                        <a:pt x="334" y="1073"/>
                        <a:pt x="328" y="1079"/>
                        <a:pt x="316" y="1084"/>
                      </a:cubicBezTo>
                      <a:lnTo>
                        <a:pt x="311" y="1084"/>
                      </a:lnTo>
                      <a:cubicBezTo>
                        <a:pt x="311" y="1084"/>
                        <a:pt x="305" y="1079"/>
                        <a:pt x="298" y="1073"/>
                      </a:cubicBezTo>
                      <a:lnTo>
                        <a:pt x="292" y="1073"/>
                      </a:lnTo>
                      <a:cubicBezTo>
                        <a:pt x="286" y="1067"/>
                        <a:pt x="281" y="1062"/>
                        <a:pt x="275" y="1062"/>
                      </a:cubicBezTo>
                      <a:lnTo>
                        <a:pt x="269" y="1056"/>
                      </a:lnTo>
                      <a:lnTo>
                        <a:pt x="269" y="1049"/>
                      </a:lnTo>
                      <a:cubicBezTo>
                        <a:pt x="269" y="1043"/>
                        <a:pt x="269" y="1032"/>
                        <a:pt x="275" y="1020"/>
                      </a:cubicBezTo>
                      <a:cubicBezTo>
                        <a:pt x="275" y="996"/>
                        <a:pt x="286" y="971"/>
                        <a:pt x="286" y="971"/>
                      </a:cubicBezTo>
                      <a:cubicBezTo>
                        <a:pt x="286" y="966"/>
                        <a:pt x="281" y="960"/>
                        <a:pt x="281" y="954"/>
                      </a:cubicBezTo>
                      <a:lnTo>
                        <a:pt x="256" y="936"/>
                      </a:lnTo>
                      <a:lnTo>
                        <a:pt x="245" y="919"/>
                      </a:lnTo>
                      <a:lnTo>
                        <a:pt x="239" y="919"/>
                      </a:lnTo>
                      <a:cubicBezTo>
                        <a:pt x="239" y="915"/>
                        <a:pt x="233" y="910"/>
                        <a:pt x="227" y="910"/>
                      </a:cubicBezTo>
                      <a:cubicBezTo>
                        <a:pt x="225" y="910"/>
                        <a:pt x="222" y="911"/>
                        <a:pt x="221" y="913"/>
                      </a:cubicBezTo>
                      <a:cubicBezTo>
                        <a:pt x="221" y="913"/>
                        <a:pt x="198" y="919"/>
                        <a:pt x="179" y="924"/>
                      </a:cubicBezTo>
                      <a:cubicBezTo>
                        <a:pt x="168" y="924"/>
                        <a:pt x="155" y="924"/>
                        <a:pt x="144" y="930"/>
                      </a:cubicBezTo>
                      <a:lnTo>
                        <a:pt x="138" y="930"/>
                      </a:lnTo>
                      <a:lnTo>
                        <a:pt x="138" y="919"/>
                      </a:lnTo>
                      <a:cubicBezTo>
                        <a:pt x="132" y="919"/>
                        <a:pt x="126" y="913"/>
                        <a:pt x="126" y="906"/>
                      </a:cubicBezTo>
                      <a:lnTo>
                        <a:pt x="119" y="894"/>
                      </a:lnTo>
                      <a:cubicBezTo>
                        <a:pt x="114" y="889"/>
                        <a:pt x="114" y="889"/>
                        <a:pt x="108" y="883"/>
                      </a:cubicBezTo>
                      <a:lnTo>
                        <a:pt x="114" y="877"/>
                      </a:lnTo>
                      <a:cubicBezTo>
                        <a:pt x="114" y="870"/>
                        <a:pt x="119" y="859"/>
                        <a:pt x="132" y="847"/>
                      </a:cubicBezTo>
                      <a:cubicBezTo>
                        <a:pt x="138" y="841"/>
                        <a:pt x="144" y="829"/>
                        <a:pt x="149" y="823"/>
                      </a:cubicBezTo>
                      <a:lnTo>
                        <a:pt x="155" y="811"/>
                      </a:lnTo>
                      <a:cubicBezTo>
                        <a:pt x="162" y="806"/>
                        <a:pt x="162" y="799"/>
                        <a:pt x="162" y="793"/>
                      </a:cubicBezTo>
                      <a:lnTo>
                        <a:pt x="155" y="781"/>
                      </a:lnTo>
                      <a:cubicBezTo>
                        <a:pt x="155" y="781"/>
                        <a:pt x="155" y="776"/>
                        <a:pt x="149" y="776"/>
                      </a:cubicBezTo>
                      <a:lnTo>
                        <a:pt x="149" y="770"/>
                      </a:lnTo>
                      <a:lnTo>
                        <a:pt x="144" y="746"/>
                      </a:lnTo>
                      <a:cubicBezTo>
                        <a:pt x="138" y="740"/>
                        <a:pt x="132" y="734"/>
                        <a:pt x="126" y="734"/>
                      </a:cubicBezTo>
                      <a:lnTo>
                        <a:pt x="114" y="727"/>
                      </a:lnTo>
                      <a:cubicBezTo>
                        <a:pt x="102" y="727"/>
                        <a:pt x="91" y="727"/>
                        <a:pt x="83" y="721"/>
                      </a:cubicBezTo>
                      <a:cubicBezTo>
                        <a:pt x="72" y="721"/>
                        <a:pt x="61" y="716"/>
                        <a:pt x="48" y="716"/>
                      </a:cubicBezTo>
                      <a:lnTo>
                        <a:pt x="42" y="710"/>
                      </a:lnTo>
                      <a:lnTo>
                        <a:pt x="42" y="691"/>
                      </a:lnTo>
                      <a:lnTo>
                        <a:pt x="42" y="686"/>
                      </a:lnTo>
                      <a:cubicBezTo>
                        <a:pt x="36" y="680"/>
                        <a:pt x="36" y="674"/>
                        <a:pt x="36" y="674"/>
                      </a:cubicBezTo>
                      <a:lnTo>
                        <a:pt x="36" y="656"/>
                      </a:lnTo>
                      <a:cubicBezTo>
                        <a:pt x="42" y="650"/>
                        <a:pt x="55" y="644"/>
                        <a:pt x="66" y="638"/>
                      </a:cubicBezTo>
                      <a:cubicBezTo>
                        <a:pt x="91" y="627"/>
                        <a:pt x="108" y="614"/>
                        <a:pt x="108" y="614"/>
                      </a:cubicBezTo>
                      <a:cubicBezTo>
                        <a:pt x="114" y="614"/>
                        <a:pt x="119" y="608"/>
                        <a:pt x="119" y="597"/>
                      </a:cubicBezTo>
                      <a:lnTo>
                        <a:pt x="119" y="573"/>
                      </a:lnTo>
                      <a:lnTo>
                        <a:pt x="119" y="561"/>
                      </a:lnTo>
                      <a:lnTo>
                        <a:pt x="119" y="548"/>
                      </a:lnTo>
                      <a:cubicBezTo>
                        <a:pt x="119" y="537"/>
                        <a:pt x="119" y="531"/>
                        <a:pt x="114" y="531"/>
                      </a:cubicBezTo>
                      <a:lnTo>
                        <a:pt x="102" y="520"/>
                      </a:lnTo>
                      <a:cubicBezTo>
                        <a:pt x="96" y="520"/>
                        <a:pt x="83" y="507"/>
                        <a:pt x="72" y="501"/>
                      </a:cubicBezTo>
                      <a:lnTo>
                        <a:pt x="48" y="477"/>
                      </a:lnTo>
                      <a:cubicBezTo>
                        <a:pt x="48" y="471"/>
                        <a:pt x="48" y="460"/>
                        <a:pt x="55" y="454"/>
                      </a:cubicBezTo>
                      <a:lnTo>
                        <a:pt x="61" y="424"/>
                      </a:lnTo>
                      <a:lnTo>
                        <a:pt x="66" y="424"/>
                      </a:lnTo>
                      <a:cubicBezTo>
                        <a:pt x="72" y="424"/>
                        <a:pt x="83" y="418"/>
                        <a:pt x="96" y="418"/>
                      </a:cubicBezTo>
                      <a:lnTo>
                        <a:pt x="144" y="418"/>
                      </a:lnTo>
                      <a:cubicBezTo>
                        <a:pt x="149" y="418"/>
                        <a:pt x="155" y="413"/>
                        <a:pt x="162" y="405"/>
                      </a:cubicBezTo>
                      <a:lnTo>
                        <a:pt x="162" y="400"/>
                      </a:lnTo>
                      <a:cubicBezTo>
                        <a:pt x="162" y="400"/>
                        <a:pt x="162" y="394"/>
                        <a:pt x="168" y="394"/>
                      </a:cubicBezTo>
                      <a:lnTo>
                        <a:pt x="174" y="383"/>
                      </a:lnTo>
                      <a:cubicBezTo>
                        <a:pt x="174" y="383"/>
                        <a:pt x="174" y="377"/>
                        <a:pt x="179" y="370"/>
                      </a:cubicBezTo>
                      <a:lnTo>
                        <a:pt x="185" y="358"/>
                      </a:lnTo>
                      <a:lnTo>
                        <a:pt x="185" y="341"/>
                      </a:lnTo>
                      <a:cubicBezTo>
                        <a:pt x="185" y="341"/>
                        <a:pt x="179" y="334"/>
                        <a:pt x="174" y="328"/>
                      </a:cubicBezTo>
                      <a:cubicBezTo>
                        <a:pt x="174" y="317"/>
                        <a:pt x="162" y="311"/>
                        <a:pt x="155" y="298"/>
                      </a:cubicBezTo>
                      <a:cubicBezTo>
                        <a:pt x="149" y="287"/>
                        <a:pt x="149" y="281"/>
                        <a:pt x="144" y="270"/>
                      </a:cubicBezTo>
                      <a:lnTo>
                        <a:pt x="144" y="262"/>
                      </a:lnTo>
                      <a:lnTo>
                        <a:pt x="162" y="245"/>
                      </a:lnTo>
                      <a:cubicBezTo>
                        <a:pt x="162" y="240"/>
                        <a:pt x="168" y="234"/>
                        <a:pt x="174" y="227"/>
                      </a:cubicBezTo>
                      <a:lnTo>
                        <a:pt x="179" y="221"/>
                      </a:lnTo>
                      <a:lnTo>
                        <a:pt x="185" y="221"/>
                      </a:lnTo>
                      <a:cubicBezTo>
                        <a:pt x="191" y="221"/>
                        <a:pt x="204" y="227"/>
                        <a:pt x="215" y="234"/>
                      </a:cubicBezTo>
                      <a:cubicBezTo>
                        <a:pt x="234" y="240"/>
                        <a:pt x="256" y="245"/>
                        <a:pt x="256" y="245"/>
                      </a:cubicBezTo>
                      <a:cubicBezTo>
                        <a:pt x="259" y="248"/>
                        <a:pt x="263" y="250"/>
                        <a:pt x="266" y="250"/>
                      </a:cubicBezTo>
                      <a:cubicBezTo>
                        <a:pt x="269" y="250"/>
                        <a:pt x="272" y="248"/>
                        <a:pt x="275" y="245"/>
                      </a:cubicBezTo>
                      <a:lnTo>
                        <a:pt x="298" y="227"/>
                      </a:lnTo>
                      <a:lnTo>
                        <a:pt x="316" y="210"/>
                      </a:lnTo>
                      <a:cubicBezTo>
                        <a:pt x="322" y="204"/>
                        <a:pt x="328" y="198"/>
                        <a:pt x="322" y="191"/>
                      </a:cubicBezTo>
                      <a:cubicBezTo>
                        <a:pt x="322" y="191"/>
                        <a:pt x="322" y="168"/>
                        <a:pt x="316" y="144"/>
                      </a:cubicBezTo>
                      <a:lnTo>
                        <a:pt x="316" y="108"/>
                      </a:lnTo>
                      <a:lnTo>
                        <a:pt x="322" y="102"/>
                      </a:lnTo>
                      <a:cubicBezTo>
                        <a:pt x="328" y="102"/>
                        <a:pt x="334" y="97"/>
                        <a:pt x="341" y="97"/>
                      </a:cubicBezTo>
                      <a:lnTo>
                        <a:pt x="352" y="91"/>
                      </a:lnTo>
                      <a:cubicBezTo>
                        <a:pt x="358" y="91"/>
                        <a:pt x="358" y="84"/>
                        <a:pt x="364" y="84"/>
                      </a:cubicBezTo>
                      <a:lnTo>
                        <a:pt x="369" y="84"/>
                      </a:lnTo>
                      <a:cubicBezTo>
                        <a:pt x="377" y="91"/>
                        <a:pt x="388" y="97"/>
                        <a:pt x="394" y="108"/>
                      </a:cubicBezTo>
                      <a:cubicBezTo>
                        <a:pt x="412" y="120"/>
                        <a:pt x="429" y="138"/>
                        <a:pt x="429" y="138"/>
                      </a:cubicBezTo>
                      <a:cubicBezTo>
                        <a:pt x="435" y="144"/>
                        <a:pt x="441" y="144"/>
                        <a:pt x="448" y="144"/>
                      </a:cubicBezTo>
                      <a:lnTo>
                        <a:pt x="471" y="138"/>
                      </a:lnTo>
                      <a:lnTo>
                        <a:pt x="477" y="132"/>
                      </a:lnTo>
                      <a:lnTo>
                        <a:pt x="501" y="132"/>
                      </a:lnTo>
                      <a:cubicBezTo>
                        <a:pt x="507" y="127"/>
                        <a:pt x="512" y="127"/>
                        <a:pt x="512" y="114"/>
                      </a:cubicBezTo>
                      <a:lnTo>
                        <a:pt x="519" y="102"/>
                      </a:lnTo>
                      <a:cubicBezTo>
                        <a:pt x="519" y="97"/>
                        <a:pt x="525" y="84"/>
                        <a:pt x="525" y="72"/>
                      </a:cubicBezTo>
                      <a:cubicBezTo>
                        <a:pt x="531" y="61"/>
                        <a:pt x="537" y="42"/>
                        <a:pt x="537" y="37"/>
                      </a:cubicBezTo>
                      <a:close/>
                      <a:moveTo>
                        <a:pt x="525" y="1"/>
                      </a:moveTo>
                      <a:cubicBezTo>
                        <a:pt x="519" y="1"/>
                        <a:pt x="512" y="7"/>
                        <a:pt x="507" y="12"/>
                      </a:cubicBezTo>
                      <a:cubicBezTo>
                        <a:pt x="507" y="12"/>
                        <a:pt x="501" y="37"/>
                        <a:pt x="489" y="61"/>
                      </a:cubicBezTo>
                      <a:cubicBezTo>
                        <a:pt x="489" y="72"/>
                        <a:pt x="484" y="84"/>
                        <a:pt x="484" y="97"/>
                      </a:cubicBezTo>
                      <a:lnTo>
                        <a:pt x="477" y="97"/>
                      </a:lnTo>
                      <a:cubicBezTo>
                        <a:pt x="477" y="97"/>
                        <a:pt x="471" y="97"/>
                        <a:pt x="465" y="102"/>
                      </a:cubicBezTo>
                      <a:lnTo>
                        <a:pt x="448" y="108"/>
                      </a:lnTo>
                      <a:lnTo>
                        <a:pt x="418" y="78"/>
                      </a:lnTo>
                      <a:lnTo>
                        <a:pt x="394" y="55"/>
                      </a:lnTo>
                      <a:lnTo>
                        <a:pt x="382" y="48"/>
                      </a:lnTo>
                      <a:cubicBezTo>
                        <a:pt x="377" y="42"/>
                        <a:pt x="369" y="42"/>
                        <a:pt x="364" y="42"/>
                      </a:cubicBezTo>
                      <a:lnTo>
                        <a:pt x="352" y="48"/>
                      </a:lnTo>
                      <a:cubicBezTo>
                        <a:pt x="347" y="55"/>
                        <a:pt x="341" y="55"/>
                        <a:pt x="334" y="61"/>
                      </a:cubicBezTo>
                      <a:lnTo>
                        <a:pt x="322" y="61"/>
                      </a:lnTo>
                      <a:cubicBezTo>
                        <a:pt x="316" y="67"/>
                        <a:pt x="311" y="72"/>
                        <a:pt x="305" y="72"/>
                      </a:cubicBezTo>
                      <a:lnTo>
                        <a:pt x="298" y="78"/>
                      </a:lnTo>
                      <a:cubicBezTo>
                        <a:pt x="292" y="78"/>
                        <a:pt x="286" y="84"/>
                        <a:pt x="286" y="84"/>
                      </a:cubicBezTo>
                      <a:cubicBezTo>
                        <a:pt x="281" y="91"/>
                        <a:pt x="281" y="97"/>
                        <a:pt x="281" y="102"/>
                      </a:cubicBezTo>
                      <a:lnTo>
                        <a:pt x="281" y="150"/>
                      </a:lnTo>
                      <a:cubicBezTo>
                        <a:pt x="286" y="162"/>
                        <a:pt x="286" y="180"/>
                        <a:pt x="286" y="185"/>
                      </a:cubicBezTo>
                      <a:lnTo>
                        <a:pt x="275" y="198"/>
                      </a:lnTo>
                      <a:lnTo>
                        <a:pt x="269" y="204"/>
                      </a:lnTo>
                      <a:lnTo>
                        <a:pt x="262" y="210"/>
                      </a:lnTo>
                      <a:cubicBezTo>
                        <a:pt x="251" y="210"/>
                        <a:pt x="239" y="204"/>
                        <a:pt x="226" y="198"/>
                      </a:cubicBezTo>
                      <a:cubicBezTo>
                        <a:pt x="215" y="191"/>
                        <a:pt x="204" y="191"/>
                        <a:pt x="191" y="185"/>
                      </a:cubicBezTo>
                      <a:lnTo>
                        <a:pt x="174" y="185"/>
                      </a:lnTo>
                      <a:cubicBezTo>
                        <a:pt x="172" y="183"/>
                        <a:pt x="170" y="183"/>
                        <a:pt x="168" y="183"/>
                      </a:cubicBezTo>
                      <a:cubicBezTo>
                        <a:pt x="165" y="183"/>
                        <a:pt x="162" y="185"/>
                        <a:pt x="162" y="185"/>
                      </a:cubicBezTo>
                      <a:lnTo>
                        <a:pt x="155" y="191"/>
                      </a:lnTo>
                      <a:lnTo>
                        <a:pt x="149" y="198"/>
                      </a:lnTo>
                      <a:lnTo>
                        <a:pt x="144" y="204"/>
                      </a:lnTo>
                      <a:cubicBezTo>
                        <a:pt x="144" y="210"/>
                        <a:pt x="138" y="215"/>
                        <a:pt x="132" y="221"/>
                      </a:cubicBezTo>
                      <a:lnTo>
                        <a:pt x="114" y="240"/>
                      </a:lnTo>
                      <a:lnTo>
                        <a:pt x="108" y="257"/>
                      </a:lnTo>
                      <a:cubicBezTo>
                        <a:pt x="102" y="257"/>
                        <a:pt x="102" y="270"/>
                        <a:pt x="102" y="275"/>
                      </a:cubicBezTo>
                      <a:lnTo>
                        <a:pt x="114" y="287"/>
                      </a:lnTo>
                      <a:cubicBezTo>
                        <a:pt x="114" y="293"/>
                        <a:pt x="119" y="305"/>
                        <a:pt x="126" y="317"/>
                      </a:cubicBezTo>
                      <a:cubicBezTo>
                        <a:pt x="132" y="328"/>
                        <a:pt x="138" y="341"/>
                        <a:pt x="144" y="347"/>
                      </a:cubicBezTo>
                      <a:lnTo>
                        <a:pt x="149" y="347"/>
                      </a:lnTo>
                      <a:lnTo>
                        <a:pt x="144" y="353"/>
                      </a:lnTo>
                      <a:cubicBezTo>
                        <a:pt x="144" y="358"/>
                        <a:pt x="138" y="364"/>
                        <a:pt x="138" y="364"/>
                      </a:cubicBezTo>
                      <a:lnTo>
                        <a:pt x="132" y="377"/>
                      </a:lnTo>
                      <a:lnTo>
                        <a:pt x="132" y="383"/>
                      </a:lnTo>
                      <a:lnTo>
                        <a:pt x="96" y="383"/>
                      </a:lnTo>
                      <a:cubicBezTo>
                        <a:pt x="83" y="383"/>
                        <a:pt x="66" y="388"/>
                        <a:pt x="61" y="388"/>
                      </a:cubicBezTo>
                      <a:lnTo>
                        <a:pt x="42" y="388"/>
                      </a:lnTo>
                      <a:cubicBezTo>
                        <a:pt x="36" y="394"/>
                        <a:pt x="31" y="394"/>
                        <a:pt x="31" y="400"/>
                      </a:cubicBezTo>
                      <a:lnTo>
                        <a:pt x="19" y="441"/>
                      </a:lnTo>
                      <a:cubicBezTo>
                        <a:pt x="12" y="454"/>
                        <a:pt x="12" y="465"/>
                        <a:pt x="12" y="471"/>
                      </a:cubicBezTo>
                      <a:lnTo>
                        <a:pt x="6" y="484"/>
                      </a:lnTo>
                      <a:cubicBezTo>
                        <a:pt x="6" y="490"/>
                        <a:pt x="6" y="495"/>
                        <a:pt x="12" y="501"/>
                      </a:cubicBezTo>
                      <a:cubicBezTo>
                        <a:pt x="12" y="501"/>
                        <a:pt x="36" y="520"/>
                        <a:pt x="55" y="531"/>
                      </a:cubicBezTo>
                      <a:cubicBezTo>
                        <a:pt x="66" y="537"/>
                        <a:pt x="72" y="548"/>
                        <a:pt x="83" y="548"/>
                      </a:cubicBezTo>
                      <a:lnTo>
                        <a:pt x="83" y="556"/>
                      </a:lnTo>
                      <a:lnTo>
                        <a:pt x="83" y="573"/>
                      </a:lnTo>
                      <a:lnTo>
                        <a:pt x="83" y="591"/>
                      </a:lnTo>
                      <a:cubicBezTo>
                        <a:pt x="72" y="591"/>
                        <a:pt x="61" y="597"/>
                        <a:pt x="48" y="608"/>
                      </a:cubicBezTo>
                      <a:cubicBezTo>
                        <a:pt x="31" y="620"/>
                        <a:pt x="6" y="633"/>
                        <a:pt x="6" y="633"/>
                      </a:cubicBezTo>
                      <a:cubicBezTo>
                        <a:pt x="1" y="638"/>
                        <a:pt x="1" y="644"/>
                        <a:pt x="1" y="650"/>
                      </a:cubicBezTo>
                      <a:lnTo>
                        <a:pt x="1" y="663"/>
                      </a:lnTo>
                      <a:lnTo>
                        <a:pt x="1" y="674"/>
                      </a:lnTo>
                      <a:cubicBezTo>
                        <a:pt x="1" y="680"/>
                        <a:pt x="6" y="686"/>
                        <a:pt x="6" y="691"/>
                      </a:cubicBezTo>
                      <a:lnTo>
                        <a:pt x="6" y="698"/>
                      </a:lnTo>
                      <a:cubicBezTo>
                        <a:pt x="6" y="710"/>
                        <a:pt x="6" y="716"/>
                        <a:pt x="12" y="721"/>
                      </a:cubicBezTo>
                      <a:lnTo>
                        <a:pt x="12" y="734"/>
                      </a:lnTo>
                      <a:cubicBezTo>
                        <a:pt x="12" y="740"/>
                        <a:pt x="19" y="746"/>
                        <a:pt x="25" y="746"/>
                      </a:cubicBezTo>
                      <a:lnTo>
                        <a:pt x="42" y="751"/>
                      </a:lnTo>
                      <a:cubicBezTo>
                        <a:pt x="48" y="751"/>
                        <a:pt x="61" y="757"/>
                        <a:pt x="72" y="757"/>
                      </a:cubicBezTo>
                      <a:cubicBezTo>
                        <a:pt x="83" y="763"/>
                        <a:pt x="96" y="763"/>
                        <a:pt x="108" y="763"/>
                      </a:cubicBezTo>
                      <a:lnTo>
                        <a:pt x="114" y="763"/>
                      </a:lnTo>
                      <a:lnTo>
                        <a:pt x="119" y="781"/>
                      </a:lnTo>
                      <a:lnTo>
                        <a:pt x="119" y="787"/>
                      </a:lnTo>
                      <a:lnTo>
                        <a:pt x="119" y="793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cubicBezTo>
                        <a:pt x="114" y="811"/>
                        <a:pt x="108" y="817"/>
                        <a:pt x="102" y="829"/>
                      </a:cubicBezTo>
                      <a:cubicBezTo>
                        <a:pt x="96" y="841"/>
                        <a:pt x="83" y="847"/>
                        <a:pt x="78" y="859"/>
                      </a:cubicBezTo>
                      <a:lnTo>
                        <a:pt x="72" y="870"/>
                      </a:lnTo>
                      <a:cubicBezTo>
                        <a:pt x="72" y="877"/>
                        <a:pt x="66" y="883"/>
                        <a:pt x="72" y="889"/>
                      </a:cubicBezTo>
                      <a:lnTo>
                        <a:pt x="78" y="900"/>
                      </a:lnTo>
                      <a:cubicBezTo>
                        <a:pt x="83" y="906"/>
                        <a:pt x="83" y="913"/>
                        <a:pt x="91" y="919"/>
                      </a:cubicBezTo>
                      <a:lnTo>
                        <a:pt x="96" y="924"/>
                      </a:lnTo>
                      <a:cubicBezTo>
                        <a:pt x="96" y="930"/>
                        <a:pt x="102" y="936"/>
                        <a:pt x="108" y="941"/>
                      </a:cubicBezTo>
                      <a:lnTo>
                        <a:pt x="108" y="949"/>
                      </a:lnTo>
                      <a:lnTo>
                        <a:pt x="114" y="954"/>
                      </a:lnTo>
                      <a:lnTo>
                        <a:pt x="119" y="960"/>
                      </a:lnTo>
                      <a:cubicBezTo>
                        <a:pt x="119" y="966"/>
                        <a:pt x="132" y="966"/>
                        <a:pt x="138" y="966"/>
                      </a:cubicBezTo>
                      <a:lnTo>
                        <a:pt x="149" y="966"/>
                      </a:lnTo>
                      <a:cubicBezTo>
                        <a:pt x="162" y="960"/>
                        <a:pt x="174" y="960"/>
                        <a:pt x="185" y="960"/>
                      </a:cubicBezTo>
                      <a:cubicBezTo>
                        <a:pt x="198" y="954"/>
                        <a:pt x="215" y="949"/>
                        <a:pt x="221" y="949"/>
                      </a:cubicBezTo>
                      <a:lnTo>
                        <a:pt x="234" y="960"/>
                      </a:lnTo>
                      <a:lnTo>
                        <a:pt x="245" y="971"/>
                      </a:lnTo>
                      <a:cubicBezTo>
                        <a:pt x="245" y="984"/>
                        <a:pt x="239" y="996"/>
                        <a:pt x="239" y="1007"/>
                      </a:cubicBezTo>
                      <a:cubicBezTo>
                        <a:pt x="234" y="1026"/>
                        <a:pt x="234" y="1037"/>
                        <a:pt x="234" y="1043"/>
                      </a:cubicBezTo>
                      <a:lnTo>
                        <a:pt x="226" y="1062"/>
                      </a:lnTo>
                      <a:cubicBezTo>
                        <a:pt x="226" y="1067"/>
                        <a:pt x="234" y="1073"/>
                        <a:pt x="234" y="1079"/>
                      </a:cubicBezTo>
                      <a:lnTo>
                        <a:pt x="239" y="1079"/>
                      </a:lnTo>
                      <a:lnTo>
                        <a:pt x="245" y="1084"/>
                      </a:lnTo>
                      <a:lnTo>
                        <a:pt x="251" y="1092"/>
                      </a:lnTo>
                      <a:cubicBezTo>
                        <a:pt x="256" y="1092"/>
                        <a:pt x="262" y="1097"/>
                        <a:pt x="269" y="1103"/>
                      </a:cubicBezTo>
                      <a:lnTo>
                        <a:pt x="281" y="1109"/>
                      </a:lnTo>
                      <a:cubicBezTo>
                        <a:pt x="286" y="1109"/>
                        <a:pt x="292" y="1114"/>
                        <a:pt x="292" y="1114"/>
                      </a:cubicBezTo>
                      <a:lnTo>
                        <a:pt x="305" y="1120"/>
                      </a:lnTo>
                      <a:cubicBezTo>
                        <a:pt x="311" y="1127"/>
                        <a:pt x="311" y="1127"/>
                        <a:pt x="316" y="1127"/>
                      </a:cubicBezTo>
                      <a:cubicBezTo>
                        <a:pt x="316" y="1127"/>
                        <a:pt x="322" y="1127"/>
                        <a:pt x="322" y="1120"/>
                      </a:cubicBezTo>
                      <a:lnTo>
                        <a:pt x="341" y="1114"/>
                      </a:lnTo>
                      <a:cubicBezTo>
                        <a:pt x="347" y="1109"/>
                        <a:pt x="358" y="1103"/>
                        <a:pt x="364" y="1097"/>
                      </a:cubicBezTo>
                      <a:cubicBezTo>
                        <a:pt x="377" y="1084"/>
                        <a:pt x="388" y="1079"/>
                        <a:pt x="394" y="1073"/>
                      </a:cubicBezTo>
                      <a:lnTo>
                        <a:pt x="412" y="1073"/>
                      </a:lnTo>
                      <a:lnTo>
                        <a:pt x="412" y="1079"/>
                      </a:lnTo>
                      <a:lnTo>
                        <a:pt x="429" y="1084"/>
                      </a:lnTo>
                      <a:cubicBezTo>
                        <a:pt x="429" y="1097"/>
                        <a:pt x="435" y="1109"/>
                        <a:pt x="435" y="1120"/>
                      </a:cubicBezTo>
                      <a:cubicBezTo>
                        <a:pt x="441" y="1133"/>
                        <a:pt x="441" y="1144"/>
                        <a:pt x="448" y="1156"/>
                      </a:cubicBezTo>
                      <a:lnTo>
                        <a:pt x="448" y="1169"/>
                      </a:lnTo>
                      <a:cubicBezTo>
                        <a:pt x="454" y="1174"/>
                        <a:pt x="454" y="1180"/>
                        <a:pt x="459" y="1180"/>
                      </a:cubicBezTo>
                      <a:lnTo>
                        <a:pt x="471" y="1186"/>
                      </a:lnTo>
                      <a:lnTo>
                        <a:pt x="495" y="1186"/>
                      </a:lnTo>
                      <a:lnTo>
                        <a:pt x="501" y="1192"/>
                      </a:lnTo>
                      <a:lnTo>
                        <a:pt x="531" y="1192"/>
                      </a:lnTo>
                      <a:cubicBezTo>
                        <a:pt x="542" y="1192"/>
                        <a:pt x="548" y="1199"/>
                        <a:pt x="548" y="1199"/>
                      </a:cubicBezTo>
                      <a:cubicBezTo>
                        <a:pt x="555" y="1199"/>
                        <a:pt x="561" y="1192"/>
                        <a:pt x="561" y="1186"/>
                      </a:cubicBezTo>
                      <a:cubicBezTo>
                        <a:pt x="561" y="1186"/>
                        <a:pt x="578" y="1169"/>
                        <a:pt x="591" y="1144"/>
                      </a:cubicBezTo>
                      <a:cubicBezTo>
                        <a:pt x="597" y="1133"/>
                        <a:pt x="602" y="1120"/>
                        <a:pt x="608" y="1109"/>
                      </a:cubicBezTo>
                      <a:lnTo>
                        <a:pt x="644" y="1109"/>
                      </a:lnTo>
                      <a:lnTo>
                        <a:pt x="644" y="1114"/>
                      </a:lnTo>
                      <a:cubicBezTo>
                        <a:pt x="650" y="1120"/>
                        <a:pt x="655" y="1133"/>
                        <a:pt x="662" y="1139"/>
                      </a:cubicBezTo>
                      <a:cubicBezTo>
                        <a:pt x="680" y="1163"/>
                        <a:pt x="691" y="1180"/>
                        <a:pt x="691" y="1180"/>
                      </a:cubicBezTo>
                      <a:cubicBezTo>
                        <a:pt x="698" y="1186"/>
                        <a:pt x="704" y="1186"/>
                        <a:pt x="710" y="1186"/>
                      </a:cubicBezTo>
                      <a:lnTo>
                        <a:pt x="721" y="1186"/>
                      </a:lnTo>
                      <a:cubicBezTo>
                        <a:pt x="734" y="1180"/>
                        <a:pt x="740" y="1180"/>
                        <a:pt x="751" y="1174"/>
                      </a:cubicBezTo>
                      <a:lnTo>
                        <a:pt x="792" y="1163"/>
                      </a:lnTo>
                      <a:cubicBezTo>
                        <a:pt x="798" y="1163"/>
                        <a:pt x="805" y="1156"/>
                        <a:pt x="805" y="1150"/>
                      </a:cubicBezTo>
                      <a:lnTo>
                        <a:pt x="805" y="1133"/>
                      </a:lnTo>
                      <a:cubicBezTo>
                        <a:pt x="811" y="1127"/>
                        <a:pt x="811" y="1114"/>
                        <a:pt x="811" y="1103"/>
                      </a:cubicBezTo>
                      <a:cubicBezTo>
                        <a:pt x="811" y="1092"/>
                        <a:pt x="817" y="1079"/>
                        <a:pt x="817" y="1067"/>
                      </a:cubicBezTo>
                      <a:lnTo>
                        <a:pt x="817" y="1062"/>
                      </a:lnTo>
                      <a:lnTo>
                        <a:pt x="828" y="1056"/>
                      </a:lnTo>
                      <a:cubicBezTo>
                        <a:pt x="828" y="1056"/>
                        <a:pt x="834" y="1056"/>
                        <a:pt x="841" y="1049"/>
                      </a:cubicBezTo>
                      <a:lnTo>
                        <a:pt x="847" y="1049"/>
                      </a:lnTo>
                      <a:cubicBezTo>
                        <a:pt x="858" y="1056"/>
                        <a:pt x="870" y="1062"/>
                        <a:pt x="877" y="1067"/>
                      </a:cubicBezTo>
                      <a:cubicBezTo>
                        <a:pt x="888" y="1073"/>
                        <a:pt x="900" y="1079"/>
                        <a:pt x="905" y="1084"/>
                      </a:cubicBezTo>
                      <a:lnTo>
                        <a:pt x="924" y="1092"/>
                      </a:lnTo>
                      <a:lnTo>
                        <a:pt x="941" y="1092"/>
                      </a:lnTo>
                      <a:lnTo>
                        <a:pt x="977" y="1062"/>
                      </a:lnTo>
                      <a:lnTo>
                        <a:pt x="990" y="1049"/>
                      </a:lnTo>
                      <a:lnTo>
                        <a:pt x="995" y="1043"/>
                      </a:lnTo>
                      <a:cubicBezTo>
                        <a:pt x="1001" y="1043"/>
                        <a:pt x="1001" y="1043"/>
                        <a:pt x="1001" y="1037"/>
                      </a:cubicBezTo>
                      <a:lnTo>
                        <a:pt x="1007" y="1037"/>
                      </a:lnTo>
                      <a:cubicBezTo>
                        <a:pt x="1013" y="1032"/>
                        <a:pt x="1013" y="1026"/>
                        <a:pt x="1013" y="1020"/>
                      </a:cubicBezTo>
                      <a:lnTo>
                        <a:pt x="1007" y="1002"/>
                      </a:lnTo>
                      <a:cubicBezTo>
                        <a:pt x="1007" y="996"/>
                        <a:pt x="1001" y="984"/>
                        <a:pt x="995" y="971"/>
                      </a:cubicBezTo>
                      <a:cubicBezTo>
                        <a:pt x="995" y="954"/>
                        <a:pt x="990" y="941"/>
                        <a:pt x="984" y="936"/>
                      </a:cubicBezTo>
                      <a:lnTo>
                        <a:pt x="995" y="924"/>
                      </a:lnTo>
                      <a:lnTo>
                        <a:pt x="995" y="919"/>
                      </a:lnTo>
                      <a:lnTo>
                        <a:pt x="1007" y="906"/>
                      </a:lnTo>
                      <a:cubicBezTo>
                        <a:pt x="1020" y="906"/>
                        <a:pt x="1031" y="913"/>
                        <a:pt x="1043" y="913"/>
                      </a:cubicBezTo>
                      <a:cubicBezTo>
                        <a:pt x="1067" y="913"/>
                        <a:pt x="1097" y="919"/>
                        <a:pt x="1097" y="919"/>
                      </a:cubicBezTo>
                      <a:cubicBezTo>
                        <a:pt x="1103" y="919"/>
                        <a:pt x="1108" y="913"/>
                        <a:pt x="1108" y="906"/>
                      </a:cubicBezTo>
                      <a:cubicBezTo>
                        <a:pt x="1108" y="906"/>
                        <a:pt x="1114" y="900"/>
                        <a:pt x="1120" y="894"/>
                      </a:cubicBezTo>
                      <a:lnTo>
                        <a:pt x="1120" y="889"/>
                      </a:lnTo>
                      <a:cubicBezTo>
                        <a:pt x="1127" y="883"/>
                        <a:pt x="1127" y="877"/>
                        <a:pt x="1133" y="870"/>
                      </a:cubicBezTo>
                      <a:lnTo>
                        <a:pt x="1138" y="859"/>
                      </a:lnTo>
                      <a:cubicBezTo>
                        <a:pt x="1138" y="853"/>
                        <a:pt x="1144" y="847"/>
                        <a:pt x="1144" y="841"/>
                      </a:cubicBezTo>
                      <a:lnTo>
                        <a:pt x="1150" y="834"/>
                      </a:lnTo>
                      <a:cubicBezTo>
                        <a:pt x="1150" y="823"/>
                        <a:pt x="1150" y="817"/>
                        <a:pt x="1144" y="811"/>
                      </a:cubicBezTo>
                      <a:lnTo>
                        <a:pt x="1138" y="799"/>
                      </a:lnTo>
                      <a:cubicBezTo>
                        <a:pt x="1133" y="793"/>
                        <a:pt x="1120" y="787"/>
                        <a:pt x="1114" y="776"/>
                      </a:cubicBezTo>
                      <a:cubicBezTo>
                        <a:pt x="1103" y="763"/>
                        <a:pt x="1097" y="751"/>
                        <a:pt x="1091" y="746"/>
                      </a:cubicBezTo>
                      <a:lnTo>
                        <a:pt x="1091" y="734"/>
                      </a:lnTo>
                      <a:lnTo>
                        <a:pt x="1097" y="721"/>
                      </a:lnTo>
                      <a:lnTo>
                        <a:pt x="1097" y="716"/>
                      </a:lnTo>
                      <a:lnTo>
                        <a:pt x="1103" y="710"/>
                      </a:lnTo>
                      <a:cubicBezTo>
                        <a:pt x="1108" y="710"/>
                        <a:pt x="1120" y="710"/>
                        <a:pt x="1133" y="704"/>
                      </a:cubicBezTo>
                      <a:cubicBezTo>
                        <a:pt x="1156" y="698"/>
                        <a:pt x="1180" y="686"/>
                        <a:pt x="1180" y="686"/>
                      </a:cubicBezTo>
                      <a:cubicBezTo>
                        <a:pt x="1186" y="686"/>
                        <a:pt x="1191" y="680"/>
                        <a:pt x="1191" y="674"/>
                      </a:cubicBezTo>
                      <a:lnTo>
                        <a:pt x="1191" y="656"/>
                      </a:lnTo>
                      <a:cubicBezTo>
                        <a:pt x="1191" y="650"/>
                        <a:pt x="1191" y="644"/>
                        <a:pt x="1198" y="638"/>
                      </a:cubicBezTo>
                      <a:lnTo>
                        <a:pt x="1198" y="627"/>
                      </a:lnTo>
                      <a:lnTo>
                        <a:pt x="1198" y="608"/>
                      </a:lnTo>
                      <a:lnTo>
                        <a:pt x="1198" y="603"/>
                      </a:lnTo>
                      <a:lnTo>
                        <a:pt x="1198" y="584"/>
                      </a:lnTo>
                      <a:cubicBezTo>
                        <a:pt x="1198" y="578"/>
                        <a:pt x="1191" y="573"/>
                        <a:pt x="1186" y="573"/>
                      </a:cubicBezTo>
                      <a:lnTo>
                        <a:pt x="1174" y="567"/>
                      </a:lnTo>
                      <a:cubicBezTo>
                        <a:pt x="1163" y="561"/>
                        <a:pt x="1156" y="556"/>
                        <a:pt x="1144" y="548"/>
                      </a:cubicBezTo>
                      <a:cubicBezTo>
                        <a:pt x="1133" y="543"/>
                        <a:pt x="1120" y="537"/>
                        <a:pt x="1108" y="537"/>
                      </a:cubicBezTo>
                      <a:lnTo>
                        <a:pt x="1108" y="531"/>
                      </a:lnTo>
                      <a:cubicBezTo>
                        <a:pt x="1108" y="526"/>
                        <a:pt x="1103" y="520"/>
                        <a:pt x="1103" y="520"/>
                      </a:cubicBezTo>
                      <a:lnTo>
                        <a:pt x="1103" y="501"/>
                      </a:lnTo>
                      <a:lnTo>
                        <a:pt x="1103" y="495"/>
                      </a:lnTo>
                      <a:cubicBezTo>
                        <a:pt x="1114" y="490"/>
                        <a:pt x="1120" y="484"/>
                        <a:pt x="1133" y="477"/>
                      </a:cubicBezTo>
                      <a:cubicBezTo>
                        <a:pt x="1138" y="465"/>
                        <a:pt x="1150" y="460"/>
                        <a:pt x="1156" y="454"/>
                      </a:cubicBezTo>
                      <a:cubicBezTo>
                        <a:pt x="1156" y="448"/>
                        <a:pt x="1163" y="448"/>
                        <a:pt x="1163" y="441"/>
                      </a:cubicBezTo>
                      <a:lnTo>
                        <a:pt x="1168" y="441"/>
                      </a:lnTo>
                      <a:cubicBezTo>
                        <a:pt x="1174" y="435"/>
                        <a:pt x="1174" y="430"/>
                        <a:pt x="1168" y="424"/>
                      </a:cubicBezTo>
                      <a:lnTo>
                        <a:pt x="1168" y="405"/>
                      </a:lnTo>
                      <a:cubicBezTo>
                        <a:pt x="1163" y="405"/>
                        <a:pt x="1163" y="400"/>
                        <a:pt x="1163" y="394"/>
                      </a:cubicBezTo>
                      <a:lnTo>
                        <a:pt x="1156" y="383"/>
                      </a:lnTo>
                      <a:cubicBezTo>
                        <a:pt x="1156" y="377"/>
                        <a:pt x="1150" y="364"/>
                        <a:pt x="1150" y="358"/>
                      </a:cubicBezTo>
                      <a:lnTo>
                        <a:pt x="1144" y="347"/>
                      </a:lnTo>
                      <a:cubicBezTo>
                        <a:pt x="1138" y="347"/>
                        <a:pt x="1138" y="341"/>
                        <a:pt x="1138" y="341"/>
                      </a:cubicBezTo>
                      <a:cubicBezTo>
                        <a:pt x="1138" y="341"/>
                        <a:pt x="1133" y="334"/>
                        <a:pt x="1127" y="334"/>
                      </a:cubicBezTo>
                      <a:lnTo>
                        <a:pt x="1037" y="334"/>
                      </a:lnTo>
                      <a:lnTo>
                        <a:pt x="1037" y="328"/>
                      </a:lnTo>
                      <a:lnTo>
                        <a:pt x="1031" y="317"/>
                      </a:lnTo>
                      <a:lnTo>
                        <a:pt x="1025" y="317"/>
                      </a:lnTo>
                      <a:lnTo>
                        <a:pt x="1020" y="305"/>
                      </a:lnTo>
                      <a:cubicBezTo>
                        <a:pt x="1025" y="293"/>
                        <a:pt x="1031" y="281"/>
                        <a:pt x="1037" y="270"/>
                      </a:cubicBezTo>
                      <a:cubicBezTo>
                        <a:pt x="1037" y="257"/>
                        <a:pt x="1043" y="245"/>
                        <a:pt x="1048" y="240"/>
                      </a:cubicBezTo>
                      <a:lnTo>
                        <a:pt x="1056" y="221"/>
                      </a:lnTo>
                      <a:cubicBezTo>
                        <a:pt x="1056" y="215"/>
                        <a:pt x="1056" y="210"/>
                        <a:pt x="1048" y="204"/>
                      </a:cubicBezTo>
                      <a:lnTo>
                        <a:pt x="1043" y="191"/>
                      </a:lnTo>
                      <a:lnTo>
                        <a:pt x="1020" y="174"/>
                      </a:lnTo>
                      <a:lnTo>
                        <a:pt x="1001" y="155"/>
                      </a:lnTo>
                      <a:cubicBezTo>
                        <a:pt x="995" y="150"/>
                        <a:pt x="990" y="144"/>
                        <a:pt x="990" y="144"/>
                      </a:cubicBezTo>
                      <a:cubicBezTo>
                        <a:pt x="987" y="141"/>
                        <a:pt x="984" y="140"/>
                        <a:pt x="980" y="140"/>
                      </a:cubicBezTo>
                      <a:cubicBezTo>
                        <a:pt x="977" y="140"/>
                        <a:pt x="974" y="141"/>
                        <a:pt x="971" y="144"/>
                      </a:cubicBezTo>
                      <a:lnTo>
                        <a:pt x="960" y="150"/>
                      </a:lnTo>
                      <a:cubicBezTo>
                        <a:pt x="948" y="150"/>
                        <a:pt x="935" y="155"/>
                        <a:pt x="924" y="162"/>
                      </a:cubicBezTo>
                      <a:cubicBezTo>
                        <a:pt x="913" y="168"/>
                        <a:pt x="900" y="174"/>
                        <a:pt x="894" y="180"/>
                      </a:cubicBezTo>
                      <a:lnTo>
                        <a:pt x="883" y="168"/>
                      </a:lnTo>
                      <a:lnTo>
                        <a:pt x="877" y="168"/>
                      </a:lnTo>
                      <a:lnTo>
                        <a:pt x="864" y="162"/>
                      </a:lnTo>
                      <a:lnTo>
                        <a:pt x="864" y="155"/>
                      </a:lnTo>
                      <a:lnTo>
                        <a:pt x="864" y="120"/>
                      </a:lnTo>
                      <a:cubicBezTo>
                        <a:pt x="864" y="97"/>
                        <a:pt x="858" y="72"/>
                        <a:pt x="858" y="67"/>
                      </a:cubicBezTo>
                      <a:cubicBezTo>
                        <a:pt x="858" y="61"/>
                        <a:pt x="858" y="61"/>
                        <a:pt x="853" y="55"/>
                      </a:cubicBezTo>
                      <a:lnTo>
                        <a:pt x="847" y="55"/>
                      </a:lnTo>
                      <a:lnTo>
                        <a:pt x="834" y="48"/>
                      </a:lnTo>
                      <a:cubicBezTo>
                        <a:pt x="828" y="42"/>
                        <a:pt x="823" y="42"/>
                        <a:pt x="811" y="37"/>
                      </a:cubicBezTo>
                      <a:lnTo>
                        <a:pt x="798" y="31"/>
                      </a:lnTo>
                      <a:lnTo>
                        <a:pt x="787" y="31"/>
                      </a:lnTo>
                      <a:lnTo>
                        <a:pt x="775" y="25"/>
                      </a:lnTo>
                      <a:cubicBezTo>
                        <a:pt x="762" y="25"/>
                        <a:pt x="757" y="25"/>
                        <a:pt x="757" y="31"/>
                      </a:cubicBezTo>
                      <a:lnTo>
                        <a:pt x="751" y="31"/>
                      </a:lnTo>
                      <a:lnTo>
                        <a:pt x="745" y="37"/>
                      </a:lnTo>
                      <a:cubicBezTo>
                        <a:pt x="740" y="48"/>
                        <a:pt x="727" y="55"/>
                        <a:pt x="721" y="67"/>
                      </a:cubicBezTo>
                      <a:cubicBezTo>
                        <a:pt x="710" y="72"/>
                        <a:pt x="704" y="84"/>
                        <a:pt x="698" y="91"/>
                      </a:cubicBezTo>
                      <a:lnTo>
                        <a:pt x="698" y="97"/>
                      </a:lnTo>
                      <a:lnTo>
                        <a:pt x="691" y="91"/>
                      </a:lnTo>
                      <a:lnTo>
                        <a:pt x="662" y="91"/>
                      </a:lnTo>
                      <a:cubicBezTo>
                        <a:pt x="662" y="84"/>
                        <a:pt x="662" y="84"/>
                        <a:pt x="655" y="84"/>
                      </a:cubicBezTo>
                      <a:cubicBezTo>
                        <a:pt x="655" y="78"/>
                        <a:pt x="650" y="67"/>
                        <a:pt x="644" y="55"/>
                      </a:cubicBezTo>
                      <a:cubicBezTo>
                        <a:pt x="638" y="42"/>
                        <a:pt x="632" y="31"/>
                        <a:pt x="632" y="19"/>
                      </a:cubicBezTo>
                      <a:lnTo>
                        <a:pt x="627" y="7"/>
                      </a:lnTo>
                      <a:cubicBezTo>
                        <a:pt x="620" y="1"/>
                        <a:pt x="614" y="1"/>
                        <a:pt x="6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4"/>
                <p:cNvSpPr/>
                <p:nvPr/>
              </p:nvSpPr>
              <p:spPr>
                <a:xfrm>
                  <a:off x="9932680" y="3888947"/>
                  <a:ext cx="152409" cy="106535"/>
                </a:xfrm>
                <a:custGeom>
                  <a:rect b="b" l="l" r="r" t="t"/>
                  <a:pathLst>
                    <a:path extrusionOk="0" h="346" w="495">
                      <a:moveTo>
                        <a:pt x="245" y="36"/>
                      </a:moveTo>
                      <a:cubicBezTo>
                        <a:pt x="322" y="36"/>
                        <a:pt x="393" y="54"/>
                        <a:pt x="446" y="102"/>
                      </a:cubicBezTo>
                      <a:lnTo>
                        <a:pt x="245" y="304"/>
                      </a:lnTo>
                      <a:lnTo>
                        <a:pt x="42" y="102"/>
                      </a:lnTo>
                      <a:cubicBezTo>
                        <a:pt x="102" y="54"/>
                        <a:pt x="173" y="36"/>
                        <a:pt x="245" y="36"/>
                      </a:cubicBezTo>
                      <a:close/>
                      <a:moveTo>
                        <a:pt x="245" y="0"/>
                      </a:moveTo>
                      <a:cubicBezTo>
                        <a:pt x="160" y="0"/>
                        <a:pt x="72" y="30"/>
                        <a:pt x="6" y="84"/>
                      </a:cubicBezTo>
                      <a:cubicBezTo>
                        <a:pt x="0" y="90"/>
                        <a:pt x="0" y="90"/>
                        <a:pt x="0" y="96"/>
                      </a:cubicBezTo>
                      <a:cubicBezTo>
                        <a:pt x="0" y="102"/>
                        <a:pt x="0" y="107"/>
                        <a:pt x="6" y="107"/>
                      </a:cubicBezTo>
                      <a:lnTo>
                        <a:pt x="232" y="340"/>
                      </a:lnTo>
                      <a:cubicBezTo>
                        <a:pt x="239" y="346"/>
                        <a:pt x="245" y="346"/>
                        <a:pt x="245" y="346"/>
                      </a:cubicBezTo>
                      <a:cubicBezTo>
                        <a:pt x="250" y="346"/>
                        <a:pt x="256" y="346"/>
                        <a:pt x="256" y="340"/>
                      </a:cubicBezTo>
                      <a:lnTo>
                        <a:pt x="489" y="107"/>
                      </a:lnTo>
                      <a:cubicBezTo>
                        <a:pt x="495" y="107"/>
                        <a:pt x="495" y="102"/>
                        <a:pt x="495" y="96"/>
                      </a:cubicBezTo>
                      <a:cubicBezTo>
                        <a:pt x="495" y="90"/>
                        <a:pt x="495" y="90"/>
                        <a:pt x="489" y="84"/>
                      </a:cubicBezTo>
                      <a:cubicBezTo>
                        <a:pt x="418" y="30"/>
                        <a:pt x="333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4"/>
                <p:cNvSpPr/>
                <p:nvPr/>
              </p:nvSpPr>
              <p:spPr>
                <a:xfrm>
                  <a:off x="9932680" y="4032430"/>
                  <a:ext cx="152409" cy="106227"/>
                </a:xfrm>
                <a:custGeom>
                  <a:rect b="b" l="l" r="r" t="t"/>
                  <a:pathLst>
                    <a:path extrusionOk="0" h="345" w="495">
                      <a:moveTo>
                        <a:pt x="245" y="41"/>
                      </a:moveTo>
                      <a:lnTo>
                        <a:pt x="446" y="243"/>
                      </a:lnTo>
                      <a:cubicBezTo>
                        <a:pt x="393" y="292"/>
                        <a:pt x="322" y="309"/>
                        <a:pt x="245" y="309"/>
                      </a:cubicBezTo>
                      <a:cubicBezTo>
                        <a:pt x="173" y="309"/>
                        <a:pt x="102" y="292"/>
                        <a:pt x="42" y="243"/>
                      </a:cubicBezTo>
                      <a:lnTo>
                        <a:pt x="245" y="41"/>
                      </a:lnTo>
                      <a:close/>
                      <a:moveTo>
                        <a:pt x="244" y="0"/>
                      </a:moveTo>
                      <a:cubicBezTo>
                        <a:pt x="240" y="0"/>
                        <a:pt x="235" y="2"/>
                        <a:pt x="232" y="6"/>
                      </a:cubicBezTo>
                      <a:lnTo>
                        <a:pt x="6" y="237"/>
                      </a:lnTo>
                      <a:cubicBezTo>
                        <a:pt x="0" y="237"/>
                        <a:pt x="0" y="243"/>
                        <a:pt x="0" y="249"/>
                      </a:cubicBezTo>
                      <a:cubicBezTo>
                        <a:pt x="0" y="256"/>
                        <a:pt x="0" y="256"/>
                        <a:pt x="6" y="262"/>
                      </a:cubicBezTo>
                      <a:cubicBezTo>
                        <a:pt x="72" y="314"/>
                        <a:pt x="160" y="345"/>
                        <a:pt x="245" y="345"/>
                      </a:cubicBezTo>
                      <a:cubicBezTo>
                        <a:pt x="333" y="345"/>
                        <a:pt x="418" y="314"/>
                        <a:pt x="489" y="262"/>
                      </a:cubicBezTo>
                      <a:cubicBezTo>
                        <a:pt x="495" y="256"/>
                        <a:pt x="495" y="256"/>
                        <a:pt x="495" y="249"/>
                      </a:cubicBezTo>
                      <a:cubicBezTo>
                        <a:pt x="495" y="243"/>
                        <a:pt x="495" y="237"/>
                        <a:pt x="489" y="237"/>
                      </a:cubicBezTo>
                      <a:lnTo>
                        <a:pt x="256" y="6"/>
                      </a:lnTo>
                      <a:cubicBezTo>
                        <a:pt x="253" y="2"/>
                        <a:pt x="249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4"/>
                <p:cNvSpPr/>
                <p:nvPr/>
              </p:nvSpPr>
              <p:spPr>
                <a:xfrm>
                  <a:off x="9874180" y="3936672"/>
                  <a:ext cx="117309" cy="154568"/>
                </a:xfrm>
                <a:custGeom>
                  <a:rect b="b" l="l" r="r" t="t"/>
                  <a:pathLst>
                    <a:path extrusionOk="0" h="502" w="381">
                      <a:moveTo>
                        <a:pt x="130" y="48"/>
                      </a:moveTo>
                      <a:lnTo>
                        <a:pt x="333" y="251"/>
                      </a:lnTo>
                      <a:lnTo>
                        <a:pt x="130" y="453"/>
                      </a:lnTo>
                      <a:cubicBezTo>
                        <a:pt x="42" y="334"/>
                        <a:pt x="42" y="167"/>
                        <a:pt x="130" y="48"/>
                      </a:cubicBezTo>
                      <a:close/>
                      <a:moveTo>
                        <a:pt x="130" y="1"/>
                      </a:moveTo>
                      <a:cubicBezTo>
                        <a:pt x="124" y="1"/>
                        <a:pt x="119" y="7"/>
                        <a:pt x="113" y="7"/>
                      </a:cubicBezTo>
                      <a:cubicBezTo>
                        <a:pt x="0" y="149"/>
                        <a:pt x="0" y="352"/>
                        <a:pt x="113" y="495"/>
                      </a:cubicBezTo>
                      <a:cubicBezTo>
                        <a:pt x="119" y="495"/>
                        <a:pt x="124" y="501"/>
                        <a:pt x="130" y="501"/>
                      </a:cubicBezTo>
                      <a:cubicBezTo>
                        <a:pt x="130" y="501"/>
                        <a:pt x="136" y="495"/>
                        <a:pt x="143" y="495"/>
                      </a:cubicBezTo>
                      <a:lnTo>
                        <a:pt x="369" y="262"/>
                      </a:lnTo>
                      <a:cubicBezTo>
                        <a:pt x="380" y="257"/>
                        <a:pt x="380" y="245"/>
                        <a:pt x="369" y="238"/>
                      </a:cubicBezTo>
                      <a:lnTo>
                        <a:pt x="143" y="7"/>
                      </a:lnTo>
                      <a:cubicBezTo>
                        <a:pt x="136" y="7"/>
                        <a:pt x="130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4"/>
                <p:cNvSpPr/>
                <p:nvPr/>
              </p:nvSpPr>
              <p:spPr>
                <a:xfrm>
                  <a:off x="10025973" y="3936672"/>
                  <a:ext cx="117617" cy="154568"/>
                </a:xfrm>
                <a:custGeom>
                  <a:rect b="b" l="l" r="r" t="t"/>
                  <a:pathLst>
                    <a:path extrusionOk="0" h="502" w="382">
                      <a:moveTo>
                        <a:pt x="250" y="48"/>
                      </a:moveTo>
                      <a:cubicBezTo>
                        <a:pt x="335" y="167"/>
                        <a:pt x="335" y="334"/>
                        <a:pt x="250" y="453"/>
                      </a:cubicBezTo>
                      <a:lnTo>
                        <a:pt x="49" y="251"/>
                      </a:lnTo>
                      <a:lnTo>
                        <a:pt x="250" y="48"/>
                      </a:lnTo>
                      <a:close/>
                      <a:moveTo>
                        <a:pt x="250" y="1"/>
                      </a:moveTo>
                      <a:cubicBezTo>
                        <a:pt x="245" y="1"/>
                        <a:pt x="239" y="7"/>
                        <a:pt x="239" y="7"/>
                      </a:cubicBezTo>
                      <a:lnTo>
                        <a:pt x="7" y="238"/>
                      </a:lnTo>
                      <a:cubicBezTo>
                        <a:pt x="0" y="245"/>
                        <a:pt x="0" y="257"/>
                        <a:pt x="7" y="262"/>
                      </a:cubicBezTo>
                      <a:lnTo>
                        <a:pt x="239" y="495"/>
                      </a:lnTo>
                      <a:cubicBezTo>
                        <a:pt x="239" y="495"/>
                        <a:pt x="245" y="501"/>
                        <a:pt x="250" y="501"/>
                      </a:cubicBezTo>
                      <a:cubicBezTo>
                        <a:pt x="258" y="501"/>
                        <a:pt x="263" y="495"/>
                        <a:pt x="263" y="495"/>
                      </a:cubicBezTo>
                      <a:cubicBezTo>
                        <a:pt x="382" y="352"/>
                        <a:pt x="382" y="149"/>
                        <a:pt x="263" y="7"/>
                      </a:cubicBezTo>
                      <a:cubicBezTo>
                        <a:pt x="263" y="7"/>
                        <a:pt x="258" y="1"/>
                        <a:pt x="2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9991181" y="3995174"/>
                  <a:ext cx="35100" cy="36949"/>
                </a:xfrm>
                <a:custGeom>
                  <a:rect b="b" l="l" r="r" t="t"/>
                  <a:pathLst>
                    <a:path extrusionOk="0" h="120" w="114">
                      <a:moveTo>
                        <a:pt x="55" y="37"/>
                      </a:moveTo>
                      <a:cubicBezTo>
                        <a:pt x="66" y="37"/>
                        <a:pt x="78" y="48"/>
                        <a:pt x="78" y="61"/>
                      </a:cubicBezTo>
                      <a:cubicBezTo>
                        <a:pt x="78" y="72"/>
                        <a:pt x="66" y="84"/>
                        <a:pt x="55" y="84"/>
                      </a:cubicBezTo>
                      <a:cubicBezTo>
                        <a:pt x="42" y="84"/>
                        <a:pt x="36" y="72"/>
                        <a:pt x="36" y="61"/>
                      </a:cubicBezTo>
                      <a:cubicBezTo>
                        <a:pt x="36" y="48"/>
                        <a:pt x="42" y="37"/>
                        <a:pt x="55" y="37"/>
                      </a:cubicBezTo>
                      <a:close/>
                      <a:moveTo>
                        <a:pt x="55" y="1"/>
                      </a:moveTo>
                      <a:cubicBezTo>
                        <a:pt x="25" y="1"/>
                        <a:pt x="0" y="31"/>
                        <a:pt x="0" y="61"/>
                      </a:cubicBezTo>
                      <a:cubicBezTo>
                        <a:pt x="0" y="91"/>
                        <a:pt x="25" y="120"/>
                        <a:pt x="55" y="120"/>
                      </a:cubicBezTo>
                      <a:cubicBezTo>
                        <a:pt x="90" y="120"/>
                        <a:pt x="113" y="91"/>
                        <a:pt x="113" y="61"/>
                      </a:cubicBezTo>
                      <a:cubicBezTo>
                        <a:pt x="113" y="31"/>
                        <a:pt x="90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72" name="Google Shape;272;p4"/>
          <p:cNvSpPr txBox="1"/>
          <p:nvPr>
            <p:ph type="title"/>
          </p:nvPr>
        </p:nvSpPr>
        <p:spPr>
          <a:xfrm>
            <a:off x="720000" y="52120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20000" y="1139551"/>
            <a:ext cx="77040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5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5"/>
          <p:cNvGrpSpPr/>
          <p:nvPr/>
        </p:nvGrpSpPr>
        <p:grpSpPr>
          <a:xfrm>
            <a:off x="-704012" y="3551563"/>
            <a:ext cx="10802475" cy="2174238"/>
            <a:chOff x="-704012" y="3551563"/>
            <a:chExt cx="10802475" cy="2174238"/>
          </a:xfrm>
        </p:grpSpPr>
        <p:sp>
          <p:nvSpPr>
            <p:cNvPr id="277" name="Google Shape;277;p5"/>
            <p:cNvSpPr/>
            <p:nvPr/>
          </p:nvSpPr>
          <p:spPr>
            <a:xfrm>
              <a:off x="-419825" y="3897925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-704012" y="40581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891375" y="4659413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8430763" y="3551563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1" name="Google Shape;281;p5"/>
          <p:cNvGrpSpPr/>
          <p:nvPr/>
        </p:nvGrpSpPr>
        <p:grpSpPr>
          <a:xfrm>
            <a:off x="61800" y="2646118"/>
            <a:ext cx="9050948" cy="2483202"/>
            <a:chOff x="61800" y="2646118"/>
            <a:chExt cx="9050948" cy="2483202"/>
          </a:xfrm>
        </p:grpSpPr>
        <p:grpSp>
          <p:nvGrpSpPr>
            <p:cNvPr id="282" name="Google Shape;282;p5"/>
            <p:cNvGrpSpPr/>
            <p:nvPr/>
          </p:nvGrpSpPr>
          <p:grpSpPr>
            <a:xfrm>
              <a:off x="8533141" y="4173849"/>
              <a:ext cx="565258" cy="333898"/>
              <a:chOff x="4070910" y="2621521"/>
              <a:chExt cx="331199" cy="195651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4086974" y="2621521"/>
                <a:ext cx="299252" cy="175256"/>
              </a:xfrm>
              <a:custGeom>
                <a:rect b="b" l="l" r="r" t="t"/>
                <a:pathLst>
                  <a:path extrusionOk="0" h="971" w="1658">
                    <a:moveTo>
                      <a:pt x="1622" y="36"/>
                    </a:moveTo>
                    <a:lnTo>
                      <a:pt x="1622" y="935"/>
                    </a:lnTo>
                    <a:lnTo>
                      <a:pt x="36" y="935"/>
                    </a:lnTo>
                    <a:lnTo>
                      <a:pt x="36" y="36"/>
                    </a:lnTo>
                    <a:close/>
                    <a:moveTo>
                      <a:pt x="19" y="0"/>
                    </a:moveTo>
                    <a:cubicBezTo>
                      <a:pt x="6" y="0"/>
                      <a:pt x="1" y="6"/>
                      <a:pt x="1" y="17"/>
                    </a:cubicBezTo>
                    <a:lnTo>
                      <a:pt x="1" y="954"/>
                    </a:lnTo>
                    <a:cubicBezTo>
                      <a:pt x="1" y="965"/>
                      <a:pt x="6" y="971"/>
                      <a:pt x="19" y="971"/>
                    </a:cubicBezTo>
                    <a:lnTo>
                      <a:pt x="1639" y="971"/>
                    </a:lnTo>
                    <a:cubicBezTo>
                      <a:pt x="1650" y="971"/>
                      <a:pt x="1657" y="965"/>
                      <a:pt x="1657" y="954"/>
                    </a:cubicBezTo>
                    <a:lnTo>
                      <a:pt x="1657" y="17"/>
                    </a:lnTo>
                    <a:cubicBezTo>
                      <a:pt x="1657" y="6"/>
                      <a:pt x="1650" y="0"/>
                      <a:pt x="1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4118199" y="2739561"/>
                <a:ext cx="236803" cy="27074"/>
              </a:xfrm>
              <a:custGeom>
                <a:rect b="b" l="l" r="r" t="t"/>
                <a:pathLst>
                  <a:path extrusionOk="0" h="150" w="1312">
                    <a:moveTo>
                      <a:pt x="1287" y="25"/>
                    </a:moveTo>
                    <a:lnTo>
                      <a:pt x="1287" y="127"/>
                    </a:lnTo>
                    <a:lnTo>
                      <a:pt x="25" y="127"/>
                    </a:lnTo>
                    <a:lnTo>
                      <a:pt x="25" y="25"/>
                    </a:lnTo>
                    <a:close/>
                    <a:moveTo>
                      <a:pt x="0" y="1"/>
                    </a:moveTo>
                    <a:lnTo>
                      <a:pt x="0" y="150"/>
                    </a:lnTo>
                    <a:lnTo>
                      <a:pt x="1311" y="150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4097803" y="2640833"/>
                <a:ext cx="277594" cy="137714"/>
              </a:xfrm>
              <a:custGeom>
                <a:rect b="b" l="l" r="r" t="t"/>
                <a:pathLst>
                  <a:path extrusionOk="0" h="763" w="1538">
                    <a:moveTo>
                      <a:pt x="1501" y="36"/>
                    </a:moveTo>
                    <a:lnTo>
                      <a:pt x="1501" y="727"/>
                    </a:lnTo>
                    <a:lnTo>
                      <a:pt x="36" y="727"/>
                    </a:lnTo>
                    <a:lnTo>
                      <a:pt x="36" y="36"/>
                    </a:lnTo>
                    <a:close/>
                    <a:moveTo>
                      <a:pt x="18" y="0"/>
                    </a:moveTo>
                    <a:cubicBezTo>
                      <a:pt x="12" y="0"/>
                      <a:pt x="1" y="6"/>
                      <a:pt x="1" y="18"/>
                    </a:cubicBezTo>
                    <a:lnTo>
                      <a:pt x="1" y="745"/>
                    </a:lnTo>
                    <a:cubicBezTo>
                      <a:pt x="1" y="751"/>
                      <a:pt x="12" y="762"/>
                      <a:pt x="18" y="762"/>
                    </a:cubicBezTo>
                    <a:lnTo>
                      <a:pt x="1519" y="762"/>
                    </a:lnTo>
                    <a:cubicBezTo>
                      <a:pt x="1526" y="762"/>
                      <a:pt x="1537" y="751"/>
                      <a:pt x="1537" y="745"/>
                    </a:cubicBezTo>
                    <a:lnTo>
                      <a:pt x="1537" y="18"/>
                    </a:lnTo>
                    <a:cubicBezTo>
                      <a:pt x="1537" y="6"/>
                      <a:pt x="1526" y="0"/>
                      <a:pt x="1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4070910" y="2790279"/>
                <a:ext cx="331199" cy="26893"/>
              </a:xfrm>
              <a:custGeom>
                <a:rect b="b" l="l" r="r" t="t"/>
                <a:pathLst>
                  <a:path extrusionOk="0" h="149" w="1835">
                    <a:moveTo>
                      <a:pt x="1799" y="36"/>
                    </a:moveTo>
                    <a:lnTo>
                      <a:pt x="1799" y="113"/>
                    </a:lnTo>
                    <a:lnTo>
                      <a:pt x="37" y="113"/>
                    </a:lnTo>
                    <a:lnTo>
                      <a:pt x="37" y="36"/>
                    </a:lnTo>
                    <a:close/>
                    <a:moveTo>
                      <a:pt x="18" y="0"/>
                    </a:moveTo>
                    <a:cubicBezTo>
                      <a:pt x="7" y="0"/>
                      <a:pt x="1" y="11"/>
                      <a:pt x="1" y="19"/>
                    </a:cubicBezTo>
                    <a:lnTo>
                      <a:pt x="1" y="132"/>
                    </a:lnTo>
                    <a:cubicBezTo>
                      <a:pt x="1" y="143"/>
                      <a:pt x="7" y="149"/>
                      <a:pt x="18" y="149"/>
                    </a:cubicBezTo>
                    <a:lnTo>
                      <a:pt x="1818" y="149"/>
                    </a:lnTo>
                    <a:cubicBezTo>
                      <a:pt x="1829" y="149"/>
                      <a:pt x="1835" y="143"/>
                      <a:pt x="1835" y="132"/>
                    </a:cubicBezTo>
                    <a:lnTo>
                      <a:pt x="1835" y="19"/>
                    </a:lnTo>
                    <a:cubicBezTo>
                      <a:pt x="1835" y="11"/>
                      <a:pt x="1829" y="0"/>
                      <a:pt x="1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4306269" y="2801109"/>
                <a:ext cx="30322" cy="6498"/>
              </a:xfrm>
              <a:custGeom>
                <a:rect b="b" l="l" r="r" t="t"/>
                <a:pathLst>
                  <a:path extrusionOk="0" h="36" w="168">
                    <a:moveTo>
                      <a:pt x="19" y="0"/>
                    </a:moveTo>
                    <a:cubicBezTo>
                      <a:pt x="6" y="0"/>
                      <a:pt x="1" y="6"/>
                      <a:pt x="1" y="17"/>
                    </a:cubicBezTo>
                    <a:cubicBezTo>
                      <a:pt x="1" y="23"/>
                      <a:pt x="6" y="36"/>
                      <a:pt x="19" y="36"/>
                    </a:cubicBezTo>
                    <a:lnTo>
                      <a:pt x="149" y="36"/>
                    </a:lnTo>
                    <a:cubicBezTo>
                      <a:pt x="162" y="36"/>
                      <a:pt x="168" y="23"/>
                      <a:pt x="168" y="17"/>
                    </a:cubicBezTo>
                    <a:cubicBezTo>
                      <a:pt x="168" y="6"/>
                      <a:pt x="162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4233351" y="2631087"/>
                <a:ext cx="6498" cy="6498"/>
              </a:xfrm>
              <a:custGeom>
                <a:rect b="b" l="l" r="r" t="t"/>
                <a:pathLst>
                  <a:path extrusionOk="0" h="36" w="36">
                    <a:moveTo>
                      <a:pt x="17" y="0"/>
                    </a:moveTo>
                    <a:cubicBezTo>
                      <a:pt x="6" y="0"/>
                      <a:pt x="0" y="7"/>
                      <a:pt x="0" y="19"/>
                    </a:cubicBezTo>
                    <a:cubicBezTo>
                      <a:pt x="0" y="24"/>
                      <a:pt x="6" y="36"/>
                      <a:pt x="17" y="36"/>
                    </a:cubicBezTo>
                    <a:cubicBezTo>
                      <a:pt x="24" y="36"/>
                      <a:pt x="36" y="24"/>
                      <a:pt x="36" y="19"/>
                    </a:cubicBezTo>
                    <a:cubicBezTo>
                      <a:pt x="36" y="7"/>
                      <a:pt x="24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4345977" y="2801109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19" y="0"/>
                    </a:moveTo>
                    <a:cubicBezTo>
                      <a:pt x="14" y="0"/>
                      <a:pt x="1" y="6"/>
                      <a:pt x="1" y="17"/>
                    </a:cubicBezTo>
                    <a:cubicBezTo>
                      <a:pt x="1" y="23"/>
                      <a:pt x="14" y="30"/>
                      <a:pt x="19" y="30"/>
                    </a:cubicBezTo>
                    <a:cubicBezTo>
                      <a:pt x="31" y="30"/>
                      <a:pt x="36" y="23"/>
                      <a:pt x="36" y="17"/>
                    </a:cubicBezTo>
                    <a:cubicBezTo>
                      <a:pt x="36" y="6"/>
                      <a:pt x="31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4358972" y="2801109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9" y="0"/>
                    </a:moveTo>
                    <a:cubicBezTo>
                      <a:pt x="7" y="0"/>
                      <a:pt x="0" y="6"/>
                      <a:pt x="0" y="17"/>
                    </a:cubicBezTo>
                    <a:cubicBezTo>
                      <a:pt x="0" y="23"/>
                      <a:pt x="7" y="30"/>
                      <a:pt x="19" y="30"/>
                    </a:cubicBezTo>
                    <a:cubicBezTo>
                      <a:pt x="24" y="30"/>
                      <a:pt x="30" y="23"/>
                      <a:pt x="30" y="17"/>
                    </a:cubicBezTo>
                    <a:cubicBezTo>
                      <a:pt x="30" y="6"/>
                      <a:pt x="24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4371787" y="2801109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3" y="0"/>
                    </a:moveTo>
                    <a:cubicBezTo>
                      <a:pt x="8" y="0"/>
                      <a:pt x="1" y="6"/>
                      <a:pt x="1" y="17"/>
                    </a:cubicBezTo>
                    <a:cubicBezTo>
                      <a:pt x="1" y="23"/>
                      <a:pt x="8" y="30"/>
                      <a:pt x="13" y="30"/>
                    </a:cubicBezTo>
                    <a:cubicBezTo>
                      <a:pt x="25" y="30"/>
                      <a:pt x="31" y="23"/>
                      <a:pt x="31" y="17"/>
                    </a:cubicBezTo>
                    <a:cubicBezTo>
                      <a:pt x="31" y="6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4205375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4" y="90"/>
                    </a:lnTo>
                    <a:lnTo>
                      <a:pt x="24" y="24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4205375" y="2687941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91"/>
                    </a:lnTo>
                    <a:lnTo>
                      <a:pt x="24" y="91"/>
                    </a:lnTo>
                    <a:lnTo>
                      <a:pt x="24" y="25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4296703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4" y="90"/>
                    </a:lnTo>
                    <a:lnTo>
                      <a:pt x="24" y="24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4296703" y="2687941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91"/>
                    </a:lnTo>
                    <a:lnTo>
                      <a:pt x="24" y="91"/>
                    </a:lnTo>
                    <a:lnTo>
                      <a:pt x="24" y="25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4296703" y="2711766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89"/>
                    </a:lnTo>
                    <a:lnTo>
                      <a:pt x="24" y="89"/>
                    </a:lnTo>
                    <a:lnTo>
                      <a:pt x="24" y="25"/>
                    </a:lnTo>
                    <a:close/>
                    <a:moveTo>
                      <a:pt x="1" y="0"/>
                    </a:moveTo>
                    <a:lnTo>
                      <a:pt x="1" y="113"/>
                    </a:lnTo>
                    <a:lnTo>
                      <a:pt x="322" y="113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4118199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5" y="90"/>
                    </a:lnTo>
                    <a:lnTo>
                      <a:pt x="25" y="24"/>
                    </a:lnTo>
                    <a:close/>
                    <a:moveTo>
                      <a:pt x="0" y="1"/>
                    </a:moveTo>
                    <a:lnTo>
                      <a:pt x="0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4166750" y="2694439"/>
                <a:ext cx="33391" cy="32488"/>
              </a:xfrm>
              <a:custGeom>
                <a:rect b="b" l="l" r="r" t="t"/>
                <a:pathLst>
                  <a:path extrusionOk="0" h="180" w="185">
                    <a:moveTo>
                      <a:pt x="149" y="36"/>
                    </a:moveTo>
                    <a:lnTo>
                      <a:pt x="107" y="132"/>
                    </a:lnTo>
                    <a:lnTo>
                      <a:pt x="100" y="91"/>
                    </a:lnTo>
                    <a:lnTo>
                      <a:pt x="95" y="85"/>
                    </a:lnTo>
                    <a:lnTo>
                      <a:pt x="89" y="85"/>
                    </a:lnTo>
                    <a:lnTo>
                      <a:pt x="53" y="72"/>
                    </a:lnTo>
                    <a:lnTo>
                      <a:pt x="149" y="36"/>
                    </a:lnTo>
                    <a:close/>
                    <a:moveTo>
                      <a:pt x="166" y="1"/>
                    </a:moveTo>
                    <a:lnTo>
                      <a:pt x="6" y="61"/>
                    </a:lnTo>
                    <a:cubicBezTo>
                      <a:pt x="0" y="66"/>
                      <a:pt x="0" y="72"/>
                      <a:pt x="0" y="78"/>
                    </a:cubicBezTo>
                    <a:lnTo>
                      <a:pt x="6" y="85"/>
                    </a:lnTo>
                    <a:lnTo>
                      <a:pt x="65" y="102"/>
                    </a:lnTo>
                    <a:lnTo>
                      <a:pt x="12" y="149"/>
                    </a:lnTo>
                    <a:cubicBezTo>
                      <a:pt x="6" y="157"/>
                      <a:pt x="6" y="168"/>
                      <a:pt x="12" y="168"/>
                    </a:cubicBezTo>
                    <a:cubicBezTo>
                      <a:pt x="15" y="171"/>
                      <a:pt x="17" y="172"/>
                      <a:pt x="20" y="172"/>
                    </a:cubicBezTo>
                    <a:cubicBezTo>
                      <a:pt x="23" y="172"/>
                      <a:pt x="26" y="171"/>
                      <a:pt x="29" y="168"/>
                    </a:cubicBezTo>
                    <a:lnTo>
                      <a:pt x="83" y="121"/>
                    </a:lnTo>
                    <a:lnTo>
                      <a:pt x="95" y="174"/>
                    </a:lnTo>
                    <a:cubicBezTo>
                      <a:pt x="95" y="179"/>
                      <a:pt x="100" y="179"/>
                      <a:pt x="107" y="179"/>
                    </a:cubicBezTo>
                    <a:cubicBezTo>
                      <a:pt x="113" y="179"/>
                      <a:pt x="119" y="179"/>
                      <a:pt x="119" y="174"/>
                    </a:cubicBezTo>
                    <a:lnTo>
                      <a:pt x="179" y="19"/>
                    </a:lnTo>
                    <a:cubicBezTo>
                      <a:pt x="185" y="14"/>
                      <a:pt x="185" y="6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5"/>
            <p:cNvGrpSpPr/>
            <p:nvPr/>
          </p:nvGrpSpPr>
          <p:grpSpPr>
            <a:xfrm>
              <a:off x="61800" y="3309224"/>
              <a:ext cx="565261" cy="456347"/>
              <a:chOff x="4848100" y="2905251"/>
              <a:chExt cx="318565" cy="257198"/>
            </a:xfrm>
          </p:grpSpPr>
          <p:sp>
            <p:nvSpPr>
              <p:cNvPr id="300" name="Google Shape;300;p5"/>
              <p:cNvSpPr/>
              <p:nvPr/>
            </p:nvSpPr>
            <p:spPr>
              <a:xfrm>
                <a:off x="4848100" y="2905251"/>
                <a:ext cx="318565" cy="257198"/>
              </a:xfrm>
              <a:custGeom>
                <a:rect b="b" l="l" r="r" t="t"/>
                <a:pathLst>
                  <a:path extrusionOk="0" h="1425" w="1765">
                    <a:moveTo>
                      <a:pt x="764" y="346"/>
                    </a:moveTo>
                    <a:cubicBezTo>
                      <a:pt x="907" y="346"/>
                      <a:pt x="1025" y="447"/>
                      <a:pt x="1061" y="578"/>
                    </a:cubicBezTo>
                    <a:cubicBezTo>
                      <a:pt x="1067" y="589"/>
                      <a:pt x="1067" y="602"/>
                      <a:pt x="1072" y="614"/>
                    </a:cubicBezTo>
                    <a:lnTo>
                      <a:pt x="1072" y="644"/>
                    </a:lnTo>
                    <a:lnTo>
                      <a:pt x="1072" y="697"/>
                    </a:lnTo>
                    <a:cubicBezTo>
                      <a:pt x="1072" y="710"/>
                      <a:pt x="1067" y="721"/>
                      <a:pt x="1067" y="732"/>
                    </a:cubicBezTo>
                    <a:cubicBezTo>
                      <a:pt x="1055" y="768"/>
                      <a:pt x="1042" y="792"/>
                      <a:pt x="1031" y="822"/>
                    </a:cubicBezTo>
                    <a:cubicBezTo>
                      <a:pt x="1020" y="834"/>
                      <a:pt x="1014" y="847"/>
                      <a:pt x="1001" y="858"/>
                    </a:cubicBezTo>
                    <a:cubicBezTo>
                      <a:pt x="1001" y="858"/>
                      <a:pt x="995" y="864"/>
                      <a:pt x="995" y="870"/>
                    </a:cubicBezTo>
                    <a:cubicBezTo>
                      <a:pt x="965" y="900"/>
                      <a:pt x="929" y="924"/>
                      <a:pt x="894" y="941"/>
                    </a:cubicBezTo>
                    <a:cubicBezTo>
                      <a:pt x="858" y="960"/>
                      <a:pt x="822" y="971"/>
                      <a:pt x="781" y="971"/>
                    </a:cubicBezTo>
                    <a:lnTo>
                      <a:pt x="745" y="971"/>
                    </a:lnTo>
                    <a:cubicBezTo>
                      <a:pt x="721" y="971"/>
                      <a:pt x="698" y="965"/>
                      <a:pt x="674" y="960"/>
                    </a:cubicBezTo>
                    <a:cubicBezTo>
                      <a:pt x="662" y="954"/>
                      <a:pt x="649" y="954"/>
                      <a:pt x="638" y="947"/>
                    </a:cubicBezTo>
                    <a:cubicBezTo>
                      <a:pt x="531" y="900"/>
                      <a:pt x="459" y="798"/>
                      <a:pt x="453" y="680"/>
                    </a:cubicBezTo>
                    <a:cubicBezTo>
                      <a:pt x="448" y="597"/>
                      <a:pt x="471" y="512"/>
                      <a:pt x="531" y="454"/>
                    </a:cubicBezTo>
                    <a:cubicBezTo>
                      <a:pt x="561" y="418"/>
                      <a:pt x="596" y="394"/>
                      <a:pt x="638" y="375"/>
                    </a:cubicBezTo>
                    <a:lnTo>
                      <a:pt x="638" y="864"/>
                    </a:lnTo>
                    <a:cubicBezTo>
                      <a:pt x="626" y="858"/>
                      <a:pt x="614" y="847"/>
                      <a:pt x="602" y="840"/>
                    </a:cubicBezTo>
                    <a:cubicBezTo>
                      <a:pt x="555" y="798"/>
                      <a:pt x="525" y="740"/>
                      <a:pt x="525" y="674"/>
                    </a:cubicBezTo>
                    <a:cubicBezTo>
                      <a:pt x="519" y="661"/>
                      <a:pt x="514" y="655"/>
                      <a:pt x="501" y="655"/>
                    </a:cubicBezTo>
                    <a:cubicBezTo>
                      <a:pt x="495" y="655"/>
                      <a:pt x="484" y="668"/>
                      <a:pt x="489" y="674"/>
                    </a:cubicBezTo>
                    <a:cubicBezTo>
                      <a:pt x="489" y="751"/>
                      <a:pt x="525" y="817"/>
                      <a:pt x="578" y="864"/>
                    </a:cubicBezTo>
                    <a:cubicBezTo>
                      <a:pt x="596" y="883"/>
                      <a:pt x="614" y="894"/>
                      <a:pt x="638" y="905"/>
                    </a:cubicBezTo>
                    <a:cubicBezTo>
                      <a:pt x="649" y="911"/>
                      <a:pt x="662" y="918"/>
                      <a:pt x="674" y="924"/>
                    </a:cubicBezTo>
                    <a:cubicBezTo>
                      <a:pt x="704" y="930"/>
                      <a:pt x="734" y="935"/>
                      <a:pt x="764" y="935"/>
                    </a:cubicBezTo>
                    <a:lnTo>
                      <a:pt x="775" y="935"/>
                    </a:lnTo>
                    <a:cubicBezTo>
                      <a:pt x="847" y="930"/>
                      <a:pt x="907" y="905"/>
                      <a:pt x="954" y="858"/>
                    </a:cubicBezTo>
                    <a:cubicBezTo>
                      <a:pt x="960" y="852"/>
                      <a:pt x="965" y="847"/>
                      <a:pt x="965" y="847"/>
                    </a:cubicBezTo>
                    <a:cubicBezTo>
                      <a:pt x="978" y="834"/>
                      <a:pt x="984" y="828"/>
                      <a:pt x="984" y="822"/>
                    </a:cubicBezTo>
                    <a:cubicBezTo>
                      <a:pt x="1007" y="792"/>
                      <a:pt x="1020" y="768"/>
                      <a:pt x="1025" y="732"/>
                    </a:cubicBezTo>
                    <a:cubicBezTo>
                      <a:pt x="1031" y="721"/>
                      <a:pt x="1031" y="710"/>
                      <a:pt x="1037" y="697"/>
                    </a:cubicBezTo>
                    <a:lnTo>
                      <a:pt x="1037" y="644"/>
                    </a:lnTo>
                    <a:lnTo>
                      <a:pt x="1037" y="614"/>
                    </a:lnTo>
                    <a:cubicBezTo>
                      <a:pt x="1031" y="602"/>
                      <a:pt x="1031" y="589"/>
                      <a:pt x="1025" y="578"/>
                    </a:cubicBezTo>
                    <a:cubicBezTo>
                      <a:pt x="1014" y="531"/>
                      <a:pt x="984" y="489"/>
                      <a:pt x="948" y="454"/>
                    </a:cubicBezTo>
                    <a:cubicBezTo>
                      <a:pt x="888" y="405"/>
                      <a:pt x="822" y="382"/>
                      <a:pt x="745" y="382"/>
                    </a:cubicBezTo>
                    <a:cubicBezTo>
                      <a:pt x="739" y="382"/>
                      <a:pt x="728" y="394"/>
                      <a:pt x="728" y="399"/>
                    </a:cubicBezTo>
                    <a:cubicBezTo>
                      <a:pt x="728" y="411"/>
                      <a:pt x="739" y="418"/>
                      <a:pt x="751" y="418"/>
                    </a:cubicBezTo>
                    <a:cubicBezTo>
                      <a:pt x="811" y="418"/>
                      <a:pt x="877" y="435"/>
                      <a:pt x="924" y="482"/>
                    </a:cubicBezTo>
                    <a:cubicBezTo>
                      <a:pt x="954" y="507"/>
                      <a:pt x="978" y="542"/>
                      <a:pt x="990" y="578"/>
                    </a:cubicBezTo>
                    <a:lnTo>
                      <a:pt x="757" y="578"/>
                    </a:lnTo>
                    <a:cubicBezTo>
                      <a:pt x="751" y="578"/>
                      <a:pt x="739" y="584"/>
                      <a:pt x="739" y="597"/>
                    </a:cubicBezTo>
                    <a:cubicBezTo>
                      <a:pt x="739" y="608"/>
                      <a:pt x="751" y="614"/>
                      <a:pt x="757" y="614"/>
                    </a:cubicBezTo>
                    <a:lnTo>
                      <a:pt x="1001" y="614"/>
                    </a:lnTo>
                    <a:lnTo>
                      <a:pt x="1001" y="644"/>
                    </a:lnTo>
                    <a:lnTo>
                      <a:pt x="1001" y="697"/>
                    </a:lnTo>
                    <a:lnTo>
                      <a:pt x="757" y="697"/>
                    </a:lnTo>
                    <a:cubicBezTo>
                      <a:pt x="751" y="697"/>
                      <a:pt x="739" y="710"/>
                      <a:pt x="739" y="715"/>
                    </a:cubicBezTo>
                    <a:cubicBezTo>
                      <a:pt x="739" y="727"/>
                      <a:pt x="751" y="732"/>
                      <a:pt x="757" y="732"/>
                    </a:cubicBezTo>
                    <a:lnTo>
                      <a:pt x="990" y="732"/>
                    </a:lnTo>
                    <a:cubicBezTo>
                      <a:pt x="978" y="768"/>
                      <a:pt x="965" y="792"/>
                      <a:pt x="942" y="822"/>
                    </a:cubicBezTo>
                    <a:lnTo>
                      <a:pt x="757" y="822"/>
                    </a:lnTo>
                    <a:cubicBezTo>
                      <a:pt x="751" y="822"/>
                      <a:pt x="739" y="828"/>
                      <a:pt x="739" y="840"/>
                    </a:cubicBezTo>
                    <a:cubicBezTo>
                      <a:pt x="739" y="847"/>
                      <a:pt x="751" y="858"/>
                      <a:pt x="757" y="858"/>
                    </a:cubicBezTo>
                    <a:lnTo>
                      <a:pt x="899" y="858"/>
                    </a:lnTo>
                    <a:cubicBezTo>
                      <a:pt x="864" y="883"/>
                      <a:pt x="822" y="900"/>
                      <a:pt x="775" y="900"/>
                    </a:cubicBezTo>
                    <a:cubicBezTo>
                      <a:pt x="739" y="900"/>
                      <a:pt x="704" y="894"/>
                      <a:pt x="674" y="883"/>
                    </a:cubicBezTo>
                    <a:lnTo>
                      <a:pt x="674" y="358"/>
                    </a:lnTo>
                    <a:cubicBezTo>
                      <a:pt x="698" y="352"/>
                      <a:pt x="721" y="352"/>
                      <a:pt x="745" y="346"/>
                    </a:cubicBezTo>
                    <a:close/>
                    <a:moveTo>
                      <a:pt x="1729" y="36"/>
                    </a:moveTo>
                    <a:lnTo>
                      <a:pt x="1729" y="1329"/>
                    </a:lnTo>
                    <a:lnTo>
                      <a:pt x="674" y="1329"/>
                    </a:lnTo>
                    <a:lnTo>
                      <a:pt x="674" y="995"/>
                    </a:lnTo>
                    <a:cubicBezTo>
                      <a:pt x="704" y="1001"/>
                      <a:pt x="734" y="1007"/>
                      <a:pt x="764" y="1007"/>
                    </a:cubicBezTo>
                    <a:lnTo>
                      <a:pt x="781" y="1007"/>
                    </a:lnTo>
                    <a:cubicBezTo>
                      <a:pt x="822" y="1007"/>
                      <a:pt x="864" y="995"/>
                      <a:pt x="899" y="977"/>
                    </a:cubicBezTo>
                    <a:lnTo>
                      <a:pt x="1644" y="977"/>
                    </a:lnTo>
                    <a:cubicBezTo>
                      <a:pt x="1657" y="977"/>
                      <a:pt x="1663" y="971"/>
                      <a:pt x="1663" y="960"/>
                    </a:cubicBezTo>
                    <a:cubicBezTo>
                      <a:pt x="1663" y="954"/>
                      <a:pt x="1657" y="941"/>
                      <a:pt x="1644" y="941"/>
                    </a:cubicBezTo>
                    <a:lnTo>
                      <a:pt x="965" y="941"/>
                    </a:lnTo>
                    <a:cubicBezTo>
                      <a:pt x="995" y="918"/>
                      <a:pt x="1025" y="888"/>
                      <a:pt x="1050" y="858"/>
                    </a:cubicBezTo>
                    <a:lnTo>
                      <a:pt x="1644" y="858"/>
                    </a:lnTo>
                    <a:cubicBezTo>
                      <a:pt x="1657" y="858"/>
                      <a:pt x="1663" y="847"/>
                      <a:pt x="1663" y="840"/>
                    </a:cubicBezTo>
                    <a:cubicBezTo>
                      <a:pt x="1663" y="828"/>
                      <a:pt x="1657" y="822"/>
                      <a:pt x="1644" y="822"/>
                    </a:cubicBezTo>
                    <a:lnTo>
                      <a:pt x="1072" y="822"/>
                    </a:lnTo>
                    <a:cubicBezTo>
                      <a:pt x="1085" y="792"/>
                      <a:pt x="1097" y="768"/>
                      <a:pt x="1102" y="732"/>
                    </a:cubicBezTo>
                    <a:lnTo>
                      <a:pt x="1644" y="732"/>
                    </a:lnTo>
                    <a:cubicBezTo>
                      <a:pt x="1657" y="732"/>
                      <a:pt x="1663" y="727"/>
                      <a:pt x="1663" y="715"/>
                    </a:cubicBezTo>
                    <a:cubicBezTo>
                      <a:pt x="1663" y="710"/>
                      <a:pt x="1657" y="697"/>
                      <a:pt x="1644" y="697"/>
                    </a:cubicBezTo>
                    <a:lnTo>
                      <a:pt x="1108" y="697"/>
                    </a:lnTo>
                    <a:lnTo>
                      <a:pt x="1108" y="638"/>
                    </a:lnTo>
                    <a:lnTo>
                      <a:pt x="1108" y="614"/>
                    </a:lnTo>
                    <a:lnTo>
                      <a:pt x="1644" y="614"/>
                    </a:lnTo>
                    <a:cubicBezTo>
                      <a:pt x="1657" y="614"/>
                      <a:pt x="1663" y="608"/>
                      <a:pt x="1663" y="597"/>
                    </a:cubicBezTo>
                    <a:cubicBezTo>
                      <a:pt x="1663" y="584"/>
                      <a:pt x="1657" y="578"/>
                      <a:pt x="1644" y="578"/>
                    </a:cubicBezTo>
                    <a:lnTo>
                      <a:pt x="1102" y="578"/>
                    </a:lnTo>
                    <a:cubicBezTo>
                      <a:pt x="1062" y="423"/>
                      <a:pt x="921" y="310"/>
                      <a:pt x="760" y="310"/>
                    </a:cubicBezTo>
                    <a:cubicBezTo>
                      <a:pt x="755" y="310"/>
                      <a:pt x="750" y="311"/>
                      <a:pt x="745" y="311"/>
                    </a:cubicBezTo>
                    <a:cubicBezTo>
                      <a:pt x="721" y="316"/>
                      <a:pt x="698" y="316"/>
                      <a:pt x="674" y="322"/>
                    </a:cubicBezTo>
                    <a:lnTo>
                      <a:pt x="674" y="36"/>
                    </a:lnTo>
                    <a:close/>
                    <a:moveTo>
                      <a:pt x="322" y="1073"/>
                    </a:moveTo>
                    <a:cubicBezTo>
                      <a:pt x="328" y="1073"/>
                      <a:pt x="335" y="1078"/>
                      <a:pt x="341" y="1084"/>
                    </a:cubicBezTo>
                    <a:cubicBezTo>
                      <a:pt x="352" y="1090"/>
                      <a:pt x="352" y="1108"/>
                      <a:pt x="341" y="1120"/>
                    </a:cubicBezTo>
                    <a:lnTo>
                      <a:pt x="85" y="1376"/>
                    </a:lnTo>
                    <a:cubicBezTo>
                      <a:pt x="78" y="1382"/>
                      <a:pt x="71" y="1385"/>
                      <a:pt x="63" y="1385"/>
                    </a:cubicBezTo>
                    <a:cubicBezTo>
                      <a:pt x="56" y="1385"/>
                      <a:pt x="48" y="1382"/>
                      <a:pt x="42" y="1376"/>
                    </a:cubicBezTo>
                    <a:cubicBezTo>
                      <a:pt x="36" y="1370"/>
                      <a:pt x="36" y="1364"/>
                      <a:pt x="36" y="1359"/>
                    </a:cubicBezTo>
                    <a:cubicBezTo>
                      <a:pt x="36" y="1353"/>
                      <a:pt x="36" y="1347"/>
                      <a:pt x="42" y="1340"/>
                    </a:cubicBezTo>
                    <a:lnTo>
                      <a:pt x="299" y="1084"/>
                    </a:lnTo>
                    <a:cubicBezTo>
                      <a:pt x="305" y="1078"/>
                      <a:pt x="311" y="1073"/>
                      <a:pt x="322" y="1073"/>
                    </a:cubicBezTo>
                    <a:close/>
                    <a:moveTo>
                      <a:pt x="656" y="1"/>
                    </a:moveTo>
                    <a:cubicBezTo>
                      <a:pt x="644" y="1"/>
                      <a:pt x="638" y="12"/>
                      <a:pt x="638" y="18"/>
                    </a:cubicBezTo>
                    <a:lnTo>
                      <a:pt x="638" y="334"/>
                    </a:lnTo>
                    <a:cubicBezTo>
                      <a:pt x="501" y="388"/>
                      <a:pt x="406" y="525"/>
                      <a:pt x="418" y="680"/>
                    </a:cubicBezTo>
                    <a:cubicBezTo>
                      <a:pt x="418" y="762"/>
                      <a:pt x="453" y="834"/>
                      <a:pt x="501" y="894"/>
                    </a:cubicBezTo>
                    <a:lnTo>
                      <a:pt x="352" y="1048"/>
                    </a:lnTo>
                    <a:cubicBezTo>
                      <a:pt x="341" y="1043"/>
                      <a:pt x="328" y="1040"/>
                      <a:pt x="315" y="1040"/>
                    </a:cubicBezTo>
                    <a:cubicBezTo>
                      <a:pt x="299" y="1040"/>
                      <a:pt x="284" y="1045"/>
                      <a:pt x="275" y="1054"/>
                    </a:cubicBezTo>
                    <a:lnTo>
                      <a:pt x="19" y="1317"/>
                    </a:lnTo>
                    <a:cubicBezTo>
                      <a:pt x="6" y="1329"/>
                      <a:pt x="0" y="1340"/>
                      <a:pt x="0" y="1359"/>
                    </a:cubicBezTo>
                    <a:cubicBezTo>
                      <a:pt x="0" y="1376"/>
                      <a:pt x="6" y="1394"/>
                      <a:pt x="19" y="1406"/>
                    </a:cubicBezTo>
                    <a:cubicBezTo>
                      <a:pt x="30" y="1411"/>
                      <a:pt x="49" y="1424"/>
                      <a:pt x="60" y="1424"/>
                    </a:cubicBezTo>
                    <a:cubicBezTo>
                      <a:pt x="78" y="1424"/>
                      <a:pt x="96" y="1411"/>
                      <a:pt x="108" y="1406"/>
                    </a:cubicBezTo>
                    <a:lnTo>
                      <a:pt x="363" y="1144"/>
                    </a:lnTo>
                    <a:cubicBezTo>
                      <a:pt x="382" y="1126"/>
                      <a:pt x="388" y="1097"/>
                      <a:pt x="376" y="1073"/>
                    </a:cubicBezTo>
                    <a:lnTo>
                      <a:pt x="531" y="918"/>
                    </a:lnTo>
                    <a:cubicBezTo>
                      <a:pt x="561" y="947"/>
                      <a:pt x="596" y="971"/>
                      <a:pt x="638" y="983"/>
                    </a:cubicBezTo>
                    <a:lnTo>
                      <a:pt x="638" y="1347"/>
                    </a:lnTo>
                    <a:cubicBezTo>
                      <a:pt x="638" y="1359"/>
                      <a:pt x="644" y="1364"/>
                      <a:pt x="656" y="1364"/>
                    </a:cubicBezTo>
                    <a:lnTo>
                      <a:pt x="1746" y="1364"/>
                    </a:lnTo>
                    <a:cubicBezTo>
                      <a:pt x="1757" y="1364"/>
                      <a:pt x="1764" y="1359"/>
                      <a:pt x="1764" y="1347"/>
                    </a:cubicBezTo>
                    <a:lnTo>
                      <a:pt x="1764" y="18"/>
                    </a:lnTo>
                    <a:cubicBezTo>
                      <a:pt x="1764" y="12"/>
                      <a:pt x="1757" y="1"/>
                      <a:pt x="1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>
                <a:off x="4981482" y="2939544"/>
                <a:ext cx="15161" cy="6678"/>
              </a:xfrm>
              <a:custGeom>
                <a:rect b="b" l="l" r="r" t="t"/>
                <a:pathLst>
                  <a:path extrusionOk="0" h="37" w="84">
                    <a:moveTo>
                      <a:pt x="18" y="1"/>
                    </a:moveTo>
                    <a:cubicBezTo>
                      <a:pt x="12" y="1"/>
                      <a:pt x="0" y="6"/>
                      <a:pt x="0" y="19"/>
                    </a:cubicBezTo>
                    <a:cubicBezTo>
                      <a:pt x="0" y="25"/>
                      <a:pt x="12" y="36"/>
                      <a:pt x="18" y="36"/>
                    </a:cubicBezTo>
                    <a:lnTo>
                      <a:pt x="66" y="36"/>
                    </a:lnTo>
                    <a:cubicBezTo>
                      <a:pt x="78" y="36"/>
                      <a:pt x="83" y="25"/>
                      <a:pt x="83" y="19"/>
                    </a:cubicBezTo>
                    <a:cubicBezTo>
                      <a:pt x="83" y="6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5100606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8" y="1"/>
                      <a:pt x="1" y="6"/>
                      <a:pt x="1" y="19"/>
                    </a:cubicBezTo>
                    <a:cubicBezTo>
                      <a:pt x="1" y="25"/>
                      <a:pt x="8" y="36"/>
                      <a:pt x="19" y="36"/>
                    </a:cubicBezTo>
                    <a:lnTo>
                      <a:pt x="121" y="36"/>
                    </a:lnTo>
                    <a:cubicBezTo>
                      <a:pt x="132" y="36"/>
                      <a:pt x="138" y="25"/>
                      <a:pt x="138" y="19"/>
                    </a:cubicBezTo>
                    <a:cubicBezTo>
                      <a:pt x="138" y="6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5003863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14" y="1"/>
                      <a:pt x="1" y="6"/>
                      <a:pt x="1" y="19"/>
                    </a:cubicBezTo>
                    <a:cubicBezTo>
                      <a:pt x="1" y="25"/>
                      <a:pt x="14" y="36"/>
                      <a:pt x="19" y="36"/>
                    </a:cubicBezTo>
                    <a:lnTo>
                      <a:pt x="121" y="36"/>
                    </a:lnTo>
                    <a:cubicBezTo>
                      <a:pt x="132" y="36"/>
                      <a:pt x="138" y="25"/>
                      <a:pt x="138" y="19"/>
                    </a:cubicBezTo>
                    <a:cubicBezTo>
                      <a:pt x="138" y="6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>
                <a:off x="5036171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8" y="1"/>
                      <a:pt x="0" y="6"/>
                      <a:pt x="0" y="19"/>
                    </a:cubicBezTo>
                    <a:cubicBezTo>
                      <a:pt x="0" y="25"/>
                      <a:pt x="8" y="36"/>
                      <a:pt x="19" y="36"/>
                    </a:cubicBezTo>
                    <a:lnTo>
                      <a:pt x="120" y="36"/>
                    </a:lnTo>
                    <a:cubicBezTo>
                      <a:pt x="132" y="36"/>
                      <a:pt x="138" y="25"/>
                      <a:pt x="138" y="19"/>
                    </a:cubicBezTo>
                    <a:cubicBezTo>
                      <a:pt x="138" y="6"/>
                      <a:pt x="132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>
                <a:off x="5068479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7" y="1"/>
                      <a:pt x="0" y="6"/>
                      <a:pt x="0" y="19"/>
                    </a:cubicBezTo>
                    <a:cubicBezTo>
                      <a:pt x="0" y="25"/>
                      <a:pt x="7" y="36"/>
                      <a:pt x="19" y="36"/>
                    </a:cubicBezTo>
                    <a:lnTo>
                      <a:pt x="120" y="36"/>
                    </a:lnTo>
                    <a:cubicBezTo>
                      <a:pt x="132" y="36"/>
                      <a:pt x="137" y="25"/>
                      <a:pt x="137" y="19"/>
                    </a:cubicBezTo>
                    <a:cubicBezTo>
                      <a:pt x="137" y="6"/>
                      <a:pt x="132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5132913" y="2939544"/>
                <a:ext cx="15342" cy="6678"/>
              </a:xfrm>
              <a:custGeom>
                <a:rect b="b" l="l" r="r" t="t"/>
                <a:pathLst>
                  <a:path extrusionOk="0" h="37" w="85">
                    <a:moveTo>
                      <a:pt x="19" y="1"/>
                    </a:moveTo>
                    <a:cubicBezTo>
                      <a:pt x="8" y="1"/>
                      <a:pt x="0" y="6"/>
                      <a:pt x="0" y="19"/>
                    </a:cubicBezTo>
                    <a:cubicBezTo>
                      <a:pt x="0" y="25"/>
                      <a:pt x="8" y="36"/>
                      <a:pt x="19" y="36"/>
                    </a:cubicBezTo>
                    <a:lnTo>
                      <a:pt x="66" y="36"/>
                    </a:lnTo>
                    <a:cubicBezTo>
                      <a:pt x="79" y="36"/>
                      <a:pt x="85" y="25"/>
                      <a:pt x="85" y="19"/>
                    </a:cubicBezTo>
                    <a:cubicBezTo>
                      <a:pt x="85" y="6"/>
                      <a:pt x="79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4981482" y="3097654"/>
                <a:ext cx="166773" cy="6678"/>
              </a:xfrm>
              <a:custGeom>
                <a:rect b="b" l="l" r="r" t="t"/>
                <a:pathLst>
                  <a:path extrusionOk="0" h="37" w="924">
                    <a:moveTo>
                      <a:pt x="18" y="1"/>
                    </a:moveTo>
                    <a:cubicBezTo>
                      <a:pt x="12" y="1"/>
                      <a:pt x="0" y="7"/>
                      <a:pt x="0" y="18"/>
                    </a:cubicBezTo>
                    <a:cubicBezTo>
                      <a:pt x="0" y="24"/>
                      <a:pt x="12" y="37"/>
                      <a:pt x="18" y="37"/>
                    </a:cubicBezTo>
                    <a:lnTo>
                      <a:pt x="905" y="37"/>
                    </a:lnTo>
                    <a:cubicBezTo>
                      <a:pt x="918" y="37"/>
                      <a:pt x="924" y="24"/>
                      <a:pt x="924" y="18"/>
                    </a:cubicBezTo>
                    <a:cubicBezTo>
                      <a:pt x="924" y="7"/>
                      <a:pt x="918" y="1"/>
                      <a:pt x="9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5"/>
            <p:cNvGrpSpPr/>
            <p:nvPr/>
          </p:nvGrpSpPr>
          <p:grpSpPr>
            <a:xfrm>
              <a:off x="8608123" y="2996056"/>
              <a:ext cx="415306" cy="492675"/>
              <a:chOff x="4147438" y="1298168"/>
              <a:chExt cx="196734" cy="233374"/>
            </a:xfrm>
          </p:grpSpPr>
          <p:sp>
            <p:nvSpPr>
              <p:cNvPr id="309" name="Google Shape;309;p5"/>
              <p:cNvSpPr/>
              <p:nvPr/>
            </p:nvSpPr>
            <p:spPr>
              <a:xfrm>
                <a:off x="4161336" y="1432633"/>
                <a:ext cx="34474" cy="65698"/>
              </a:xfrm>
              <a:custGeom>
                <a:rect b="b" l="l" r="r" t="t"/>
                <a:pathLst>
                  <a:path extrusionOk="0" h="364" w="191">
                    <a:moveTo>
                      <a:pt x="0" y="0"/>
                    </a:moveTo>
                    <a:cubicBezTo>
                      <a:pt x="0" y="143"/>
                      <a:pt x="66" y="273"/>
                      <a:pt x="173" y="363"/>
                    </a:cubicBezTo>
                    <a:lnTo>
                      <a:pt x="190" y="339"/>
                    </a:lnTo>
                    <a:cubicBezTo>
                      <a:pt x="89" y="256"/>
                      <a:pt x="30" y="130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>
                <a:off x="4212956" y="1432633"/>
                <a:ext cx="117318" cy="85011"/>
              </a:xfrm>
              <a:custGeom>
                <a:rect b="b" l="l" r="r" t="t"/>
                <a:pathLst>
                  <a:path extrusionOk="0" h="471" w="650">
                    <a:moveTo>
                      <a:pt x="619" y="0"/>
                    </a:moveTo>
                    <a:cubicBezTo>
                      <a:pt x="619" y="238"/>
                      <a:pt x="423" y="435"/>
                      <a:pt x="184" y="435"/>
                    </a:cubicBezTo>
                    <a:cubicBezTo>
                      <a:pt x="124" y="435"/>
                      <a:pt x="66" y="422"/>
                      <a:pt x="17" y="405"/>
                    </a:cubicBezTo>
                    <a:lnTo>
                      <a:pt x="0" y="435"/>
                    </a:lnTo>
                    <a:cubicBezTo>
                      <a:pt x="59" y="458"/>
                      <a:pt x="119" y="471"/>
                      <a:pt x="184" y="471"/>
                    </a:cubicBezTo>
                    <a:cubicBezTo>
                      <a:pt x="440" y="471"/>
                      <a:pt x="649" y="256"/>
                      <a:pt x="6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>
                <a:off x="4162238" y="1368018"/>
                <a:ext cx="75625" cy="134465"/>
              </a:xfrm>
              <a:custGeom>
                <a:rect b="b" l="l" r="r" t="t"/>
                <a:pathLst>
                  <a:path extrusionOk="0" h="745" w="419">
                    <a:moveTo>
                      <a:pt x="240" y="37"/>
                    </a:moveTo>
                    <a:cubicBezTo>
                      <a:pt x="245" y="48"/>
                      <a:pt x="263" y="54"/>
                      <a:pt x="287" y="72"/>
                    </a:cubicBezTo>
                    <a:cubicBezTo>
                      <a:pt x="293" y="78"/>
                      <a:pt x="298" y="84"/>
                      <a:pt x="304" y="90"/>
                    </a:cubicBezTo>
                    <a:cubicBezTo>
                      <a:pt x="304" y="90"/>
                      <a:pt x="311" y="95"/>
                      <a:pt x="311" y="108"/>
                    </a:cubicBezTo>
                    <a:lnTo>
                      <a:pt x="317" y="114"/>
                    </a:lnTo>
                    <a:cubicBezTo>
                      <a:pt x="311" y="120"/>
                      <a:pt x="304" y="125"/>
                      <a:pt x="293" y="131"/>
                    </a:cubicBezTo>
                    <a:cubicBezTo>
                      <a:pt x="293" y="137"/>
                      <a:pt x="287" y="144"/>
                      <a:pt x="287" y="144"/>
                    </a:cubicBezTo>
                    <a:lnTo>
                      <a:pt x="281" y="144"/>
                    </a:lnTo>
                    <a:cubicBezTo>
                      <a:pt x="281" y="144"/>
                      <a:pt x="275" y="144"/>
                      <a:pt x="268" y="150"/>
                    </a:cubicBezTo>
                    <a:cubicBezTo>
                      <a:pt x="263" y="150"/>
                      <a:pt x="251" y="155"/>
                      <a:pt x="232" y="161"/>
                    </a:cubicBezTo>
                    <a:cubicBezTo>
                      <a:pt x="227" y="167"/>
                      <a:pt x="215" y="167"/>
                      <a:pt x="210" y="180"/>
                    </a:cubicBezTo>
                    <a:lnTo>
                      <a:pt x="221" y="191"/>
                    </a:lnTo>
                    <a:lnTo>
                      <a:pt x="204" y="185"/>
                    </a:lnTo>
                    <a:lnTo>
                      <a:pt x="210" y="180"/>
                    </a:lnTo>
                    <a:lnTo>
                      <a:pt x="204" y="180"/>
                    </a:lnTo>
                    <a:cubicBezTo>
                      <a:pt x="197" y="185"/>
                      <a:pt x="197" y="185"/>
                      <a:pt x="197" y="191"/>
                    </a:cubicBezTo>
                    <a:cubicBezTo>
                      <a:pt x="191" y="191"/>
                      <a:pt x="191" y="197"/>
                      <a:pt x="185" y="203"/>
                    </a:cubicBezTo>
                    <a:lnTo>
                      <a:pt x="180" y="208"/>
                    </a:lnTo>
                    <a:cubicBezTo>
                      <a:pt x="174" y="215"/>
                      <a:pt x="161" y="221"/>
                      <a:pt x="155" y="227"/>
                    </a:cubicBezTo>
                    <a:cubicBezTo>
                      <a:pt x="144" y="238"/>
                      <a:pt x="150" y="251"/>
                      <a:pt x="150" y="257"/>
                    </a:cubicBezTo>
                    <a:lnTo>
                      <a:pt x="150" y="263"/>
                    </a:lnTo>
                    <a:cubicBezTo>
                      <a:pt x="150" y="268"/>
                      <a:pt x="144" y="280"/>
                      <a:pt x="138" y="293"/>
                    </a:cubicBezTo>
                    <a:cubicBezTo>
                      <a:pt x="132" y="315"/>
                      <a:pt x="125" y="334"/>
                      <a:pt x="120" y="340"/>
                    </a:cubicBezTo>
                    <a:lnTo>
                      <a:pt x="120" y="334"/>
                    </a:lnTo>
                    <a:cubicBezTo>
                      <a:pt x="114" y="334"/>
                      <a:pt x="102" y="328"/>
                      <a:pt x="102" y="328"/>
                    </a:cubicBezTo>
                    <a:cubicBezTo>
                      <a:pt x="102" y="315"/>
                      <a:pt x="97" y="315"/>
                      <a:pt x="90" y="315"/>
                    </a:cubicBezTo>
                    <a:cubicBezTo>
                      <a:pt x="84" y="310"/>
                      <a:pt x="78" y="310"/>
                      <a:pt x="78" y="310"/>
                    </a:cubicBezTo>
                    <a:lnTo>
                      <a:pt x="72" y="310"/>
                    </a:lnTo>
                    <a:cubicBezTo>
                      <a:pt x="67" y="304"/>
                      <a:pt x="54" y="293"/>
                      <a:pt x="37" y="268"/>
                    </a:cubicBezTo>
                    <a:cubicBezTo>
                      <a:pt x="54" y="185"/>
                      <a:pt x="90" y="114"/>
                      <a:pt x="150" y="54"/>
                    </a:cubicBezTo>
                    <a:lnTo>
                      <a:pt x="161" y="54"/>
                    </a:lnTo>
                    <a:cubicBezTo>
                      <a:pt x="168" y="54"/>
                      <a:pt x="174" y="54"/>
                      <a:pt x="180" y="48"/>
                    </a:cubicBezTo>
                    <a:lnTo>
                      <a:pt x="204" y="48"/>
                    </a:lnTo>
                    <a:cubicBezTo>
                      <a:pt x="207" y="50"/>
                      <a:pt x="210" y="50"/>
                      <a:pt x="213" y="50"/>
                    </a:cubicBezTo>
                    <a:cubicBezTo>
                      <a:pt x="222" y="50"/>
                      <a:pt x="230" y="45"/>
                      <a:pt x="240" y="37"/>
                    </a:cubicBezTo>
                    <a:close/>
                    <a:moveTo>
                      <a:pt x="210" y="370"/>
                    </a:moveTo>
                    <a:cubicBezTo>
                      <a:pt x="215" y="375"/>
                      <a:pt x="221" y="375"/>
                      <a:pt x="227" y="375"/>
                    </a:cubicBezTo>
                    <a:lnTo>
                      <a:pt x="240" y="375"/>
                    </a:lnTo>
                    <a:cubicBezTo>
                      <a:pt x="240" y="375"/>
                      <a:pt x="240" y="381"/>
                      <a:pt x="245" y="381"/>
                    </a:cubicBezTo>
                    <a:cubicBezTo>
                      <a:pt x="245" y="381"/>
                      <a:pt x="251" y="381"/>
                      <a:pt x="251" y="387"/>
                    </a:cubicBezTo>
                    <a:cubicBezTo>
                      <a:pt x="257" y="400"/>
                      <a:pt x="340" y="441"/>
                      <a:pt x="364" y="453"/>
                    </a:cubicBezTo>
                    <a:cubicBezTo>
                      <a:pt x="364" y="458"/>
                      <a:pt x="370" y="466"/>
                      <a:pt x="383" y="466"/>
                    </a:cubicBezTo>
                    <a:cubicBezTo>
                      <a:pt x="375" y="471"/>
                      <a:pt x="370" y="483"/>
                      <a:pt x="364" y="513"/>
                    </a:cubicBezTo>
                    <a:cubicBezTo>
                      <a:pt x="358" y="524"/>
                      <a:pt x="358" y="537"/>
                      <a:pt x="353" y="543"/>
                    </a:cubicBezTo>
                    <a:cubicBezTo>
                      <a:pt x="353" y="543"/>
                      <a:pt x="334" y="560"/>
                      <a:pt x="328" y="566"/>
                    </a:cubicBezTo>
                    <a:cubicBezTo>
                      <a:pt x="317" y="573"/>
                      <a:pt x="317" y="573"/>
                      <a:pt x="317" y="578"/>
                    </a:cubicBezTo>
                    <a:cubicBezTo>
                      <a:pt x="317" y="590"/>
                      <a:pt x="311" y="601"/>
                      <a:pt x="298" y="614"/>
                    </a:cubicBezTo>
                    <a:lnTo>
                      <a:pt x="298" y="620"/>
                    </a:lnTo>
                    <a:cubicBezTo>
                      <a:pt x="293" y="626"/>
                      <a:pt x="287" y="631"/>
                      <a:pt x="287" y="637"/>
                    </a:cubicBezTo>
                    <a:cubicBezTo>
                      <a:pt x="281" y="637"/>
                      <a:pt x="281" y="644"/>
                      <a:pt x="275" y="667"/>
                    </a:cubicBezTo>
                    <a:cubicBezTo>
                      <a:pt x="268" y="680"/>
                      <a:pt x="263" y="697"/>
                      <a:pt x="257" y="703"/>
                    </a:cubicBezTo>
                    <a:cubicBezTo>
                      <a:pt x="251" y="686"/>
                      <a:pt x="240" y="661"/>
                      <a:pt x="240" y="650"/>
                    </a:cubicBezTo>
                    <a:lnTo>
                      <a:pt x="232" y="644"/>
                    </a:lnTo>
                    <a:lnTo>
                      <a:pt x="232" y="637"/>
                    </a:lnTo>
                    <a:cubicBezTo>
                      <a:pt x="240" y="626"/>
                      <a:pt x="232" y="614"/>
                      <a:pt x="232" y="608"/>
                    </a:cubicBezTo>
                    <a:lnTo>
                      <a:pt x="232" y="596"/>
                    </a:lnTo>
                    <a:lnTo>
                      <a:pt x="232" y="590"/>
                    </a:lnTo>
                    <a:cubicBezTo>
                      <a:pt x="221" y="530"/>
                      <a:pt x="221" y="518"/>
                      <a:pt x="215" y="518"/>
                    </a:cubicBezTo>
                    <a:cubicBezTo>
                      <a:pt x="210" y="507"/>
                      <a:pt x="204" y="507"/>
                      <a:pt x="197" y="501"/>
                    </a:cubicBezTo>
                    <a:lnTo>
                      <a:pt x="191" y="501"/>
                    </a:lnTo>
                    <a:cubicBezTo>
                      <a:pt x="191" y="494"/>
                      <a:pt x="168" y="447"/>
                      <a:pt x="168" y="430"/>
                    </a:cubicBezTo>
                    <a:cubicBezTo>
                      <a:pt x="168" y="423"/>
                      <a:pt x="168" y="423"/>
                      <a:pt x="174" y="417"/>
                    </a:cubicBezTo>
                    <a:cubicBezTo>
                      <a:pt x="180" y="411"/>
                      <a:pt x="185" y="400"/>
                      <a:pt x="180" y="381"/>
                    </a:cubicBezTo>
                    <a:cubicBezTo>
                      <a:pt x="185" y="381"/>
                      <a:pt x="185" y="381"/>
                      <a:pt x="191" y="375"/>
                    </a:cubicBezTo>
                    <a:lnTo>
                      <a:pt x="191" y="370"/>
                    </a:lnTo>
                    <a:close/>
                    <a:moveTo>
                      <a:pt x="232" y="1"/>
                    </a:moveTo>
                    <a:cubicBezTo>
                      <a:pt x="227" y="1"/>
                      <a:pt x="227" y="7"/>
                      <a:pt x="221" y="7"/>
                    </a:cubicBezTo>
                    <a:cubicBezTo>
                      <a:pt x="215" y="12"/>
                      <a:pt x="215" y="18"/>
                      <a:pt x="210" y="18"/>
                    </a:cubicBezTo>
                    <a:lnTo>
                      <a:pt x="191" y="18"/>
                    </a:lnTo>
                    <a:cubicBezTo>
                      <a:pt x="187" y="16"/>
                      <a:pt x="184" y="16"/>
                      <a:pt x="181" y="16"/>
                    </a:cubicBezTo>
                    <a:cubicBezTo>
                      <a:pt x="176" y="16"/>
                      <a:pt x="172" y="18"/>
                      <a:pt x="168" y="18"/>
                    </a:cubicBezTo>
                    <a:lnTo>
                      <a:pt x="144" y="18"/>
                    </a:lnTo>
                    <a:lnTo>
                      <a:pt x="138" y="24"/>
                    </a:lnTo>
                    <a:cubicBezTo>
                      <a:pt x="67" y="90"/>
                      <a:pt x="25" y="180"/>
                      <a:pt x="7" y="274"/>
                    </a:cubicBezTo>
                    <a:lnTo>
                      <a:pt x="1" y="280"/>
                    </a:lnTo>
                    <a:lnTo>
                      <a:pt x="7" y="287"/>
                    </a:lnTo>
                    <a:cubicBezTo>
                      <a:pt x="48" y="340"/>
                      <a:pt x="54" y="340"/>
                      <a:pt x="61" y="340"/>
                    </a:cubicBezTo>
                    <a:cubicBezTo>
                      <a:pt x="64" y="343"/>
                      <a:pt x="67" y="344"/>
                      <a:pt x="70" y="344"/>
                    </a:cubicBezTo>
                    <a:cubicBezTo>
                      <a:pt x="72" y="344"/>
                      <a:pt x="75" y="343"/>
                      <a:pt x="78" y="340"/>
                    </a:cubicBezTo>
                    <a:lnTo>
                      <a:pt x="102" y="364"/>
                    </a:lnTo>
                    <a:cubicBezTo>
                      <a:pt x="102" y="364"/>
                      <a:pt x="108" y="370"/>
                      <a:pt x="114" y="370"/>
                    </a:cubicBezTo>
                    <a:cubicBezTo>
                      <a:pt x="120" y="381"/>
                      <a:pt x="132" y="387"/>
                      <a:pt x="138" y="394"/>
                    </a:cubicBezTo>
                    <a:lnTo>
                      <a:pt x="150" y="394"/>
                    </a:lnTo>
                    <a:lnTo>
                      <a:pt x="150" y="400"/>
                    </a:lnTo>
                    <a:cubicBezTo>
                      <a:pt x="144" y="405"/>
                      <a:pt x="138" y="411"/>
                      <a:pt x="132" y="423"/>
                    </a:cubicBezTo>
                    <a:cubicBezTo>
                      <a:pt x="125" y="436"/>
                      <a:pt x="168" y="513"/>
                      <a:pt x="168" y="518"/>
                    </a:cubicBezTo>
                    <a:cubicBezTo>
                      <a:pt x="168" y="524"/>
                      <a:pt x="174" y="524"/>
                      <a:pt x="180" y="530"/>
                    </a:cubicBezTo>
                    <a:lnTo>
                      <a:pt x="185" y="530"/>
                    </a:lnTo>
                    <a:cubicBezTo>
                      <a:pt x="185" y="530"/>
                      <a:pt x="191" y="530"/>
                      <a:pt x="191" y="537"/>
                    </a:cubicBezTo>
                    <a:cubicBezTo>
                      <a:pt x="191" y="543"/>
                      <a:pt x="197" y="578"/>
                      <a:pt x="197" y="590"/>
                    </a:cubicBezTo>
                    <a:cubicBezTo>
                      <a:pt x="204" y="596"/>
                      <a:pt x="204" y="601"/>
                      <a:pt x="204" y="601"/>
                    </a:cubicBezTo>
                    <a:lnTo>
                      <a:pt x="204" y="608"/>
                    </a:lnTo>
                    <a:lnTo>
                      <a:pt x="204" y="631"/>
                    </a:lnTo>
                    <a:cubicBezTo>
                      <a:pt x="204" y="637"/>
                      <a:pt x="204" y="650"/>
                      <a:pt x="210" y="656"/>
                    </a:cubicBezTo>
                    <a:cubicBezTo>
                      <a:pt x="210" y="680"/>
                      <a:pt x="240" y="733"/>
                      <a:pt x="245" y="739"/>
                    </a:cubicBezTo>
                    <a:cubicBezTo>
                      <a:pt x="251" y="744"/>
                      <a:pt x="257" y="744"/>
                      <a:pt x="263" y="744"/>
                    </a:cubicBezTo>
                    <a:cubicBezTo>
                      <a:pt x="268" y="744"/>
                      <a:pt x="275" y="744"/>
                      <a:pt x="281" y="739"/>
                    </a:cubicBezTo>
                    <a:cubicBezTo>
                      <a:pt x="287" y="733"/>
                      <a:pt x="287" y="727"/>
                      <a:pt x="287" y="721"/>
                    </a:cubicBezTo>
                    <a:lnTo>
                      <a:pt x="287" y="716"/>
                    </a:lnTo>
                    <a:cubicBezTo>
                      <a:pt x="287" y="716"/>
                      <a:pt x="293" y="703"/>
                      <a:pt x="304" y="680"/>
                    </a:cubicBezTo>
                    <a:cubicBezTo>
                      <a:pt x="304" y="661"/>
                      <a:pt x="311" y="650"/>
                      <a:pt x="311" y="650"/>
                    </a:cubicBezTo>
                    <a:cubicBezTo>
                      <a:pt x="317" y="644"/>
                      <a:pt x="317" y="637"/>
                      <a:pt x="323" y="637"/>
                    </a:cubicBezTo>
                    <a:lnTo>
                      <a:pt x="323" y="631"/>
                    </a:lnTo>
                    <a:cubicBezTo>
                      <a:pt x="334" y="620"/>
                      <a:pt x="340" y="601"/>
                      <a:pt x="347" y="590"/>
                    </a:cubicBezTo>
                    <a:lnTo>
                      <a:pt x="353" y="584"/>
                    </a:lnTo>
                    <a:cubicBezTo>
                      <a:pt x="375" y="566"/>
                      <a:pt x="383" y="560"/>
                      <a:pt x="383" y="554"/>
                    </a:cubicBezTo>
                    <a:cubicBezTo>
                      <a:pt x="383" y="548"/>
                      <a:pt x="388" y="537"/>
                      <a:pt x="394" y="524"/>
                    </a:cubicBezTo>
                    <a:cubicBezTo>
                      <a:pt x="394" y="513"/>
                      <a:pt x="400" y="494"/>
                      <a:pt x="400" y="488"/>
                    </a:cubicBezTo>
                    <a:cubicBezTo>
                      <a:pt x="405" y="483"/>
                      <a:pt x="411" y="477"/>
                      <a:pt x="411" y="471"/>
                    </a:cubicBezTo>
                    <a:cubicBezTo>
                      <a:pt x="418" y="453"/>
                      <a:pt x="405" y="441"/>
                      <a:pt x="394" y="436"/>
                    </a:cubicBezTo>
                    <a:lnTo>
                      <a:pt x="388" y="436"/>
                    </a:lnTo>
                    <a:lnTo>
                      <a:pt x="375" y="423"/>
                    </a:lnTo>
                    <a:cubicBezTo>
                      <a:pt x="364" y="423"/>
                      <a:pt x="287" y="375"/>
                      <a:pt x="281" y="370"/>
                    </a:cubicBezTo>
                    <a:cubicBezTo>
                      <a:pt x="275" y="364"/>
                      <a:pt x="268" y="358"/>
                      <a:pt x="263" y="358"/>
                    </a:cubicBezTo>
                    <a:lnTo>
                      <a:pt x="263" y="351"/>
                    </a:lnTo>
                    <a:cubicBezTo>
                      <a:pt x="257" y="351"/>
                      <a:pt x="257" y="351"/>
                      <a:pt x="251" y="345"/>
                    </a:cubicBezTo>
                    <a:cubicBezTo>
                      <a:pt x="240" y="345"/>
                      <a:pt x="232" y="340"/>
                      <a:pt x="221" y="340"/>
                    </a:cubicBezTo>
                    <a:lnTo>
                      <a:pt x="185" y="340"/>
                    </a:lnTo>
                    <a:cubicBezTo>
                      <a:pt x="180" y="340"/>
                      <a:pt x="174" y="345"/>
                      <a:pt x="168" y="351"/>
                    </a:cubicBezTo>
                    <a:lnTo>
                      <a:pt x="161" y="351"/>
                    </a:lnTo>
                    <a:cubicBezTo>
                      <a:pt x="155" y="351"/>
                      <a:pt x="155" y="345"/>
                      <a:pt x="150" y="345"/>
                    </a:cubicBezTo>
                    <a:cubicBezTo>
                      <a:pt x="155" y="334"/>
                      <a:pt x="161" y="315"/>
                      <a:pt x="168" y="304"/>
                    </a:cubicBezTo>
                    <a:lnTo>
                      <a:pt x="180" y="268"/>
                    </a:lnTo>
                    <a:lnTo>
                      <a:pt x="180" y="257"/>
                    </a:lnTo>
                    <a:lnTo>
                      <a:pt x="180" y="251"/>
                    </a:lnTo>
                    <a:lnTo>
                      <a:pt x="180" y="244"/>
                    </a:lnTo>
                    <a:cubicBezTo>
                      <a:pt x="185" y="244"/>
                      <a:pt x="185" y="238"/>
                      <a:pt x="197" y="233"/>
                    </a:cubicBezTo>
                    <a:cubicBezTo>
                      <a:pt x="204" y="233"/>
                      <a:pt x="210" y="221"/>
                      <a:pt x="210" y="215"/>
                    </a:cubicBezTo>
                    <a:lnTo>
                      <a:pt x="215" y="215"/>
                    </a:lnTo>
                    <a:lnTo>
                      <a:pt x="221" y="208"/>
                    </a:lnTo>
                    <a:cubicBezTo>
                      <a:pt x="227" y="208"/>
                      <a:pt x="227" y="203"/>
                      <a:pt x="232" y="197"/>
                    </a:cubicBezTo>
                    <a:lnTo>
                      <a:pt x="240" y="191"/>
                    </a:lnTo>
                    <a:lnTo>
                      <a:pt x="251" y="191"/>
                    </a:lnTo>
                    <a:cubicBezTo>
                      <a:pt x="251" y="185"/>
                      <a:pt x="263" y="185"/>
                      <a:pt x="263" y="180"/>
                    </a:cubicBezTo>
                    <a:lnTo>
                      <a:pt x="268" y="185"/>
                    </a:lnTo>
                    <a:cubicBezTo>
                      <a:pt x="275" y="185"/>
                      <a:pt x="281" y="180"/>
                      <a:pt x="287" y="172"/>
                    </a:cubicBezTo>
                    <a:lnTo>
                      <a:pt x="293" y="172"/>
                    </a:lnTo>
                    <a:cubicBezTo>
                      <a:pt x="298" y="172"/>
                      <a:pt x="298" y="172"/>
                      <a:pt x="304" y="167"/>
                    </a:cubicBezTo>
                    <a:lnTo>
                      <a:pt x="317" y="155"/>
                    </a:lnTo>
                    <a:cubicBezTo>
                      <a:pt x="323" y="144"/>
                      <a:pt x="334" y="131"/>
                      <a:pt x="340" y="131"/>
                    </a:cubicBezTo>
                    <a:cubicBezTo>
                      <a:pt x="353" y="120"/>
                      <a:pt x="347" y="108"/>
                      <a:pt x="340" y="90"/>
                    </a:cubicBezTo>
                    <a:cubicBezTo>
                      <a:pt x="340" y="90"/>
                      <a:pt x="334" y="84"/>
                      <a:pt x="334" y="78"/>
                    </a:cubicBezTo>
                    <a:cubicBezTo>
                      <a:pt x="334" y="72"/>
                      <a:pt x="328" y="65"/>
                      <a:pt x="304" y="48"/>
                    </a:cubicBezTo>
                    <a:cubicBezTo>
                      <a:pt x="293" y="42"/>
                      <a:pt x="268" y="24"/>
                      <a:pt x="257" y="12"/>
                    </a:cubicBezTo>
                    <a:cubicBezTo>
                      <a:pt x="257" y="12"/>
                      <a:pt x="257" y="7"/>
                      <a:pt x="251" y="7"/>
                    </a:cubicBezTo>
                    <a:cubicBezTo>
                      <a:pt x="251" y="1"/>
                      <a:pt x="245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4249234" y="1369101"/>
                <a:ext cx="81040" cy="114070"/>
              </a:xfrm>
              <a:custGeom>
                <a:rect b="b" l="l" r="r" t="t"/>
                <a:pathLst>
                  <a:path extrusionOk="0" h="632" w="449">
                    <a:moveTo>
                      <a:pt x="215" y="31"/>
                    </a:moveTo>
                    <a:cubicBezTo>
                      <a:pt x="228" y="31"/>
                      <a:pt x="258" y="36"/>
                      <a:pt x="269" y="42"/>
                    </a:cubicBezTo>
                    <a:lnTo>
                      <a:pt x="294" y="42"/>
                    </a:lnTo>
                    <a:cubicBezTo>
                      <a:pt x="352" y="102"/>
                      <a:pt x="394" y="179"/>
                      <a:pt x="412" y="262"/>
                    </a:cubicBezTo>
                    <a:cubicBezTo>
                      <a:pt x="407" y="268"/>
                      <a:pt x="401" y="268"/>
                      <a:pt x="401" y="274"/>
                    </a:cubicBezTo>
                    <a:lnTo>
                      <a:pt x="401" y="287"/>
                    </a:lnTo>
                    <a:lnTo>
                      <a:pt x="394" y="292"/>
                    </a:lnTo>
                    <a:lnTo>
                      <a:pt x="394" y="298"/>
                    </a:lnTo>
                    <a:lnTo>
                      <a:pt x="377" y="298"/>
                    </a:lnTo>
                    <a:cubicBezTo>
                      <a:pt x="371" y="298"/>
                      <a:pt x="371" y="298"/>
                      <a:pt x="365" y="292"/>
                    </a:cubicBezTo>
                    <a:cubicBezTo>
                      <a:pt x="358" y="274"/>
                      <a:pt x="341" y="232"/>
                      <a:pt x="317" y="227"/>
                    </a:cubicBezTo>
                    <a:lnTo>
                      <a:pt x="299" y="227"/>
                    </a:lnTo>
                    <a:cubicBezTo>
                      <a:pt x="305" y="221"/>
                      <a:pt x="305" y="209"/>
                      <a:pt x="305" y="202"/>
                    </a:cubicBezTo>
                    <a:cubicBezTo>
                      <a:pt x="305" y="191"/>
                      <a:pt x="299" y="191"/>
                      <a:pt x="294" y="185"/>
                    </a:cubicBezTo>
                    <a:lnTo>
                      <a:pt x="287" y="185"/>
                    </a:lnTo>
                    <a:cubicBezTo>
                      <a:pt x="264" y="166"/>
                      <a:pt x="192" y="89"/>
                      <a:pt x="168" y="59"/>
                    </a:cubicBezTo>
                    <a:lnTo>
                      <a:pt x="174" y="54"/>
                    </a:lnTo>
                    <a:cubicBezTo>
                      <a:pt x="186" y="48"/>
                      <a:pt x="209" y="31"/>
                      <a:pt x="215" y="31"/>
                    </a:cubicBezTo>
                    <a:close/>
                    <a:moveTo>
                      <a:pt x="311" y="257"/>
                    </a:moveTo>
                    <a:cubicBezTo>
                      <a:pt x="317" y="262"/>
                      <a:pt x="335" y="292"/>
                      <a:pt x="335" y="304"/>
                    </a:cubicBezTo>
                    <a:cubicBezTo>
                      <a:pt x="341" y="317"/>
                      <a:pt x="371" y="334"/>
                      <a:pt x="371" y="334"/>
                    </a:cubicBezTo>
                    <a:lnTo>
                      <a:pt x="347" y="334"/>
                    </a:lnTo>
                    <a:lnTo>
                      <a:pt x="341" y="328"/>
                    </a:lnTo>
                    <a:cubicBezTo>
                      <a:pt x="341" y="322"/>
                      <a:pt x="335" y="317"/>
                      <a:pt x="329" y="309"/>
                    </a:cubicBezTo>
                    <a:cubicBezTo>
                      <a:pt x="317" y="292"/>
                      <a:pt x="311" y="274"/>
                      <a:pt x="299" y="257"/>
                    </a:cubicBezTo>
                    <a:close/>
                    <a:moveTo>
                      <a:pt x="132" y="215"/>
                    </a:moveTo>
                    <a:cubicBezTo>
                      <a:pt x="138" y="221"/>
                      <a:pt x="162" y="227"/>
                      <a:pt x="186" y="232"/>
                    </a:cubicBezTo>
                    <a:cubicBezTo>
                      <a:pt x="228" y="245"/>
                      <a:pt x="245" y="251"/>
                      <a:pt x="251" y="251"/>
                    </a:cubicBezTo>
                    <a:lnTo>
                      <a:pt x="258" y="251"/>
                    </a:lnTo>
                    <a:lnTo>
                      <a:pt x="264" y="257"/>
                    </a:lnTo>
                    <a:cubicBezTo>
                      <a:pt x="269" y="262"/>
                      <a:pt x="287" y="304"/>
                      <a:pt x="305" y="322"/>
                    </a:cubicBezTo>
                    <a:cubicBezTo>
                      <a:pt x="311" y="334"/>
                      <a:pt x="311" y="339"/>
                      <a:pt x="317" y="345"/>
                    </a:cubicBezTo>
                    <a:lnTo>
                      <a:pt x="317" y="352"/>
                    </a:lnTo>
                    <a:lnTo>
                      <a:pt x="322" y="358"/>
                    </a:lnTo>
                    <a:lnTo>
                      <a:pt x="329" y="364"/>
                    </a:lnTo>
                    <a:lnTo>
                      <a:pt x="358" y="364"/>
                    </a:lnTo>
                    <a:lnTo>
                      <a:pt x="352" y="369"/>
                    </a:lnTo>
                    <a:cubicBezTo>
                      <a:pt x="352" y="375"/>
                      <a:pt x="347" y="381"/>
                      <a:pt x="347" y="388"/>
                    </a:cubicBezTo>
                    <a:lnTo>
                      <a:pt x="341" y="388"/>
                    </a:lnTo>
                    <a:cubicBezTo>
                      <a:pt x="335" y="394"/>
                      <a:pt x="335" y="394"/>
                      <a:pt x="329" y="399"/>
                    </a:cubicBezTo>
                    <a:cubicBezTo>
                      <a:pt x="317" y="411"/>
                      <a:pt x="311" y="460"/>
                      <a:pt x="305" y="495"/>
                    </a:cubicBezTo>
                    <a:cubicBezTo>
                      <a:pt x="305" y="501"/>
                      <a:pt x="294" y="512"/>
                      <a:pt x="287" y="524"/>
                    </a:cubicBezTo>
                    <a:cubicBezTo>
                      <a:pt x="269" y="548"/>
                      <a:pt x="264" y="567"/>
                      <a:pt x="264" y="572"/>
                    </a:cubicBezTo>
                    <a:cubicBezTo>
                      <a:pt x="251" y="578"/>
                      <a:pt x="228" y="595"/>
                      <a:pt x="215" y="602"/>
                    </a:cubicBezTo>
                    <a:cubicBezTo>
                      <a:pt x="215" y="590"/>
                      <a:pt x="209" y="584"/>
                      <a:pt x="204" y="584"/>
                    </a:cubicBezTo>
                    <a:lnTo>
                      <a:pt x="204" y="578"/>
                    </a:lnTo>
                    <a:cubicBezTo>
                      <a:pt x="198" y="572"/>
                      <a:pt x="186" y="512"/>
                      <a:pt x="186" y="501"/>
                    </a:cubicBezTo>
                    <a:cubicBezTo>
                      <a:pt x="192" y="488"/>
                      <a:pt x="179" y="430"/>
                      <a:pt x="168" y="424"/>
                    </a:cubicBezTo>
                    <a:lnTo>
                      <a:pt x="168" y="417"/>
                    </a:lnTo>
                    <a:cubicBezTo>
                      <a:pt x="168" y="411"/>
                      <a:pt x="174" y="405"/>
                      <a:pt x="174" y="399"/>
                    </a:cubicBezTo>
                    <a:cubicBezTo>
                      <a:pt x="168" y="381"/>
                      <a:pt x="151" y="381"/>
                      <a:pt x="102" y="375"/>
                    </a:cubicBezTo>
                    <a:cubicBezTo>
                      <a:pt x="96" y="369"/>
                      <a:pt x="91" y="369"/>
                      <a:pt x="91" y="369"/>
                    </a:cubicBezTo>
                    <a:lnTo>
                      <a:pt x="72" y="369"/>
                    </a:lnTo>
                    <a:cubicBezTo>
                      <a:pt x="66" y="369"/>
                      <a:pt x="49" y="352"/>
                      <a:pt x="44" y="345"/>
                    </a:cubicBezTo>
                    <a:cubicBezTo>
                      <a:pt x="36" y="339"/>
                      <a:pt x="31" y="339"/>
                      <a:pt x="31" y="334"/>
                    </a:cubicBezTo>
                    <a:lnTo>
                      <a:pt x="31" y="292"/>
                    </a:lnTo>
                    <a:cubicBezTo>
                      <a:pt x="36" y="287"/>
                      <a:pt x="36" y="281"/>
                      <a:pt x="36" y="274"/>
                    </a:cubicBezTo>
                    <a:cubicBezTo>
                      <a:pt x="44" y="274"/>
                      <a:pt x="44" y="268"/>
                      <a:pt x="49" y="262"/>
                    </a:cubicBezTo>
                    <a:cubicBezTo>
                      <a:pt x="49" y="262"/>
                      <a:pt x="61" y="257"/>
                      <a:pt x="72" y="251"/>
                    </a:cubicBezTo>
                    <a:cubicBezTo>
                      <a:pt x="91" y="238"/>
                      <a:pt x="121" y="215"/>
                      <a:pt x="121" y="215"/>
                    </a:cubicBezTo>
                    <a:close/>
                    <a:moveTo>
                      <a:pt x="215" y="1"/>
                    </a:moveTo>
                    <a:cubicBezTo>
                      <a:pt x="204" y="1"/>
                      <a:pt x="179" y="12"/>
                      <a:pt x="156" y="31"/>
                    </a:cubicBezTo>
                    <a:cubicBezTo>
                      <a:pt x="151" y="36"/>
                      <a:pt x="144" y="36"/>
                      <a:pt x="144" y="36"/>
                    </a:cubicBezTo>
                    <a:lnTo>
                      <a:pt x="132" y="42"/>
                    </a:lnTo>
                    <a:lnTo>
                      <a:pt x="132" y="54"/>
                    </a:lnTo>
                    <a:cubicBezTo>
                      <a:pt x="126" y="78"/>
                      <a:pt x="269" y="215"/>
                      <a:pt x="269" y="215"/>
                    </a:cubicBezTo>
                    <a:lnTo>
                      <a:pt x="264" y="215"/>
                    </a:lnTo>
                    <a:lnTo>
                      <a:pt x="258" y="221"/>
                    </a:lnTo>
                    <a:cubicBezTo>
                      <a:pt x="251" y="221"/>
                      <a:pt x="215" y="209"/>
                      <a:pt x="192" y="202"/>
                    </a:cubicBezTo>
                    <a:cubicBezTo>
                      <a:pt x="138" y="185"/>
                      <a:pt x="138" y="185"/>
                      <a:pt x="132" y="185"/>
                    </a:cubicBezTo>
                    <a:lnTo>
                      <a:pt x="115" y="185"/>
                    </a:lnTo>
                    <a:cubicBezTo>
                      <a:pt x="108" y="185"/>
                      <a:pt x="102" y="191"/>
                      <a:pt x="55" y="221"/>
                    </a:cubicBezTo>
                    <a:cubicBezTo>
                      <a:pt x="44" y="232"/>
                      <a:pt x="36" y="238"/>
                      <a:pt x="31" y="238"/>
                    </a:cubicBezTo>
                    <a:lnTo>
                      <a:pt x="25" y="245"/>
                    </a:lnTo>
                    <a:cubicBezTo>
                      <a:pt x="19" y="251"/>
                      <a:pt x="14" y="257"/>
                      <a:pt x="14" y="262"/>
                    </a:cubicBezTo>
                    <a:cubicBezTo>
                      <a:pt x="14" y="268"/>
                      <a:pt x="8" y="268"/>
                      <a:pt x="8" y="274"/>
                    </a:cubicBezTo>
                    <a:cubicBezTo>
                      <a:pt x="1" y="281"/>
                      <a:pt x="1" y="287"/>
                      <a:pt x="1" y="328"/>
                    </a:cubicBezTo>
                    <a:lnTo>
                      <a:pt x="1" y="339"/>
                    </a:lnTo>
                    <a:cubicBezTo>
                      <a:pt x="1" y="352"/>
                      <a:pt x="8" y="358"/>
                      <a:pt x="8" y="358"/>
                    </a:cubicBezTo>
                    <a:cubicBezTo>
                      <a:pt x="14" y="364"/>
                      <a:pt x="19" y="364"/>
                      <a:pt x="19" y="369"/>
                    </a:cubicBezTo>
                    <a:cubicBezTo>
                      <a:pt x="44" y="390"/>
                      <a:pt x="56" y="401"/>
                      <a:pt x="70" y="401"/>
                    </a:cubicBezTo>
                    <a:cubicBezTo>
                      <a:pt x="73" y="401"/>
                      <a:pt x="76" y="400"/>
                      <a:pt x="79" y="399"/>
                    </a:cubicBezTo>
                    <a:cubicBezTo>
                      <a:pt x="85" y="399"/>
                      <a:pt x="91" y="399"/>
                      <a:pt x="96" y="405"/>
                    </a:cubicBezTo>
                    <a:cubicBezTo>
                      <a:pt x="108" y="405"/>
                      <a:pt x="126" y="405"/>
                      <a:pt x="138" y="411"/>
                    </a:cubicBezTo>
                    <a:cubicBezTo>
                      <a:pt x="138" y="417"/>
                      <a:pt x="132" y="430"/>
                      <a:pt x="151" y="447"/>
                    </a:cubicBezTo>
                    <a:cubicBezTo>
                      <a:pt x="151" y="452"/>
                      <a:pt x="156" y="482"/>
                      <a:pt x="156" y="488"/>
                    </a:cubicBezTo>
                    <a:cubicBezTo>
                      <a:pt x="151" y="512"/>
                      <a:pt x="174" y="590"/>
                      <a:pt x="179" y="595"/>
                    </a:cubicBezTo>
                    <a:lnTo>
                      <a:pt x="179" y="602"/>
                    </a:lnTo>
                    <a:cubicBezTo>
                      <a:pt x="186" y="602"/>
                      <a:pt x="186" y="608"/>
                      <a:pt x="186" y="608"/>
                    </a:cubicBezTo>
                    <a:cubicBezTo>
                      <a:pt x="186" y="614"/>
                      <a:pt x="186" y="620"/>
                      <a:pt x="192" y="625"/>
                    </a:cubicBezTo>
                    <a:cubicBezTo>
                      <a:pt x="198" y="631"/>
                      <a:pt x="204" y="631"/>
                      <a:pt x="209" y="631"/>
                    </a:cubicBezTo>
                    <a:lnTo>
                      <a:pt x="215" y="631"/>
                    </a:lnTo>
                    <a:cubicBezTo>
                      <a:pt x="222" y="631"/>
                      <a:pt x="275" y="602"/>
                      <a:pt x="287" y="590"/>
                    </a:cubicBezTo>
                    <a:cubicBezTo>
                      <a:pt x="287" y="590"/>
                      <a:pt x="294" y="584"/>
                      <a:pt x="294" y="578"/>
                    </a:cubicBezTo>
                    <a:cubicBezTo>
                      <a:pt x="294" y="572"/>
                      <a:pt x="305" y="554"/>
                      <a:pt x="317" y="542"/>
                    </a:cubicBezTo>
                    <a:cubicBezTo>
                      <a:pt x="335" y="512"/>
                      <a:pt x="335" y="507"/>
                      <a:pt x="335" y="501"/>
                    </a:cubicBezTo>
                    <a:cubicBezTo>
                      <a:pt x="341" y="465"/>
                      <a:pt x="347" y="424"/>
                      <a:pt x="352" y="417"/>
                    </a:cubicBezTo>
                    <a:lnTo>
                      <a:pt x="358" y="417"/>
                    </a:lnTo>
                    <a:cubicBezTo>
                      <a:pt x="365" y="411"/>
                      <a:pt x="371" y="405"/>
                      <a:pt x="371" y="399"/>
                    </a:cubicBezTo>
                    <a:cubicBezTo>
                      <a:pt x="377" y="394"/>
                      <a:pt x="382" y="388"/>
                      <a:pt x="382" y="381"/>
                    </a:cubicBezTo>
                    <a:lnTo>
                      <a:pt x="388" y="369"/>
                    </a:lnTo>
                    <a:cubicBezTo>
                      <a:pt x="394" y="364"/>
                      <a:pt x="394" y="358"/>
                      <a:pt x="394" y="352"/>
                    </a:cubicBezTo>
                    <a:cubicBezTo>
                      <a:pt x="394" y="339"/>
                      <a:pt x="388" y="334"/>
                      <a:pt x="382" y="334"/>
                    </a:cubicBezTo>
                    <a:lnTo>
                      <a:pt x="394" y="334"/>
                    </a:lnTo>
                    <a:cubicBezTo>
                      <a:pt x="401" y="328"/>
                      <a:pt x="412" y="322"/>
                      <a:pt x="418" y="309"/>
                    </a:cubicBezTo>
                    <a:lnTo>
                      <a:pt x="424" y="309"/>
                    </a:lnTo>
                    <a:lnTo>
                      <a:pt x="424" y="304"/>
                    </a:lnTo>
                    <a:cubicBezTo>
                      <a:pt x="429" y="298"/>
                      <a:pt x="437" y="292"/>
                      <a:pt x="437" y="287"/>
                    </a:cubicBezTo>
                    <a:lnTo>
                      <a:pt x="448" y="287"/>
                    </a:lnTo>
                    <a:lnTo>
                      <a:pt x="442" y="268"/>
                    </a:lnTo>
                    <a:cubicBezTo>
                      <a:pt x="424" y="174"/>
                      <a:pt x="377" y="84"/>
                      <a:pt x="305" y="12"/>
                    </a:cubicBezTo>
                    <a:lnTo>
                      <a:pt x="299" y="6"/>
                    </a:lnTo>
                    <a:lnTo>
                      <a:pt x="275" y="12"/>
                    </a:lnTo>
                    <a:cubicBezTo>
                      <a:pt x="258" y="6"/>
                      <a:pt x="228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4226854" y="1312066"/>
                <a:ext cx="38805" cy="38986"/>
              </a:xfrm>
              <a:custGeom>
                <a:rect b="b" l="l" r="r" t="t"/>
                <a:pathLst>
                  <a:path extrusionOk="0" h="216" w="215">
                    <a:moveTo>
                      <a:pt x="107" y="37"/>
                    </a:moveTo>
                    <a:cubicBezTo>
                      <a:pt x="149" y="37"/>
                      <a:pt x="179" y="67"/>
                      <a:pt x="179" y="108"/>
                    </a:cubicBezTo>
                    <a:cubicBezTo>
                      <a:pt x="179" y="149"/>
                      <a:pt x="149" y="185"/>
                      <a:pt x="107" y="185"/>
                    </a:cubicBezTo>
                    <a:cubicBezTo>
                      <a:pt x="66" y="185"/>
                      <a:pt x="30" y="149"/>
                      <a:pt x="30" y="108"/>
                    </a:cubicBezTo>
                    <a:cubicBezTo>
                      <a:pt x="30" y="67"/>
                      <a:pt x="66" y="37"/>
                      <a:pt x="107" y="37"/>
                    </a:cubicBezTo>
                    <a:close/>
                    <a:moveTo>
                      <a:pt x="107" y="1"/>
                    </a:moveTo>
                    <a:cubicBezTo>
                      <a:pt x="47" y="1"/>
                      <a:pt x="0" y="48"/>
                      <a:pt x="0" y="108"/>
                    </a:cubicBezTo>
                    <a:cubicBezTo>
                      <a:pt x="0" y="168"/>
                      <a:pt x="47" y="215"/>
                      <a:pt x="107" y="215"/>
                    </a:cubicBezTo>
                    <a:cubicBezTo>
                      <a:pt x="168" y="215"/>
                      <a:pt x="215" y="168"/>
                      <a:pt x="215" y="108"/>
                    </a:cubicBezTo>
                    <a:cubicBezTo>
                      <a:pt x="215" y="48"/>
                      <a:pt x="168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4197614" y="1298168"/>
                <a:ext cx="96923" cy="103421"/>
              </a:xfrm>
              <a:custGeom>
                <a:rect b="b" l="l" r="r" t="t"/>
                <a:pathLst>
                  <a:path extrusionOk="0" h="573" w="537">
                    <a:moveTo>
                      <a:pt x="269" y="31"/>
                    </a:moveTo>
                    <a:cubicBezTo>
                      <a:pt x="352" y="31"/>
                      <a:pt x="424" y="102"/>
                      <a:pt x="424" y="185"/>
                    </a:cubicBezTo>
                    <a:cubicBezTo>
                      <a:pt x="424" y="251"/>
                      <a:pt x="322" y="429"/>
                      <a:pt x="269" y="512"/>
                    </a:cubicBezTo>
                    <a:cubicBezTo>
                      <a:pt x="215" y="429"/>
                      <a:pt x="115" y="251"/>
                      <a:pt x="115" y="185"/>
                    </a:cubicBezTo>
                    <a:cubicBezTo>
                      <a:pt x="115" y="102"/>
                      <a:pt x="187" y="31"/>
                      <a:pt x="269" y="31"/>
                    </a:cubicBezTo>
                    <a:close/>
                    <a:moveTo>
                      <a:pt x="269" y="1"/>
                    </a:moveTo>
                    <a:cubicBezTo>
                      <a:pt x="168" y="1"/>
                      <a:pt x="85" y="83"/>
                      <a:pt x="85" y="185"/>
                    </a:cubicBezTo>
                    <a:cubicBezTo>
                      <a:pt x="85" y="215"/>
                      <a:pt x="97" y="256"/>
                      <a:pt x="121" y="304"/>
                    </a:cubicBezTo>
                    <a:cubicBezTo>
                      <a:pt x="79" y="316"/>
                      <a:pt x="36" y="334"/>
                      <a:pt x="1" y="358"/>
                    </a:cubicBezTo>
                    <a:lnTo>
                      <a:pt x="19" y="388"/>
                    </a:lnTo>
                    <a:cubicBezTo>
                      <a:pt x="55" y="364"/>
                      <a:pt x="91" y="345"/>
                      <a:pt x="132" y="328"/>
                    </a:cubicBezTo>
                    <a:cubicBezTo>
                      <a:pt x="179" y="435"/>
                      <a:pt x="251" y="542"/>
                      <a:pt x="258" y="548"/>
                    </a:cubicBezTo>
                    <a:lnTo>
                      <a:pt x="269" y="572"/>
                    </a:lnTo>
                    <a:lnTo>
                      <a:pt x="281" y="548"/>
                    </a:lnTo>
                    <a:cubicBezTo>
                      <a:pt x="287" y="542"/>
                      <a:pt x="358" y="435"/>
                      <a:pt x="407" y="328"/>
                    </a:cubicBezTo>
                    <a:cubicBezTo>
                      <a:pt x="448" y="345"/>
                      <a:pt x="484" y="364"/>
                      <a:pt x="520" y="388"/>
                    </a:cubicBezTo>
                    <a:lnTo>
                      <a:pt x="537" y="364"/>
                    </a:lnTo>
                    <a:cubicBezTo>
                      <a:pt x="501" y="334"/>
                      <a:pt x="460" y="316"/>
                      <a:pt x="418" y="304"/>
                    </a:cubicBezTo>
                    <a:cubicBezTo>
                      <a:pt x="442" y="256"/>
                      <a:pt x="454" y="215"/>
                      <a:pt x="454" y="185"/>
                    </a:cubicBezTo>
                    <a:cubicBezTo>
                      <a:pt x="454" y="83"/>
                      <a:pt x="371" y="1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5"/>
              <p:cNvSpPr/>
              <p:nvPr/>
            </p:nvSpPr>
            <p:spPr>
              <a:xfrm>
                <a:off x="4281542" y="1342388"/>
                <a:ext cx="8844" cy="7581"/>
              </a:xfrm>
              <a:custGeom>
                <a:rect b="b" l="l" r="r" t="t"/>
                <a:pathLst>
                  <a:path extrusionOk="0" h="42" w="49">
                    <a:moveTo>
                      <a:pt x="19" y="0"/>
                    </a:moveTo>
                    <a:lnTo>
                      <a:pt x="0" y="23"/>
                    </a:lnTo>
                    <a:cubicBezTo>
                      <a:pt x="13" y="29"/>
                      <a:pt x="25" y="36"/>
                      <a:pt x="36" y="41"/>
                    </a:cubicBezTo>
                    <a:lnTo>
                      <a:pt x="49" y="11"/>
                    </a:lnTo>
                    <a:cubicBezTo>
                      <a:pt x="36" y="6"/>
                      <a:pt x="25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>
                <a:off x="4290206" y="1507717"/>
                <a:ext cx="14259" cy="12093"/>
              </a:xfrm>
              <a:custGeom>
                <a:rect b="b" l="l" r="r" t="t"/>
                <a:pathLst>
                  <a:path extrusionOk="0" h="67" w="79">
                    <a:moveTo>
                      <a:pt x="60" y="0"/>
                    </a:moveTo>
                    <a:cubicBezTo>
                      <a:pt x="37" y="13"/>
                      <a:pt x="18" y="25"/>
                      <a:pt x="1" y="36"/>
                    </a:cubicBezTo>
                    <a:lnTo>
                      <a:pt x="12" y="66"/>
                    </a:lnTo>
                    <a:cubicBezTo>
                      <a:pt x="37" y="55"/>
                      <a:pt x="54" y="42"/>
                      <a:pt x="78" y="25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5"/>
              <p:cNvSpPr/>
              <p:nvPr/>
            </p:nvSpPr>
            <p:spPr>
              <a:xfrm>
                <a:off x="4337494" y="1417292"/>
                <a:ext cx="6678" cy="14259"/>
              </a:xfrm>
              <a:custGeom>
                <a:rect b="b" l="l" r="r" t="t"/>
                <a:pathLst>
                  <a:path extrusionOk="0" h="79" w="37">
                    <a:moveTo>
                      <a:pt x="31" y="1"/>
                    </a:moveTo>
                    <a:lnTo>
                      <a:pt x="1" y="7"/>
                    </a:lnTo>
                    <a:cubicBezTo>
                      <a:pt x="6" y="31"/>
                      <a:pt x="6" y="55"/>
                      <a:pt x="6" y="78"/>
                    </a:cubicBezTo>
                    <a:lnTo>
                      <a:pt x="36" y="78"/>
                    </a:lnTo>
                    <a:cubicBezTo>
                      <a:pt x="36" y="55"/>
                      <a:pt x="36" y="3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4310601" y="1490571"/>
                <a:ext cx="13176" cy="13176"/>
              </a:xfrm>
              <a:custGeom>
                <a:rect b="b" l="l" r="r" t="t"/>
                <a:pathLst>
                  <a:path extrusionOk="0" h="73" w="73">
                    <a:moveTo>
                      <a:pt x="48" y="1"/>
                    </a:moveTo>
                    <a:cubicBezTo>
                      <a:pt x="31" y="18"/>
                      <a:pt x="12" y="37"/>
                      <a:pt x="1" y="48"/>
                    </a:cubicBezTo>
                    <a:lnTo>
                      <a:pt x="18" y="72"/>
                    </a:lnTo>
                    <a:lnTo>
                      <a:pt x="72" y="1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4266561" y="1519630"/>
                <a:ext cx="14078" cy="8664"/>
              </a:xfrm>
              <a:custGeom>
                <a:rect b="b" l="l" r="r" t="t"/>
                <a:pathLst>
                  <a:path extrusionOk="0" h="48" w="78">
                    <a:moveTo>
                      <a:pt x="66" y="0"/>
                    </a:moveTo>
                    <a:cubicBezTo>
                      <a:pt x="42" y="6"/>
                      <a:pt x="19" y="19"/>
                      <a:pt x="0" y="19"/>
                    </a:cubicBezTo>
                    <a:lnTo>
                      <a:pt x="6" y="47"/>
                    </a:lnTo>
                    <a:cubicBezTo>
                      <a:pt x="30" y="47"/>
                      <a:pt x="55" y="36"/>
                      <a:pt x="78" y="30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4325582" y="1468009"/>
                <a:ext cx="11010" cy="15161"/>
              </a:xfrm>
              <a:custGeom>
                <a:rect b="b" l="l" r="r" t="t"/>
                <a:pathLst>
                  <a:path extrusionOk="0" h="84" w="61">
                    <a:moveTo>
                      <a:pt x="36" y="0"/>
                    </a:moveTo>
                    <a:cubicBezTo>
                      <a:pt x="25" y="24"/>
                      <a:pt x="14" y="47"/>
                      <a:pt x="1" y="66"/>
                    </a:cubicBezTo>
                    <a:lnTo>
                      <a:pt x="31" y="83"/>
                    </a:lnTo>
                    <a:cubicBezTo>
                      <a:pt x="42" y="60"/>
                      <a:pt x="55" y="36"/>
                      <a:pt x="61" y="19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5"/>
              <p:cNvSpPr/>
              <p:nvPr/>
            </p:nvSpPr>
            <p:spPr>
              <a:xfrm>
                <a:off x="4298869" y="1351774"/>
                <a:ext cx="14078" cy="12093"/>
              </a:xfrm>
              <a:custGeom>
                <a:rect b="b" l="l" r="r" t="t"/>
                <a:pathLst>
                  <a:path extrusionOk="0" h="67" w="78">
                    <a:moveTo>
                      <a:pt x="19" y="1"/>
                    </a:moveTo>
                    <a:lnTo>
                      <a:pt x="0" y="25"/>
                    </a:lnTo>
                    <a:cubicBezTo>
                      <a:pt x="19" y="37"/>
                      <a:pt x="36" y="55"/>
                      <a:pt x="54" y="67"/>
                    </a:cubicBezTo>
                    <a:lnTo>
                      <a:pt x="77" y="42"/>
                    </a:lnTo>
                    <a:cubicBezTo>
                      <a:pt x="60" y="31"/>
                      <a:pt x="36" y="12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>
                <a:off x="4330996" y="1392565"/>
                <a:ext cx="10107" cy="14439"/>
              </a:xfrm>
              <a:custGeom>
                <a:rect b="b" l="l" r="r" t="t"/>
                <a:pathLst>
                  <a:path extrusionOk="0" h="80" w="56">
                    <a:moveTo>
                      <a:pt x="25" y="1"/>
                    </a:moveTo>
                    <a:lnTo>
                      <a:pt x="1" y="14"/>
                    </a:lnTo>
                    <a:cubicBezTo>
                      <a:pt x="6" y="31"/>
                      <a:pt x="19" y="55"/>
                      <a:pt x="25" y="79"/>
                    </a:cubicBezTo>
                    <a:lnTo>
                      <a:pt x="55" y="67"/>
                    </a:lnTo>
                    <a:cubicBezTo>
                      <a:pt x="48" y="44"/>
                      <a:pt x="37" y="19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5"/>
              <p:cNvSpPr/>
              <p:nvPr/>
            </p:nvSpPr>
            <p:spPr>
              <a:xfrm>
                <a:off x="4317099" y="1369101"/>
                <a:ext cx="13176" cy="14078"/>
              </a:xfrm>
              <a:custGeom>
                <a:rect b="b" l="l" r="r" t="t"/>
                <a:pathLst>
                  <a:path extrusionOk="0" h="78" w="73">
                    <a:moveTo>
                      <a:pt x="25" y="1"/>
                    </a:moveTo>
                    <a:lnTo>
                      <a:pt x="1" y="24"/>
                    </a:lnTo>
                    <a:cubicBezTo>
                      <a:pt x="18" y="42"/>
                      <a:pt x="31" y="59"/>
                      <a:pt x="42" y="78"/>
                    </a:cubicBezTo>
                    <a:lnTo>
                      <a:pt x="72" y="66"/>
                    </a:lnTo>
                    <a:cubicBezTo>
                      <a:pt x="53" y="42"/>
                      <a:pt x="42" y="24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5"/>
              <p:cNvSpPr/>
              <p:nvPr/>
            </p:nvSpPr>
            <p:spPr>
              <a:xfrm>
                <a:off x="4335509" y="1444185"/>
                <a:ext cx="8664" cy="14439"/>
              </a:xfrm>
              <a:custGeom>
                <a:rect b="b" l="l" r="r" t="t"/>
                <a:pathLst>
                  <a:path extrusionOk="0" h="80" w="48">
                    <a:moveTo>
                      <a:pt x="17" y="1"/>
                    </a:moveTo>
                    <a:cubicBezTo>
                      <a:pt x="12" y="25"/>
                      <a:pt x="6" y="49"/>
                      <a:pt x="0" y="66"/>
                    </a:cubicBezTo>
                    <a:lnTo>
                      <a:pt x="30" y="79"/>
                    </a:lnTo>
                    <a:cubicBezTo>
                      <a:pt x="36" y="55"/>
                      <a:pt x="42" y="3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5"/>
              <p:cNvSpPr/>
              <p:nvPr/>
            </p:nvSpPr>
            <p:spPr>
              <a:xfrm>
                <a:off x="4213858" y="1520532"/>
                <a:ext cx="14078" cy="9025"/>
              </a:xfrm>
              <a:custGeom>
                <a:rect b="b" l="l" r="r" t="t"/>
                <a:pathLst>
                  <a:path extrusionOk="0" h="50" w="78">
                    <a:moveTo>
                      <a:pt x="12" y="1"/>
                    </a:moveTo>
                    <a:lnTo>
                      <a:pt x="1" y="31"/>
                    </a:lnTo>
                    <a:cubicBezTo>
                      <a:pt x="25" y="36"/>
                      <a:pt x="48" y="42"/>
                      <a:pt x="72" y="49"/>
                    </a:cubicBezTo>
                    <a:lnTo>
                      <a:pt x="78" y="19"/>
                    </a:lnTo>
                    <a:cubicBezTo>
                      <a:pt x="61" y="14"/>
                      <a:pt x="37" y="6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5"/>
              <p:cNvSpPr/>
              <p:nvPr/>
            </p:nvSpPr>
            <p:spPr>
              <a:xfrm>
                <a:off x="4155921" y="1471258"/>
                <a:ext cx="11912" cy="14078"/>
              </a:xfrm>
              <a:custGeom>
                <a:rect b="b" l="l" r="r" t="t"/>
                <a:pathLst>
                  <a:path extrusionOk="0" h="78" w="66">
                    <a:moveTo>
                      <a:pt x="30" y="1"/>
                    </a:moveTo>
                    <a:lnTo>
                      <a:pt x="0" y="12"/>
                    </a:lnTo>
                    <a:cubicBezTo>
                      <a:pt x="12" y="36"/>
                      <a:pt x="24" y="54"/>
                      <a:pt x="36" y="78"/>
                    </a:cubicBezTo>
                    <a:lnTo>
                      <a:pt x="66" y="59"/>
                    </a:lnTo>
                    <a:cubicBezTo>
                      <a:pt x="53" y="42"/>
                      <a:pt x="42" y="18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4148340" y="1446531"/>
                <a:ext cx="8664" cy="14078"/>
              </a:xfrm>
              <a:custGeom>
                <a:rect b="b" l="l" r="r" t="t"/>
                <a:pathLst>
                  <a:path extrusionOk="0" h="78" w="48">
                    <a:moveTo>
                      <a:pt x="31" y="1"/>
                    </a:moveTo>
                    <a:lnTo>
                      <a:pt x="1" y="6"/>
                    </a:lnTo>
                    <a:cubicBezTo>
                      <a:pt x="6" y="31"/>
                      <a:pt x="12" y="53"/>
                      <a:pt x="18" y="78"/>
                    </a:cubicBezTo>
                    <a:lnTo>
                      <a:pt x="48" y="72"/>
                    </a:lnTo>
                    <a:cubicBezTo>
                      <a:pt x="42" y="48"/>
                      <a:pt x="36" y="23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>
                <a:off x="4170902" y="1491654"/>
                <a:ext cx="12995" cy="14078"/>
              </a:xfrm>
              <a:custGeom>
                <a:rect b="b" l="l" r="r" t="t"/>
                <a:pathLst>
                  <a:path extrusionOk="0" h="78" w="72">
                    <a:moveTo>
                      <a:pt x="24" y="1"/>
                    </a:moveTo>
                    <a:lnTo>
                      <a:pt x="0" y="24"/>
                    </a:lnTo>
                    <a:cubicBezTo>
                      <a:pt x="13" y="42"/>
                      <a:pt x="30" y="59"/>
                      <a:pt x="49" y="78"/>
                    </a:cubicBezTo>
                    <a:lnTo>
                      <a:pt x="72" y="54"/>
                    </a:lnTo>
                    <a:cubicBezTo>
                      <a:pt x="54" y="36"/>
                      <a:pt x="36" y="24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5"/>
              <p:cNvSpPr/>
              <p:nvPr/>
            </p:nvSpPr>
            <p:spPr>
              <a:xfrm>
                <a:off x="4150506" y="1394911"/>
                <a:ext cx="9927" cy="14078"/>
              </a:xfrm>
              <a:custGeom>
                <a:rect b="b" l="l" r="r" t="t"/>
                <a:pathLst>
                  <a:path extrusionOk="0" h="78" w="55">
                    <a:moveTo>
                      <a:pt x="24" y="1"/>
                    </a:moveTo>
                    <a:cubicBezTo>
                      <a:pt x="19" y="23"/>
                      <a:pt x="6" y="48"/>
                      <a:pt x="0" y="72"/>
                    </a:cubicBezTo>
                    <a:lnTo>
                      <a:pt x="30" y="78"/>
                    </a:lnTo>
                    <a:cubicBezTo>
                      <a:pt x="36" y="54"/>
                      <a:pt x="47" y="31"/>
                      <a:pt x="54" y="12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5"/>
              <p:cNvSpPr/>
              <p:nvPr/>
            </p:nvSpPr>
            <p:spPr>
              <a:xfrm>
                <a:off x="4147438" y="1420721"/>
                <a:ext cx="6498" cy="13176"/>
              </a:xfrm>
              <a:custGeom>
                <a:rect b="b" l="l" r="r" t="t"/>
                <a:pathLst>
                  <a:path extrusionOk="0" h="73" w="36">
                    <a:moveTo>
                      <a:pt x="6" y="1"/>
                    </a:moveTo>
                    <a:cubicBezTo>
                      <a:pt x="0" y="23"/>
                      <a:pt x="0" y="42"/>
                      <a:pt x="0" y="66"/>
                    </a:cubicBezTo>
                    <a:lnTo>
                      <a:pt x="0" y="72"/>
                    </a:lnTo>
                    <a:lnTo>
                      <a:pt x="29" y="72"/>
                    </a:lnTo>
                    <a:lnTo>
                      <a:pt x="29" y="66"/>
                    </a:lnTo>
                    <a:cubicBezTo>
                      <a:pt x="29" y="48"/>
                      <a:pt x="36" y="23"/>
                      <a:pt x="36" y="6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4161336" y="1371267"/>
                <a:ext cx="11912" cy="14078"/>
              </a:xfrm>
              <a:custGeom>
                <a:rect b="b" l="l" r="r" t="t"/>
                <a:pathLst>
                  <a:path extrusionOk="0" h="78" w="66">
                    <a:moveTo>
                      <a:pt x="42" y="0"/>
                    </a:moveTo>
                    <a:cubicBezTo>
                      <a:pt x="23" y="24"/>
                      <a:pt x="12" y="42"/>
                      <a:pt x="0" y="66"/>
                    </a:cubicBezTo>
                    <a:lnTo>
                      <a:pt x="23" y="77"/>
                    </a:lnTo>
                    <a:cubicBezTo>
                      <a:pt x="36" y="60"/>
                      <a:pt x="53" y="42"/>
                      <a:pt x="66" y="24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4240751" y="1525044"/>
                <a:ext cx="12995" cy="6498"/>
              </a:xfrm>
              <a:custGeom>
                <a:rect b="b" l="l" r="r" t="t"/>
                <a:pathLst>
                  <a:path extrusionOk="0" h="36" w="72">
                    <a:moveTo>
                      <a:pt x="0" y="0"/>
                    </a:moveTo>
                    <a:lnTo>
                      <a:pt x="0" y="36"/>
                    </a:lnTo>
                    <a:lnTo>
                      <a:pt x="30" y="36"/>
                    </a:lnTo>
                    <a:cubicBezTo>
                      <a:pt x="42" y="36"/>
                      <a:pt x="61" y="36"/>
                      <a:pt x="72" y="30"/>
                    </a:cubicBezTo>
                    <a:lnTo>
                      <a:pt x="72" y="0"/>
                    </a:lnTo>
                    <a:cubicBezTo>
                      <a:pt x="56" y="0"/>
                      <a:pt x="40" y="3"/>
                      <a:pt x="24" y="3"/>
                    </a:cubicBezTo>
                    <a:cubicBezTo>
                      <a:pt x="17" y="3"/>
                      <a:pt x="9" y="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5"/>
              <p:cNvSpPr/>
              <p:nvPr/>
            </p:nvSpPr>
            <p:spPr>
              <a:xfrm>
                <a:off x="4190214" y="1508800"/>
                <a:ext cx="14078" cy="11912"/>
              </a:xfrm>
              <a:custGeom>
                <a:rect b="b" l="l" r="r" t="t"/>
                <a:pathLst>
                  <a:path extrusionOk="0" h="66" w="78">
                    <a:moveTo>
                      <a:pt x="19" y="0"/>
                    </a:moveTo>
                    <a:lnTo>
                      <a:pt x="0" y="30"/>
                    </a:lnTo>
                    <a:cubicBezTo>
                      <a:pt x="19" y="43"/>
                      <a:pt x="42" y="54"/>
                      <a:pt x="66" y="66"/>
                    </a:cubicBezTo>
                    <a:lnTo>
                      <a:pt x="77" y="36"/>
                    </a:lnTo>
                    <a:cubicBezTo>
                      <a:pt x="60" y="30"/>
                      <a:pt x="36" y="19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4177219" y="1352857"/>
                <a:ext cx="14259" cy="13176"/>
              </a:xfrm>
              <a:custGeom>
                <a:rect b="b" l="l" r="r" t="t"/>
                <a:pathLst>
                  <a:path extrusionOk="0" h="73" w="79">
                    <a:moveTo>
                      <a:pt x="61" y="1"/>
                    </a:moveTo>
                    <a:cubicBezTo>
                      <a:pt x="37" y="13"/>
                      <a:pt x="19" y="31"/>
                      <a:pt x="1" y="49"/>
                    </a:cubicBezTo>
                    <a:lnTo>
                      <a:pt x="25" y="72"/>
                    </a:lnTo>
                    <a:cubicBezTo>
                      <a:pt x="42" y="55"/>
                      <a:pt x="61" y="42"/>
                      <a:pt x="78" y="25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4199961" y="1342388"/>
                <a:ext cx="7761" cy="8664"/>
              </a:xfrm>
              <a:custGeom>
                <a:rect b="b" l="l" r="r" t="t"/>
                <a:pathLst>
                  <a:path extrusionOk="0" h="48" w="43">
                    <a:moveTo>
                      <a:pt x="31" y="0"/>
                    </a:moveTo>
                    <a:cubicBezTo>
                      <a:pt x="18" y="6"/>
                      <a:pt x="6" y="11"/>
                      <a:pt x="1" y="17"/>
                    </a:cubicBezTo>
                    <a:lnTo>
                      <a:pt x="12" y="47"/>
                    </a:lnTo>
                    <a:cubicBezTo>
                      <a:pt x="23" y="41"/>
                      <a:pt x="36" y="36"/>
                      <a:pt x="42" y="29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5"/>
            <p:cNvGrpSpPr/>
            <p:nvPr/>
          </p:nvGrpSpPr>
          <p:grpSpPr>
            <a:xfrm>
              <a:off x="1192418" y="4562000"/>
              <a:ext cx="279942" cy="462084"/>
              <a:chOff x="2604429" y="1411877"/>
              <a:chExt cx="153958" cy="254130"/>
            </a:xfrm>
          </p:grpSpPr>
          <p:sp>
            <p:nvSpPr>
              <p:cNvPr id="337" name="Google Shape;337;p5"/>
              <p:cNvSpPr/>
              <p:nvPr/>
            </p:nvSpPr>
            <p:spPr>
              <a:xfrm>
                <a:off x="2604429" y="1490571"/>
                <a:ext cx="135728" cy="175436"/>
              </a:xfrm>
              <a:custGeom>
                <a:rect b="b" l="l" r="r" t="t"/>
                <a:pathLst>
                  <a:path extrusionOk="0" h="972" w="752">
                    <a:moveTo>
                      <a:pt x="693" y="37"/>
                    </a:moveTo>
                    <a:lnTo>
                      <a:pt x="674" y="244"/>
                    </a:lnTo>
                    <a:lnTo>
                      <a:pt x="80" y="244"/>
                    </a:lnTo>
                    <a:lnTo>
                      <a:pt x="61" y="37"/>
                    </a:lnTo>
                    <a:close/>
                    <a:moveTo>
                      <a:pt x="716" y="280"/>
                    </a:moveTo>
                    <a:lnTo>
                      <a:pt x="680" y="673"/>
                    </a:lnTo>
                    <a:lnTo>
                      <a:pt x="72" y="673"/>
                    </a:lnTo>
                    <a:lnTo>
                      <a:pt x="37" y="280"/>
                    </a:lnTo>
                    <a:close/>
                    <a:moveTo>
                      <a:pt x="627" y="709"/>
                    </a:moveTo>
                    <a:lnTo>
                      <a:pt x="603" y="936"/>
                    </a:lnTo>
                    <a:lnTo>
                      <a:pt x="151" y="936"/>
                    </a:lnTo>
                    <a:lnTo>
                      <a:pt x="127" y="709"/>
                    </a:lnTo>
                    <a:close/>
                    <a:moveTo>
                      <a:pt x="37" y="1"/>
                    </a:moveTo>
                    <a:cubicBezTo>
                      <a:pt x="37" y="1"/>
                      <a:pt x="31" y="7"/>
                      <a:pt x="25" y="7"/>
                    </a:cubicBezTo>
                    <a:cubicBezTo>
                      <a:pt x="25" y="12"/>
                      <a:pt x="20" y="18"/>
                      <a:pt x="20" y="24"/>
                    </a:cubicBezTo>
                    <a:lnTo>
                      <a:pt x="44" y="244"/>
                    </a:lnTo>
                    <a:lnTo>
                      <a:pt x="20" y="244"/>
                    </a:lnTo>
                    <a:cubicBezTo>
                      <a:pt x="14" y="244"/>
                      <a:pt x="8" y="251"/>
                      <a:pt x="1" y="251"/>
                    </a:cubicBezTo>
                    <a:lnTo>
                      <a:pt x="1" y="268"/>
                    </a:lnTo>
                    <a:lnTo>
                      <a:pt x="44" y="691"/>
                    </a:lnTo>
                    <a:cubicBezTo>
                      <a:pt x="44" y="697"/>
                      <a:pt x="50" y="709"/>
                      <a:pt x="61" y="709"/>
                    </a:cubicBezTo>
                    <a:lnTo>
                      <a:pt x="91" y="709"/>
                    </a:lnTo>
                    <a:lnTo>
                      <a:pt x="115" y="959"/>
                    </a:lnTo>
                    <a:cubicBezTo>
                      <a:pt x="115" y="966"/>
                      <a:pt x="121" y="972"/>
                      <a:pt x="133" y="972"/>
                    </a:cubicBezTo>
                    <a:lnTo>
                      <a:pt x="621" y="972"/>
                    </a:lnTo>
                    <a:cubicBezTo>
                      <a:pt x="633" y="972"/>
                      <a:pt x="639" y="966"/>
                      <a:pt x="639" y="959"/>
                    </a:cubicBezTo>
                    <a:lnTo>
                      <a:pt x="663" y="709"/>
                    </a:lnTo>
                    <a:lnTo>
                      <a:pt x="693" y="709"/>
                    </a:lnTo>
                    <a:cubicBezTo>
                      <a:pt x="704" y="709"/>
                      <a:pt x="710" y="697"/>
                      <a:pt x="710" y="691"/>
                    </a:cubicBezTo>
                    <a:lnTo>
                      <a:pt x="751" y="268"/>
                    </a:lnTo>
                    <a:lnTo>
                      <a:pt x="751" y="251"/>
                    </a:lnTo>
                    <a:cubicBezTo>
                      <a:pt x="746" y="251"/>
                      <a:pt x="740" y="244"/>
                      <a:pt x="734" y="244"/>
                    </a:cubicBezTo>
                    <a:lnTo>
                      <a:pt x="710" y="244"/>
                    </a:lnTo>
                    <a:lnTo>
                      <a:pt x="734" y="24"/>
                    </a:lnTo>
                    <a:cubicBezTo>
                      <a:pt x="734" y="18"/>
                      <a:pt x="729" y="12"/>
                      <a:pt x="729" y="7"/>
                    </a:cubicBezTo>
                    <a:cubicBezTo>
                      <a:pt x="723" y="7"/>
                      <a:pt x="716" y="1"/>
                      <a:pt x="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5"/>
              <p:cNvSpPr/>
              <p:nvPr/>
            </p:nvSpPr>
            <p:spPr>
              <a:xfrm>
                <a:off x="2644498" y="1548688"/>
                <a:ext cx="55952" cy="55952"/>
              </a:xfrm>
              <a:custGeom>
                <a:rect b="b" l="l" r="r" t="t"/>
                <a:pathLst>
                  <a:path extrusionOk="0" h="310" w="310">
                    <a:moveTo>
                      <a:pt x="155" y="36"/>
                    </a:moveTo>
                    <a:cubicBezTo>
                      <a:pt x="221" y="36"/>
                      <a:pt x="274" y="89"/>
                      <a:pt x="274" y="155"/>
                    </a:cubicBezTo>
                    <a:cubicBezTo>
                      <a:pt x="274" y="221"/>
                      <a:pt x="221" y="274"/>
                      <a:pt x="155" y="274"/>
                    </a:cubicBezTo>
                    <a:cubicBezTo>
                      <a:pt x="89" y="274"/>
                      <a:pt x="36" y="221"/>
                      <a:pt x="36" y="155"/>
                    </a:cubicBezTo>
                    <a:cubicBezTo>
                      <a:pt x="36" y="89"/>
                      <a:pt x="89" y="36"/>
                      <a:pt x="155" y="36"/>
                    </a:cubicBezTo>
                    <a:close/>
                    <a:moveTo>
                      <a:pt x="155" y="1"/>
                    </a:moveTo>
                    <a:cubicBezTo>
                      <a:pt x="72" y="1"/>
                      <a:pt x="1" y="65"/>
                      <a:pt x="1" y="155"/>
                    </a:cubicBezTo>
                    <a:cubicBezTo>
                      <a:pt x="1" y="238"/>
                      <a:pt x="72" y="309"/>
                      <a:pt x="155" y="309"/>
                    </a:cubicBezTo>
                    <a:cubicBezTo>
                      <a:pt x="238" y="309"/>
                      <a:pt x="309" y="238"/>
                      <a:pt x="309" y="155"/>
                    </a:cubicBezTo>
                    <a:cubicBezTo>
                      <a:pt x="309" y="65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5"/>
              <p:cNvSpPr/>
              <p:nvPr/>
            </p:nvSpPr>
            <p:spPr>
              <a:xfrm>
                <a:off x="2665976" y="1469995"/>
                <a:ext cx="6498" cy="15342"/>
              </a:xfrm>
              <a:custGeom>
                <a:rect b="b" l="l" r="r" t="t"/>
                <a:pathLst>
                  <a:path extrusionOk="0" h="85" w="36">
                    <a:moveTo>
                      <a:pt x="17" y="1"/>
                    </a:moveTo>
                    <a:cubicBezTo>
                      <a:pt x="12" y="1"/>
                      <a:pt x="0" y="8"/>
                      <a:pt x="0" y="19"/>
                    </a:cubicBezTo>
                    <a:lnTo>
                      <a:pt x="0" y="66"/>
                    </a:lnTo>
                    <a:cubicBezTo>
                      <a:pt x="0" y="72"/>
                      <a:pt x="12" y="85"/>
                      <a:pt x="17" y="85"/>
                    </a:cubicBezTo>
                    <a:cubicBezTo>
                      <a:pt x="30" y="85"/>
                      <a:pt x="36" y="72"/>
                      <a:pt x="36" y="66"/>
                    </a:cubicBezTo>
                    <a:lnTo>
                      <a:pt x="36" y="19"/>
                    </a:lnTo>
                    <a:cubicBezTo>
                      <a:pt x="36" y="8"/>
                      <a:pt x="30" y="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5"/>
              <p:cNvSpPr/>
              <p:nvPr/>
            </p:nvSpPr>
            <p:spPr>
              <a:xfrm>
                <a:off x="2665976" y="1440033"/>
                <a:ext cx="6498" cy="23644"/>
              </a:xfrm>
              <a:custGeom>
                <a:rect b="b" l="l" r="r" t="t"/>
                <a:pathLst>
                  <a:path extrusionOk="0" h="131" w="36">
                    <a:moveTo>
                      <a:pt x="17" y="1"/>
                    </a:moveTo>
                    <a:cubicBezTo>
                      <a:pt x="12" y="1"/>
                      <a:pt x="0" y="12"/>
                      <a:pt x="0" y="18"/>
                    </a:cubicBezTo>
                    <a:lnTo>
                      <a:pt x="0" y="114"/>
                    </a:lnTo>
                    <a:cubicBezTo>
                      <a:pt x="0" y="125"/>
                      <a:pt x="12" y="131"/>
                      <a:pt x="17" y="131"/>
                    </a:cubicBezTo>
                    <a:cubicBezTo>
                      <a:pt x="30" y="131"/>
                      <a:pt x="36" y="125"/>
                      <a:pt x="36" y="114"/>
                    </a:cubicBezTo>
                    <a:lnTo>
                      <a:pt x="36" y="18"/>
                    </a:lnTo>
                    <a:cubicBezTo>
                      <a:pt x="36" y="12"/>
                      <a:pt x="30" y="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>
                <a:off x="2685289" y="1411877"/>
                <a:ext cx="23825" cy="6678"/>
              </a:xfrm>
              <a:custGeom>
                <a:rect b="b" l="l" r="r" t="t"/>
                <a:pathLst>
                  <a:path extrusionOk="0" h="37" w="132">
                    <a:moveTo>
                      <a:pt x="18" y="1"/>
                    </a:moveTo>
                    <a:cubicBezTo>
                      <a:pt x="6" y="1"/>
                      <a:pt x="0" y="14"/>
                      <a:pt x="0" y="20"/>
                    </a:cubicBezTo>
                    <a:cubicBezTo>
                      <a:pt x="0" y="31"/>
                      <a:pt x="6" y="37"/>
                      <a:pt x="18" y="37"/>
                    </a:cubicBezTo>
                    <a:lnTo>
                      <a:pt x="113" y="37"/>
                    </a:lnTo>
                    <a:cubicBezTo>
                      <a:pt x="119" y="37"/>
                      <a:pt x="132" y="31"/>
                      <a:pt x="132" y="20"/>
                    </a:cubicBezTo>
                    <a:cubicBezTo>
                      <a:pt x="132" y="14"/>
                      <a:pt x="11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5"/>
              <p:cNvSpPr/>
              <p:nvPr/>
            </p:nvSpPr>
            <p:spPr>
              <a:xfrm>
                <a:off x="2665976" y="1413862"/>
                <a:ext cx="14078" cy="20937"/>
              </a:xfrm>
              <a:custGeom>
                <a:rect b="b" l="l" r="r" t="t"/>
                <a:pathLst>
                  <a:path extrusionOk="0" h="116" w="78">
                    <a:moveTo>
                      <a:pt x="58" y="0"/>
                    </a:moveTo>
                    <a:cubicBezTo>
                      <a:pt x="55" y="0"/>
                      <a:pt x="51" y="1"/>
                      <a:pt x="47" y="3"/>
                    </a:cubicBezTo>
                    <a:cubicBezTo>
                      <a:pt x="17" y="14"/>
                      <a:pt x="0" y="44"/>
                      <a:pt x="0" y="80"/>
                    </a:cubicBezTo>
                    <a:lnTo>
                      <a:pt x="0" y="97"/>
                    </a:lnTo>
                    <a:cubicBezTo>
                      <a:pt x="0" y="104"/>
                      <a:pt x="12" y="116"/>
                      <a:pt x="17" y="116"/>
                    </a:cubicBezTo>
                    <a:cubicBezTo>
                      <a:pt x="30" y="116"/>
                      <a:pt x="36" y="104"/>
                      <a:pt x="36" y="97"/>
                    </a:cubicBezTo>
                    <a:lnTo>
                      <a:pt x="36" y="80"/>
                    </a:lnTo>
                    <a:cubicBezTo>
                      <a:pt x="36" y="61"/>
                      <a:pt x="47" y="44"/>
                      <a:pt x="66" y="33"/>
                    </a:cubicBezTo>
                    <a:cubicBezTo>
                      <a:pt x="72" y="33"/>
                      <a:pt x="77" y="20"/>
                      <a:pt x="72" y="9"/>
                    </a:cubicBezTo>
                    <a:cubicBezTo>
                      <a:pt x="72" y="5"/>
                      <a:pt x="66" y="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5"/>
              <p:cNvSpPr/>
              <p:nvPr/>
            </p:nvSpPr>
            <p:spPr>
              <a:xfrm>
                <a:off x="2714167" y="1411877"/>
                <a:ext cx="15342" cy="6678"/>
              </a:xfrm>
              <a:custGeom>
                <a:rect b="b" l="l" r="r" t="t"/>
                <a:pathLst>
                  <a:path extrusionOk="0" h="37" w="85">
                    <a:moveTo>
                      <a:pt x="19" y="1"/>
                    </a:moveTo>
                    <a:cubicBezTo>
                      <a:pt x="13" y="1"/>
                      <a:pt x="1" y="14"/>
                      <a:pt x="1" y="20"/>
                    </a:cubicBezTo>
                    <a:cubicBezTo>
                      <a:pt x="1" y="31"/>
                      <a:pt x="13" y="37"/>
                      <a:pt x="19" y="37"/>
                    </a:cubicBezTo>
                    <a:lnTo>
                      <a:pt x="66" y="37"/>
                    </a:lnTo>
                    <a:cubicBezTo>
                      <a:pt x="79" y="37"/>
                      <a:pt x="85" y="31"/>
                      <a:pt x="85" y="20"/>
                    </a:cubicBezTo>
                    <a:cubicBezTo>
                      <a:pt x="85" y="14"/>
                      <a:pt x="79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>
                <a:off x="2687274" y="1469995"/>
                <a:ext cx="6678" cy="15342"/>
              </a:xfrm>
              <a:custGeom>
                <a:rect b="b" l="l" r="r" t="t"/>
                <a:pathLst>
                  <a:path extrusionOk="0" h="85" w="37">
                    <a:moveTo>
                      <a:pt x="19" y="1"/>
                    </a:moveTo>
                    <a:cubicBezTo>
                      <a:pt x="14" y="1"/>
                      <a:pt x="1" y="8"/>
                      <a:pt x="1" y="19"/>
                    </a:cubicBezTo>
                    <a:lnTo>
                      <a:pt x="1" y="66"/>
                    </a:lnTo>
                    <a:cubicBezTo>
                      <a:pt x="1" y="72"/>
                      <a:pt x="14" y="85"/>
                      <a:pt x="19" y="85"/>
                    </a:cubicBezTo>
                    <a:cubicBezTo>
                      <a:pt x="31" y="85"/>
                      <a:pt x="37" y="72"/>
                      <a:pt x="37" y="66"/>
                    </a:cubicBezTo>
                    <a:lnTo>
                      <a:pt x="37" y="19"/>
                    </a:lnTo>
                    <a:cubicBezTo>
                      <a:pt x="37" y="8"/>
                      <a:pt x="31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2687274" y="1446531"/>
                <a:ext cx="15522" cy="18410"/>
              </a:xfrm>
              <a:custGeom>
                <a:rect b="b" l="l" r="r" t="t"/>
                <a:pathLst>
                  <a:path extrusionOk="0" h="102" w="86">
                    <a:moveTo>
                      <a:pt x="55" y="1"/>
                    </a:moveTo>
                    <a:cubicBezTo>
                      <a:pt x="25" y="12"/>
                      <a:pt x="1" y="48"/>
                      <a:pt x="1" y="78"/>
                    </a:cubicBezTo>
                    <a:lnTo>
                      <a:pt x="1" y="83"/>
                    </a:lnTo>
                    <a:cubicBezTo>
                      <a:pt x="1" y="95"/>
                      <a:pt x="14" y="102"/>
                      <a:pt x="19" y="102"/>
                    </a:cubicBezTo>
                    <a:cubicBezTo>
                      <a:pt x="31" y="102"/>
                      <a:pt x="37" y="95"/>
                      <a:pt x="37" y="83"/>
                    </a:cubicBezTo>
                    <a:lnTo>
                      <a:pt x="37" y="78"/>
                    </a:lnTo>
                    <a:cubicBezTo>
                      <a:pt x="37" y="59"/>
                      <a:pt x="49" y="42"/>
                      <a:pt x="67" y="36"/>
                    </a:cubicBezTo>
                    <a:cubicBezTo>
                      <a:pt x="78" y="31"/>
                      <a:pt x="85" y="18"/>
                      <a:pt x="78" y="12"/>
                    </a:cubicBezTo>
                    <a:cubicBezTo>
                      <a:pt x="72" y="1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5"/>
              <p:cNvSpPr/>
              <p:nvPr/>
            </p:nvSpPr>
            <p:spPr>
              <a:xfrm>
                <a:off x="2706767" y="1445448"/>
                <a:ext cx="21839" cy="6678"/>
              </a:xfrm>
              <a:custGeom>
                <a:rect b="b" l="l" r="r" t="t"/>
                <a:pathLst>
                  <a:path extrusionOk="0" h="37" w="121">
                    <a:moveTo>
                      <a:pt x="19" y="1"/>
                    </a:moveTo>
                    <a:cubicBezTo>
                      <a:pt x="6" y="1"/>
                      <a:pt x="0" y="7"/>
                      <a:pt x="0" y="18"/>
                    </a:cubicBezTo>
                    <a:cubicBezTo>
                      <a:pt x="0" y="29"/>
                      <a:pt x="6" y="37"/>
                      <a:pt x="19" y="37"/>
                    </a:cubicBezTo>
                    <a:lnTo>
                      <a:pt x="102" y="37"/>
                    </a:lnTo>
                    <a:cubicBezTo>
                      <a:pt x="107" y="37"/>
                      <a:pt x="120" y="29"/>
                      <a:pt x="120" y="18"/>
                    </a:cubicBezTo>
                    <a:cubicBezTo>
                      <a:pt x="120" y="7"/>
                      <a:pt x="107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2732396" y="1442741"/>
                <a:ext cx="22020" cy="9385"/>
              </a:xfrm>
              <a:custGeom>
                <a:rect b="b" l="l" r="r" t="t"/>
                <a:pathLst>
                  <a:path extrusionOk="0" h="52" w="122">
                    <a:moveTo>
                      <a:pt x="97" y="1"/>
                    </a:moveTo>
                    <a:cubicBezTo>
                      <a:pt x="95" y="1"/>
                      <a:pt x="93" y="1"/>
                      <a:pt x="91" y="3"/>
                    </a:cubicBezTo>
                    <a:cubicBezTo>
                      <a:pt x="78" y="9"/>
                      <a:pt x="72" y="16"/>
                      <a:pt x="61" y="16"/>
                    </a:cubicBezTo>
                    <a:lnTo>
                      <a:pt x="20" y="16"/>
                    </a:lnTo>
                    <a:cubicBezTo>
                      <a:pt x="14" y="16"/>
                      <a:pt x="1" y="22"/>
                      <a:pt x="1" y="33"/>
                    </a:cubicBezTo>
                    <a:cubicBezTo>
                      <a:pt x="1" y="44"/>
                      <a:pt x="14" y="52"/>
                      <a:pt x="20" y="52"/>
                    </a:cubicBezTo>
                    <a:lnTo>
                      <a:pt x="61" y="52"/>
                    </a:lnTo>
                    <a:cubicBezTo>
                      <a:pt x="78" y="52"/>
                      <a:pt x="97" y="44"/>
                      <a:pt x="114" y="33"/>
                    </a:cubicBezTo>
                    <a:cubicBezTo>
                      <a:pt x="121" y="27"/>
                      <a:pt x="121" y="16"/>
                      <a:pt x="114" y="9"/>
                    </a:cubicBezTo>
                    <a:cubicBezTo>
                      <a:pt x="110" y="5"/>
                      <a:pt x="10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2751889" y="1423789"/>
                <a:ext cx="6498" cy="15522"/>
              </a:xfrm>
              <a:custGeom>
                <a:rect b="b" l="l" r="r" t="t"/>
                <a:pathLst>
                  <a:path extrusionOk="0" h="86" w="36">
                    <a:moveTo>
                      <a:pt x="19" y="1"/>
                    </a:moveTo>
                    <a:cubicBezTo>
                      <a:pt x="6" y="1"/>
                      <a:pt x="0" y="14"/>
                      <a:pt x="0" y="19"/>
                    </a:cubicBezTo>
                    <a:lnTo>
                      <a:pt x="0" y="66"/>
                    </a:lnTo>
                    <a:cubicBezTo>
                      <a:pt x="0" y="78"/>
                      <a:pt x="6" y="85"/>
                      <a:pt x="19" y="85"/>
                    </a:cubicBezTo>
                    <a:cubicBezTo>
                      <a:pt x="30" y="85"/>
                      <a:pt x="36" y="78"/>
                      <a:pt x="36" y="66"/>
                    </a:cubicBezTo>
                    <a:lnTo>
                      <a:pt x="36" y="19"/>
                    </a:lnTo>
                    <a:cubicBezTo>
                      <a:pt x="36" y="14"/>
                      <a:pt x="3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5"/>
              <p:cNvSpPr/>
              <p:nvPr/>
            </p:nvSpPr>
            <p:spPr>
              <a:xfrm>
                <a:off x="2643234" y="1469995"/>
                <a:ext cx="6678" cy="15342"/>
              </a:xfrm>
              <a:custGeom>
                <a:rect b="b" l="l" r="r" t="t"/>
                <a:pathLst>
                  <a:path extrusionOk="0" h="85" w="37">
                    <a:moveTo>
                      <a:pt x="19" y="1"/>
                    </a:moveTo>
                    <a:cubicBezTo>
                      <a:pt x="13" y="1"/>
                      <a:pt x="0" y="8"/>
                      <a:pt x="0" y="19"/>
                    </a:cubicBezTo>
                    <a:lnTo>
                      <a:pt x="0" y="66"/>
                    </a:lnTo>
                    <a:cubicBezTo>
                      <a:pt x="0" y="72"/>
                      <a:pt x="13" y="85"/>
                      <a:pt x="19" y="85"/>
                    </a:cubicBezTo>
                    <a:cubicBezTo>
                      <a:pt x="30" y="85"/>
                      <a:pt x="36" y="72"/>
                      <a:pt x="36" y="66"/>
                    </a:cubicBezTo>
                    <a:lnTo>
                      <a:pt x="36" y="19"/>
                    </a:lnTo>
                    <a:cubicBezTo>
                      <a:pt x="36" y="8"/>
                      <a:pt x="3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5"/>
              <p:cNvSpPr/>
              <p:nvPr/>
            </p:nvSpPr>
            <p:spPr>
              <a:xfrm>
                <a:off x="2621756" y="1444546"/>
                <a:ext cx="27074" cy="16064"/>
              </a:xfrm>
              <a:custGeom>
                <a:rect b="b" l="l" r="r" t="t"/>
                <a:pathLst>
                  <a:path extrusionOk="0" h="89" w="150">
                    <a:moveTo>
                      <a:pt x="25" y="0"/>
                    </a:moveTo>
                    <a:cubicBezTo>
                      <a:pt x="20" y="0"/>
                      <a:pt x="16" y="2"/>
                      <a:pt x="12" y="6"/>
                    </a:cubicBezTo>
                    <a:cubicBezTo>
                      <a:pt x="1" y="12"/>
                      <a:pt x="1" y="23"/>
                      <a:pt x="6" y="29"/>
                    </a:cubicBezTo>
                    <a:cubicBezTo>
                      <a:pt x="25" y="47"/>
                      <a:pt x="48" y="59"/>
                      <a:pt x="72" y="59"/>
                    </a:cubicBezTo>
                    <a:cubicBezTo>
                      <a:pt x="91" y="59"/>
                      <a:pt x="102" y="64"/>
                      <a:pt x="114" y="83"/>
                    </a:cubicBezTo>
                    <a:cubicBezTo>
                      <a:pt x="114" y="83"/>
                      <a:pt x="119" y="89"/>
                      <a:pt x="127" y="89"/>
                    </a:cubicBezTo>
                    <a:cubicBezTo>
                      <a:pt x="132" y="89"/>
                      <a:pt x="132" y="89"/>
                      <a:pt x="138" y="83"/>
                    </a:cubicBezTo>
                    <a:cubicBezTo>
                      <a:pt x="144" y="77"/>
                      <a:pt x="149" y="64"/>
                      <a:pt x="144" y="59"/>
                    </a:cubicBezTo>
                    <a:cubicBezTo>
                      <a:pt x="127" y="34"/>
                      <a:pt x="102" y="23"/>
                      <a:pt x="72" y="23"/>
                    </a:cubicBezTo>
                    <a:cubicBezTo>
                      <a:pt x="61" y="23"/>
                      <a:pt x="42" y="17"/>
                      <a:pt x="37" y="6"/>
                    </a:cubicBezTo>
                    <a:cubicBezTo>
                      <a:pt x="34" y="2"/>
                      <a:pt x="29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5"/>
              <p:cNvSpPr/>
              <p:nvPr/>
            </p:nvSpPr>
            <p:spPr>
              <a:xfrm>
                <a:off x="2619771" y="1419638"/>
                <a:ext cx="6678" cy="15161"/>
              </a:xfrm>
              <a:custGeom>
                <a:rect b="b" l="l" r="r" t="t"/>
                <a:pathLst>
                  <a:path extrusionOk="0" h="84" w="37">
                    <a:moveTo>
                      <a:pt x="17" y="1"/>
                    </a:moveTo>
                    <a:cubicBezTo>
                      <a:pt x="6" y="1"/>
                      <a:pt x="0" y="12"/>
                      <a:pt x="0" y="18"/>
                    </a:cubicBezTo>
                    <a:lnTo>
                      <a:pt x="0" y="65"/>
                    </a:lnTo>
                    <a:cubicBezTo>
                      <a:pt x="0" y="78"/>
                      <a:pt x="6" y="84"/>
                      <a:pt x="17" y="84"/>
                    </a:cubicBezTo>
                    <a:cubicBezTo>
                      <a:pt x="30" y="84"/>
                      <a:pt x="36" y="78"/>
                      <a:pt x="36" y="65"/>
                    </a:cubicBezTo>
                    <a:lnTo>
                      <a:pt x="36" y="18"/>
                    </a:lnTo>
                    <a:cubicBezTo>
                      <a:pt x="36" y="12"/>
                      <a:pt x="30" y="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2" name="Google Shape;352;p5"/>
            <p:cNvSpPr/>
            <p:nvPr/>
          </p:nvSpPr>
          <p:spPr>
            <a:xfrm>
              <a:off x="8637999" y="2646118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5400000">
              <a:off x="1506474" y="4822393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5"/>
          <p:cNvGrpSpPr/>
          <p:nvPr/>
        </p:nvGrpSpPr>
        <p:grpSpPr>
          <a:xfrm>
            <a:off x="125950" y="2785237"/>
            <a:ext cx="8512057" cy="2258397"/>
            <a:chOff x="125950" y="2785237"/>
            <a:chExt cx="8512057" cy="2258397"/>
          </a:xfrm>
        </p:grpSpPr>
        <p:sp>
          <p:nvSpPr>
            <p:cNvPr id="355" name="Google Shape;355;p5"/>
            <p:cNvSpPr/>
            <p:nvPr/>
          </p:nvSpPr>
          <p:spPr>
            <a:xfrm>
              <a:off x="125950" y="2964062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" name="Google Shape;356;p5"/>
            <p:cNvGrpSpPr/>
            <p:nvPr/>
          </p:nvGrpSpPr>
          <p:grpSpPr>
            <a:xfrm>
              <a:off x="8109436" y="4957935"/>
              <a:ext cx="423708" cy="85699"/>
              <a:chOff x="2023432" y="4251819"/>
              <a:chExt cx="335584" cy="67864"/>
            </a:xfrm>
          </p:grpSpPr>
          <p:sp>
            <p:nvSpPr>
              <p:cNvPr id="357" name="Google Shape;357;p5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5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" name="Google Shape;360;p5"/>
            <p:cNvGrpSpPr/>
            <p:nvPr/>
          </p:nvGrpSpPr>
          <p:grpSpPr>
            <a:xfrm>
              <a:off x="8533148" y="2785237"/>
              <a:ext cx="104858" cy="105082"/>
              <a:chOff x="2089506" y="3065185"/>
              <a:chExt cx="467700" cy="468909"/>
            </a:xfrm>
          </p:grpSpPr>
          <p:sp>
            <p:nvSpPr>
              <p:cNvPr id="361" name="Google Shape;361;p5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3" name="Google Shape;363;p5"/>
            <p:cNvGrpSpPr/>
            <p:nvPr/>
          </p:nvGrpSpPr>
          <p:grpSpPr>
            <a:xfrm>
              <a:off x="1538611" y="4659437"/>
              <a:ext cx="104858" cy="105082"/>
              <a:chOff x="2089506" y="3065185"/>
              <a:chExt cx="467700" cy="468909"/>
            </a:xfrm>
          </p:grpSpPr>
          <p:sp>
            <p:nvSpPr>
              <p:cNvPr id="364" name="Google Shape;364;p5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6" name="Google Shape;366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7" name="Google Shape;367;p5"/>
          <p:cNvSpPr txBox="1"/>
          <p:nvPr>
            <p:ph idx="1" type="subTitle"/>
          </p:nvPr>
        </p:nvSpPr>
        <p:spPr>
          <a:xfrm>
            <a:off x="4923138" y="2364597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8" name="Google Shape;368;p5"/>
          <p:cNvSpPr txBox="1"/>
          <p:nvPr>
            <p:ph idx="2" type="subTitle"/>
          </p:nvPr>
        </p:nvSpPr>
        <p:spPr>
          <a:xfrm>
            <a:off x="1715263" y="236459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9" name="Google Shape;369;p5"/>
          <p:cNvSpPr txBox="1"/>
          <p:nvPr>
            <p:ph idx="3" type="subTitle"/>
          </p:nvPr>
        </p:nvSpPr>
        <p:spPr>
          <a:xfrm>
            <a:off x="1715263" y="1961462"/>
            <a:ext cx="25056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70" name="Google Shape;370;p5"/>
          <p:cNvSpPr txBox="1"/>
          <p:nvPr>
            <p:ph idx="4" type="subTitle"/>
          </p:nvPr>
        </p:nvSpPr>
        <p:spPr>
          <a:xfrm>
            <a:off x="4923139" y="1961458"/>
            <a:ext cx="25056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6"/>
          <p:cNvGrpSpPr/>
          <p:nvPr/>
        </p:nvGrpSpPr>
        <p:grpSpPr>
          <a:xfrm>
            <a:off x="-1047156" y="924750"/>
            <a:ext cx="10980019" cy="5570550"/>
            <a:chOff x="-1047156" y="924750"/>
            <a:chExt cx="10980019" cy="5570550"/>
          </a:xfrm>
        </p:grpSpPr>
        <p:sp>
          <p:nvSpPr>
            <p:cNvPr id="374" name="Google Shape;374;p6"/>
            <p:cNvSpPr/>
            <p:nvPr/>
          </p:nvSpPr>
          <p:spPr>
            <a:xfrm>
              <a:off x="-796469" y="92475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-1047156" y="15088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8265163" y="48276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8487625" y="3930825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8" name="Google Shape;378;p6"/>
          <p:cNvGrpSpPr/>
          <p:nvPr/>
        </p:nvGrpSpPr>
        <p:grpSpPr>
          <a:xfrm>
            <a:off x="96716" y="2096209"/>
            <a:ext cx="8883956" cy="2975248"/>
            <a:chOff x="96716" y="2096209"/>
            <a:chExt cx="8883956" cy="2975248"/>
          </a:xfrm>
        </p:grpSpPr>
        <p:grpSp>
          <p:nvGrpSpPr>
            <p:cNvPr id="379" name="Google Shape;379;p6"/>
            <p:cNvGrpSpPr/>
            <p:nvPr/>
          </p:nvGrpSpPr>
          <p:grpSpPr>
            <a:xfrm rot="194">
              <a:off x="7797903" y="4615120"/>
              <a:ext cx="565230" cy="456321"/>
              <a:chOff x="4848100" y="2905251"/>
              <a:chExt cx="318565" cy="257198"/>
            </a:xfrm>
          </p:grpSpPr>
          <p:sp>
            <p:nvSpPr>
              <p:cNvPr id="380" name="Google Shape;380;p6"/>
              <p:cNvSpPr/>
              <p:nvPr/>
            </p:nvSpPr>
            <p:spPr>
              <a:xfrm>
                <a:off x="4848100" y="2905251"/>
                <a:ext cx="318565" cy="257198"/>
              </a:xfrm>
              <a:custGeom>
                <a:rect b="b" l="l" r="r" t="t"/>
                <a:pathLst>
                  <a:path extrusionOk="0" h="1425" w="1765">
                    <a:moveTo>
                      <a:pt x="764" y="346"/>
                    </a:moveTo>
                    <a:cubicBezTo>
                      <a:pt x="907" y="346"/>
                      <a:pt x="1025" y="447"/>
                      <a:pt x="1061" y="578"/>
                    </a:cubicBezTo>
                    <a:cubicBezTo>
                      <a:pt x="1067" y="589"/>
                      <a:pt x="1067" y="602"/>
                      <a:pt x="1072" y="614"/>
                    </a:cubicBezTo>
                    <a:lnTo>
                      <a:pt x="1072" y="644"/>
                    </a:lnTo>
                    <a:lnTo>
                      <a:pt x="1072" y="697"/>
                    </a:lnTo>
                    <a:cubicBezTo>
                      <a:pt x="1072" y="710"/>
                      <a:pt x="1067" y="721"/>
                      <a:pt x="1067" y="732"/>
                    </a:cubicBezTo>
                    <a:cubicBezTo>
                      <a:pt x="1055" y="768"/>
                      <a:pt x="1042" y="792"/>
                      <a:pt x="1031" y="822"/>
                    </a:cubicBezTo>
                    <a:cubicBezTo>
                      <a:pt x="1020" y="834"/>
                      <a:pt x="1014" y="847"/>
                      <a:pt x="1001" y="858"/>
                    </a:cubicBezTo>
                    <a:cubicBezTo>
                      <a:pt x="1001" y="858"/>
                      <a:pt x="995" y="864"/>
                      <a:pt x="995" y="870"/>
                    </a:cubicBezTo>
                    <a:cubicBezTo>
                      <a:pt x="965" y="900"/>
                      <a:pt x="929" y="924"/>
                      <a:pt x="894" y="941"/>
                    </a:cubicBezTo>
                    <a:cubicBezTo>
                      <a:pt x="858" y="960"/>
                      <a:pt x="822" y="971"/>
                      <a:pt x="781" y="971"/>
                    </a:cubicBezTo>
                    <a:lnTo>
                      <a:pt x="745" y="971"/>
                    </a:lnTo>
                    <a:cubicBezTo>
                      <a:pt x="721" y="971"/>
                      <a:pt x="698" y="965"/>
                      <a:pt x="674" y="960"/>
                    </a:cubicBezTo>
                    <a:cubicBezTo>
                      <a:pt x="662" y="954"/>
                      <a:pt x="649" y="954"/>
                      <a:pt x="638" y="947"/>
                    </a:cubicBezTo>
                    <a:cubicBezTo>
                      <a:pt x="531" y="900"/>
                      <a:pt x="459" y="798"/>
                      <a:pt x="453" y="680"/>
                    </a:cubicBezTo>
                    <a:cubicBezTo>
                      <a:pt x="448" y="597"/>
                      <a:pt x="471" y="512"/>
                      <a:pt x="531" y="454"/>
                    </a:cubicBezTo>
                    <a:cubicBezTo>
                      <a:pt x="561" y="418"/>
                      <a:pt x="596" y="394"/>
                      <a:pt x="638" y="375"/>
                    </a:cubicBezTo>
                    <a:lnTo>
                      <a:pt x="638" y="864"/>
                    </a:lnTo>
                    <a:cubicBezTo>
                      <a:pt x="626" y="858"/>
                      <a:pt x="614" y="847"/>
                      <a:pt x="602" y="840"/>
                    </a:cubicBezTo>
                    <a:cubicBezTo>
                      <a:pt x="555" y="798"/>
                      <a:pt x="525" y="740"/>
                      <a:pt x="525" y="674"/>
                    </a:cubicBezTo>
                    <a:cubicBezTo>
                      <a:pt x="519" y="661"/>
                      <a:pt x="514" y="655"/>
                      <a:pt x="501" y="655"/>
                    </a:cubicBezTo>
                    <a:cubicBezTo>
                      <a:pt x="495" y="655"/>
                      <a:pt x="484" y="668"/>
                      <a:pt x="489" y="674"/>
                    </a:cubicBezTo>
                    <a:cubicBezTo>
                      <a:pt x="489" y="751"/>
                      <a:pt x="525" y="817"/>
                      <a:pt x="578" y="864"/>
                    </a:cubicBezTo>
                    <a:cubicBezTo>
                      <a:pt x="596" y="883"/>
                      <a:pt x="614" y="894"/>
                      <a:pt x="638" y="905"/>
                    </a:cubicBezTo>
                    <a:cubicBezTo>
                      <a:pt x="649" y="911"/>
                      <a:pt x="662" y="918"/>
                      <a:pt x="674" y="924"/>
                    </a:cubicBezTo>
                    <a:cubicBezTo>
                      <a:pt x="704" y="930"/>
                      <a:pt x="734" y="935"/>
                      <a:pt x="764" y="935"/>
                    </a:cubicBezTo>
                    <a:lnTo>
                      <a:pt x="775" y="935"/>
                    </a:lnTo>
                    <a:cubicBezTo>
                      <a:pt x="847" y="930"/>
                      <a:pt x="907" y="905"/>
                      <a:pt x="954" y="858"/>
                    </a:cubicBezTo>
                    <a:cubicBezTo>
                      <a:pt x="960" y="852"/>
                      <a:pt x="965" y="847"/>
                      <a:pt x="965" y="847"/>
                    </a:cubicBezTo>
                    <a:cubicBezTo>
                      <a:pt x="978" y="834"/>
                      <a:pt x="984" y="828"/>
                      <a:pt x="984" y="822"/>
                    </a:cubicBezTo>
                    <a:cubicBezTo>
                      <a:pt x="1007" y="792"/>
                      <a:pt x="1020" y="768"/>
                      <a:pt x="1025" y="732"/>
                    </a:cubicBezTo>
                    <a:cubicBezTo>
                      <a:pt x="1031" y="721"/>
                      <a:pt x="1031" y="710"/>
                      <a:pt x="1037" y="697"/>
                    </a:cubicBezTo>
                    <a:lnTo>
                      <a:pt x="1037" y="644"/>
                    </a:lnTo>
                    <a:lnTo>
                      <a:pt x="1037" y="614"/>
                    </a:lnTo>
                    <a:cubicBezTo>
                      <a:pt x="1031" y="602"/>
                      <a:pt x="1031" y="589"/>
                      <a:pt x="1025" y="578"/>
                    </a:cubicBezTo>
                    <a:cubicBezTo>
                      <a:pt x="1014" y="531"/>
                      <a:pt x="984" y="489"/>
                      <a:pt x="948" y="454"/>
                    </a:cubicBezTo>
                    <a:cubicBezTo>
                      <a:pt x="888" y="405"/>
                      <a:pt x="822" y="382"/>
                      <a:pt x="745" y="382"/>
                    </a:cubicBezTo>
                    <a:cubicBezTo>
                      <a:pt x="739" y="382"/>
                      <a:pt x="728" y="394"/>
                      <a:pt x="728" y="399"/>
                    </a:cubicBezTo>
                    <a:cubicBezTo>
                      <a:pt x="728" y="411"/>
                      <a:pt x="739" y="418"/>
                      <a:pt x="751" y="418"/>
                    </a:cubicBezTo>
                    <a:cubicBezTo>
                      <a:pt x="811" y="418"/>
                      <a:pt x="877" y="435"/>
                      <a:pt x="924" y="482"/>
                    </a:cubicBezTo>
                    <a:cubicBezTo>
                      <a:pt x="954" y="507"/>
                      <a:pt x="978" y="542"/>
                      <a:pt x="990" y="578"/>
                    </a:cubicBezTo>
                    <a:lnTo>
                      <a:pt x="757" y="578"/>
                    </a:lnTo>
                    <a:cubicBezTo>
                      <a:pt x="751" y="578"/>
                      <a:pt x="739" y="584"/>
                      <a:pt x="739" y="597"/>
                    </a:cubicBezTo>
                    <a:cubicBezTo>
                      <a:pt x="739" y="608"/>
                      <a:pt x="751" y="614"/>
                      <a:pt x="757" y="614"/>
                    </a:cubicBezTo>
                    <a:lnTo>
                      <a:pt x="1001" y="614"/>
                    </a:lnTo>
                    <a:lnTo>
                      <a:pt x="1001" y="644"/>
                    </a:lnTo>
                    <a:lnTo>
                      <a:pt x="1001" y="697"/>
                    </a:lnTo>
                    <a:lnTo>
                      <a:pt x="757" y="697"/>
                    </a:lnTo>
                    <a:cubicBezTo>
                      <a:pt x="751" y="697"/>
                      <a:pt x="739" y="710"/>
                      <a:pt x="739" y="715"/>
                    </a:cubicBezTo>
                    <a:cubicBezTo>
                      <a:pt x="739" y="727"/>
                      <a:pt x="751" y="732"/>
                      <a:pt x="757" y="732"/>
                    </a:cubicBezTo>
                    <a:lnTo>
                      <a:pt x="990" y="732"/>
                    </a:lnTo>
                    <a:cubicBezTo>
                      <a:pt x="978" y="768"/>
                      <a:pt x="965" y="792"/>
                      <a:pt x="942" y="822"/>
                    </a:cubicBezTo>
                    <a:lnTo>
                      <a:pt x="757" y="822"/>
                    </a:lnTo>
                    <a:cubicBezTo>
                      <a:pt x="751" y="822"/>
                      <a:pt x="739" y="828"/>
                      <a:pt x="739" y="840"/>
                    </a:cubicBezTo>
                    <a:cubicBezTo>
                      <a:pt x="739" y="847"/>
                      <a:pt x="751" y="858"/>
                      <a:pt x="757" y="858"/>
                    </a:cubicBezTo>
                    <a:lnTo>
                      <a:pt x="899" y="858"/>
                    </a:lnTo>
                    <a:cubicBezTo>
                      <a:pt x="864" y="883"/>
                      <a:pt x="822" y="900"/>
                      <a:pt x="775" y="900"/>
                    </a:cubicBezTo>
                    <a:cubicBezTo>
                      <a:pt x="739" y="900"/>
                      <a:pt x="704" y="894"/>
                      <a:pt x="674" y="883"/>
                    </a:cubicBezTo>
                    <a:lnTo>
                      <a:pt x="674" y="358"/>
                    </a:lnTo>
                    <a:cubicBezTo>
                      <a:pt x="698" y="352"/>
                      <a:pt x="721" y="352"/>
                      <a:pt x="745" y="346"/>
                    </a:cubicBezTo>
                    <a:close/>
                    <a:moveTo>
                      <a:pt x="1729" y="36"/>
                    </a:moveTo>
                    <a:lnTo>
                      <a:pt x="1729" y="1329"/>
                    </a:lnTo>
                    <a:lnTo>
                      <a:pt x="674" y="1329"/>
                    </a:lnTo>
                    <a:lnTo>
                      <a:pt x="674" y="995"/>
                    </a:lnTo>
                    <a:cubicBezTo>
                      <a:pt x="704" y="1001"/>
                      <a:pt x="734" y="1007"/>
                      <a:pt x="764" y="1007"/>
                    </a:cubicBezTo>
                    <a:lnTo>
                      <a:pt x="781" y="1007"/>
                    </a:lnTo>
                    <a:cubicBezTo>
                      <a:pt x="822" y="1007"/>
                      <a:pt x="864" y="995"/>
                      <a:pt x="899" y="977"/>
                    </a:cubicBezTo>
                    <a:lnTo>
                      <a:pt x="1644" y="977"/>
                    </a:lnTo>
                    <a:cubicBezTo>
                      <a:pt x="1657" y="977"/>
                      <a:pt x="1663" y="971"/>
                      <a:pt x="1663" y="960"/>
                    </a:cubicBezTo>
                    <a:cubicBezTo>
                      <a:pt x="1663" y="954"/>
                      <a:pt x="1657" y="941"/>
                      <a:pt x="1644" y="941"/>
                    </a:cubicBezTo>
                    <a:lnTo>
                      <a:pt x="965" y="941"/>
                    </a:lnTo>
                    <a:cubicBezTo>
                      <a:pt x="995" y="918"/>
                      <a:pt x="1025" y="888"/>
                      <a:pt x="1050" y="858"/>
                    </a:cubicBezTo>
                    <a:lnTo>
                      <a:pt x="1644" y="858"/>
                    </a:lnTo>
                    <a:cubicBezTo>
                      <a:pt x="1657" y="858"/>
                      <a:pt x="1663" y="847"/>
                      <a:pt x="1663" y="840"/>
                    </a:cubicBezTo>
                    <a:cubicBezTo>
                      <a:pt x="1663" y="828"/>
                      <a:pt x="1657" y="822"/>
                      <a:pt x="1644" y="822"/>
                    </a:cubicBezTo>
                    <a:lnTo>
                      <a:pt x="1072" y="822"/>
                    </a:lnTo>
                    <a:cubicBezTo>
                      <a:pt x="1085" y="792"/>
                      <a:pt x="1097" y="768"/>
                      <a:pt x="1102" y="732"/>
                    </a:cubicBezTo>
                    <a:lnTo>
                      <a:pt x="1644" y="732"/>
                    </a:lnTo>
                    <a:cubicBezTo>
                      <a:pt x="1657" y="732"/>
                      <a:pt x="1663" y="727"/>
                      <a:pt x="1663" y="715"/>
                    </a:cubicBezTo>
                    <a:cubicBezTo>
                      <a:pt x="1663" y="710"/>
                      <a:pt x="1657" y="697"/>
                      <a:pt x="1644" y="697"/>
                    </a:cubicBezTo>
                    <a:lnTo>
                      <a:pt x="1108" y="697"/>
                    </a:lnTo>
                    <a:lnTo>
                      <a:pt x="1108" y="638"/>
                    </a:lnTo>
                    <a:lnTo>
                      <a:pt x="1108" y="614"/>
                    </a:lnTo>
                    <a:lnTo>
                      <a:pt x="1644" y="614"/>
                    </a:lnTo>
                    <a:cubicBezTo>
                      <a:pt x="1657" y="614"/>
                      <a:pt x="1663" y="608"/>
                      <a:pt x="1663" y="597"/>
                    </a:cubicBezTo>
                    <a:cubicBezTo>
                      <a:pt x="1663" y="584"/>
                      <a:pt x="1657" y="578"/>
                      <a:pt x="1644" y="578"/>
                    </a:cubicBezTo>
                    <a:lnTo>
                      <a:pt x="1102" y="578"/>
                    </a:lnTo>
                    <a:cubicBezTo>
                      <a:pt x="1062" y="423"/>
                      <a:pt x="921" y="310"/>
                      <a:pt x="760" y="310"/>
                    </a:cubicBezTo>
                    <a:cubicBezTo>
                      <a:pt x="755" y="310"/>
                      <a:pt x="750" y="311"/>
                      <a:pt x="745" y="311"/>
                    </a:cubicBezTo>
                    <a:cubicBezTo>
                      <a:pt x="721" y="316"/>
                      <a:pt x="698" y="316"/>
                      <a:pt x="674" y="322"/>
                    </a:cubicBezTo>
                    <a:lnTo>
                      <a:pt x="674" y="36"/>
                    </a:lnTo>
                    <a:close/>
                    <a:moveTo>
                      <a:pt x="322" y="1073"/>
                    </a:moveTo>
                    <a:cubicBezTo>
                      <a:pt x="328" y="1073"/>
                      <a:pt x="335" y="1078"/>
                      <a:pt x="341" y="1084"/>
                    </a:cubicBezTo>
                    <a:cubicBezTo>
                      <a:pt x="352" y="1090"/>
                      <a:pt x="352" y="1108"/>
                      <a:pt x="341" y="1120"/>
                    </a:cubicBezTo>
                    <a:lnTo>
                      <a:pt x="85" y="1376"/>
                    </a:lnTo>
                    <a:cubicBezTo>
                      <a:pt x="78" y="1382"/>
                      <a:pt x="71" y="1385"/>
                      <a:pt x="63" y="1385"/>
                    </a:cubicBezTo>
                    <a:cubicBezTo>
                      <a:pt x="56" y="1385"/>
                      <a:pt x="48" y="1382"/>
                      <a:pt x="42" y="1376"/>
                    </a:cubicBezTo>
                    <a:cubicBezTo>
                      <a:pt x="36" y="1370"/>
                      <a:pt x="36" y="1364"/>
                      <a:pt x="36" y="1359"/>
                    </a:cubicBezTo>
                    <a:cubicBezTo>
                      <a:pt x="36" y="1353"/>
                      <a:pt x="36" y="1347"/>
                      <a:pt x="42" y="1340"/>
                    </a:cubicBezTo>
                    <a:lnTo>
                      <a:pt x="299" y="1084"/>
                    </a:lnTo>
                    <a:cubicBezTo>
                      <a:pt x="305" y="1078"/>
                      <a:pt x="311" y="1073"/>
                      <a:pt x="322" y="1073"/>
                    </a:cubicBezTo>
                    <a:close/>
                    <a:moveTo>
                      <a:pt x="656" y="1"/>
                    </a:moveTo>
                    <a:cubicBezTo>
                      <a:pt x="644" y="1"/>
                      <a:pt x="638" y="12"/>
                      <a:pt x="638" y="18"/>
                    </a:cubicBezTo>
                    <a:lnTo>
                      <a:pt x="638" y="334"/>
                    </a:lnTo>
                    <a:cubicBezTo>
                      <a:pt x="501" y="388"/>
                      <a:pt x="406" y="525"/>
                      <a:pt x="418" y="680"/>
                    </a:cubicBezTo>
                    <a:cubicBezTo>
                      <a:pt x="418" y="762"/>
                      <a:pt x="453" y="834"/>
                      <a:pt x="501" y="894"/>
                    </a:cubicBezTo>
                    <a:lnTo>
                      <a:pt x="352" y="1048"/>
                    </a:lnTo>
                    <a:cubicBezTo>
                      <a:pt x="341" y="1043"/>
                      <a:pt x="328" y="1040"/>
                      <a:pt x="315" y="1040"/>
                    </a:cubicBezTo>
                    <a:cubicBezTo>
                      <a:pt x="299" y="1040"/>
                      <a:pt x="284" y="1045"/>
                      <a:pt x="275" y="1054"/>
                    </a:cubicBezTo>
                    <a:lnTo>
                      <a:pt x="19" y="1317"/>
                    </a:lnTo>
                    <a:cubicBezTo>
                      <a:pt x="6" y="1329"/>
                      <a:pt x="0" y="1340"/>
                      <a:pt x="0" y="1359"/>
                    </a:cubicBezTo>
                    <a:cubicBezTo>
                      <a:pt x="0" y="1376"/>
                      <a:pt x="6" y="1394"/>
                      <a:pt x="19" y="1406"/>
                    </a:cubicBezTo>
                    <a:cubicBezTo>
                      <a:pt x="30" y="1411"/>
                      <a:pt x="49" y="1424"/>
                      <a:pt x="60" y="1424"/>
                    </a:cubicBezTo>
                    <a:cubicBezTo>
                      <a:pt x="78" y="1424"/>
                      <a:pt x="96" y="1411"/>
                      <a:pt x="108" y="1406"/>
                    </a:cubicBezTo>
                    <a:lnTo>
                      <a:pt x="363" y="1144"/>
                    </a:lnTo>
                    <a:cubicBezTo>
                      <a:pt x="382" y="1126"/>
                      <a:pt x="388" y="1097"/>
                      <a:pt x="376" y="1073"/>
                    </a:cubicBezTo>
                    <a:lnTo>
                      <a:pt x="531" y="918"/>
                    </a:lnTo>
                    <a:cubicBezTo>
                      <a:pt x="561" y="947"/>
                      <a:pt x="596" y="971"/>
                      <a:pt x="638" y="983"/>
                    </a:cubicBezTo>
                    <a:lnTo>
                      <a:pt x="638" y="1347"/>
                    </a:lnTo>
                    <a:cubicBezTo>
                      <a:pt x="638" y="1359"/>
                      <a:pt x="644" y="1364"/>
                      <a:pt x="656" y="1364"/>
                    </a:cubicBezTo>
                    <a:lnTo>
                      <a:pt x="1746" y="1364"/>
                    </a:lnTo>
                    <a:cubicBezTo>
                      <a:pt x="1757" y="1364"/>
                      <a:pt x="1764" y="1359"/>
                      <a:pt x="1764" y="1347"/>
                    </a:cubicBezTo>
                    <a:lnTo>
                      <a:pt x="1764" y="18"/>
                    </a:lnTo>
                    <a:cubicBezTo>
                      <a:pt x="1764" y="12"/>
                      <a:pt x="1757" y="1"/>
                      <a:pt x="17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4981482" y="2939544"/>
                <a:ext cx="15161" cy="6678"/>
              </a:xfrm>
              <a:custGeom>
                <a:rect b="b" l="l" r="r" t="t"/>
                <a:pathLst>
                  <a:path extrusionOk="0" h="37" w="84">
                    <a:moveTo>
                      <a:pt x="18" y="1"/>
                    </a:moveTo>
                    <a:cubicBezTo>
                      <a:pt x="12" y="1"/>
                      <a:pt x="0" y="6"/>
                      <a:pt x="0" y="19"/>
                    </a:cubicBezTo>
                    <a:cubicBezTo>
                      <a:pt x="0" y="25"/>
                      <a:pt x="12" y="36"/>
                      <a:pt x="18" y="36"/>
                    </a:cubicBezTo>
                    <a:lnTo>
                      <a:pt x="66" y="36"/>
                    </a:lnTo>
                    <a:cubicBezTo>
                      <a:pt x="78" y="36"/>
                      <a:pt x="83" y="25"/>
                      <a:pt x="83" y="19"/>
                    </a:cubicBezTo>
                    <a:cubicBezTo>
                      <a:pt x="83" y="6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>
                <a:off x="5100606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8" y="1"/>
                      <a:pt x="1" y="6"/>
                      <a:pt x="1" y="19"/>
                    </a:cubicBezTo>
                    <a:cubicBezTo>
                      <a:pt x="1" y="25"/>
                      <a:pt x="8" y="36"/>
                      <a:pt x="19" y="36"/>
                    </a:cubicBezTo>
                    <a:lnTo>
                      <a:pt x="121" y="36"/>
                    </a:lnTo>
                    <a:cubicBezTo>
                      <a:pt x="132" y="36"/>
                      <a:pt x="138" y="25"/>
                      <a:pt x="138" y="19"/>
                    </a:cubicBezTo>
                    <a:cubicBezTo>
                      <a:pt x="138" y="6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6"/>
              <p:cNvSpPr/>
              <p:nvPr/>
            </p:nvSpPr>
            <p:spPr>
              <a:xfrm>
                <a:off x="5003863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14" y="1"/>
                      <a:pt x="1" y="6"/>
                      <a:pt x="1" y="19"/>
                    </a:cubicBezTo>
                    <a:cubicBezTo>
                      <a:pt x="1" y="25"/>
                      <a:pt x="14" y="36"/>
                      <a:pt x="19" y="36"/>
                    </a:cubicBezTo>
                    <a:lnTo>
                      <a:pt x="121" y="36"/>
                    </a:lnTo>
                    <a:cubicBezTo>
                      <a:pt x="132" y="36"/>
                      <a:pt x="138" y="25"/>
                      <a:pt x="138" y="19"/>
                    </a:cubicBezTo>
                    <a:cubicBezTo>
                      <a:pt x="138" y="6"/>
                      <a:pt x="132" y="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6"/>
              <p:cNvSpPr/>
              <p:nvPr/>
            </p:nvSpPr>
            <p:spPr>
              <a:xfrm>
                <a:off x="5036171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8" y="1"/>
                      <a:pt x="0" y="6"/>
                      <a:pt x="0" y="19"/>
                    </a:cubicBezTo>
                    <a:cubicBezTo>
                      <a:pt x="0" y="25"/>
                      <a:pt x="8" y="36"/>
                      <a:pt x="19" y="36"/>
                    </a:cubicBezTo>
                    <a:lnTo>
                      <a:pt x="120" y="36"/>
                    </a:lnTo>
                    <a:cubicBezTo>
                      <a:pt x="132" y="36"/>
                      <a:pt x="138" y="25"/>
                      <a:pt x="138" y="19"/>
                    </a:cubicBezTo>
                    <a:cubicBezTo>
                      <a:pt x="138" y="6"/>
                      <a:pt x="132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6"/>
              <p:cNvSpPr/>
              <p:nvPr/>
            </p:nvSpPr>
            <p:spPr>
              <a:xfrm>
                <a:off x="5068479" y="2939544"/>
                <a:ext cx="24908" cy="6678"/>
              </a:xfrm>
              <a:custGeom>
                <a:rect b="b" l="l" r="r" t="t"/>
                <a:pathLst>
                  <a:path extrusionOk="0" h="37" w="138">
                    <a:moveTo>
                      <a:pt x="19" y="1"/>
                    </a:moveTo>
                    <a:cubicBezTo>
                      <a:pt x="7" y="1"/>
                      <a:pt x="0" y="6"/>
                      <a:pt x="0" y="19"/>
                    </a:cubicBezTo>
                    <a:cubicBezTo>
                      <a:pt x="0" y="25"/>
                      <a:pt x="7" y="36"/>
                      <a:pt x="19" y="36"/>
                    </a:cubicBezTo>
                    <a:lnTo>
                      <a:pt x="120" y="36"/>
                    </a:lnTo>
                    <a:cubicBezTo>
                      <a:pt x="132" y="36"/>
                      <a:pt x="137" y="25"/>
                      <a:pt x="137" y="19"/>
                    </a:cubicBezTo>
                    <a:cubicBezTo>
                      <a:pt x="137" y="6"/>
                      <a:pt x="132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5132913" y="2939544"/>
                <a:ext cx="15342" cy="6678"/>
              </a:xfrm>
              <a:custGeom>
                <a:rect b="b" l="l" r="r" t="t"/>
                <a:pathLst>
                  <a:path extrusionOk="0" h="37" w="85">
                    <a:moveTo>
                      <a:pt x="19" y="1"/>
                    </a:moveTo>
                    <a:cubicBezTo>
                      <a:pt x="8" y="1"/>
                      <a:pt x="0" y="6"/>
                      <a:pt x="0" y="19"/>
                    </a:cubicBezTo>
                    <a:cubicBezTo>
                      <a:pt x="0" y="25"/>
                      <a:pt x="8" y="36"/>
                      <a:pt x="19" y="36"/>
                    </a:cubicBezTo>
                    <a:lnTo>
                      <a:pt x="66" y="36"/>
                    </a:lnTo>
                    <a:cubicBezTo>
                      <a:pt x="79" y="36"/>
                      <a:pt x="85" y="25"/>
                      <a:pt x="85" y="19"/>
                    </a:cubicBezTo>
                    <a:cubicBezTo>
                      <a:pt x="85" y="6"/>
                      <a:pt x="79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6"/>
              <p:cNvSpPr/>
              <p:nvPr/>
            </p:nvSpPr>
            <p:spPr>
              <a:xfrm>
                <a:off x="4981482" y="3097654"/>
                <a:ext cx="166773" cy="6678"/>
              </a:xfrm>
              <a:custGeom>
                <a:rect b="b" l="l" r="r" t="t"/>
                <a:pathLst>
                  <a:path extrusionOk="0" h="37" w="924">
                    <a:moveTo>
                      <a:pt x="18" y="1"/>
                    </a:moveTo>
                    <a:cubicBezTo>
                      <a:pt x="12" y="1"/>
                      <a:pt x="0" y="7"/>
                      <a:pt x="0" y="18"/>
                    </a:cubicBezTo>
                    <a:cubicBezTo>
                      <a:pt x="0" y="24"/>
                      <a:pt x="12" y="37"/>
                      <a:pt x="18" y="37"/>
                    </a:cubicBezTo>
                    <a:lnTo>
                      <a:pt x="905" y="37"/>
                    </a:lnTo>
                    <a:cubicBezTo>
                      <a:pt x="918" y="37"/>
                      <a:pt x="924" y="24"/>
                      <a:pt x="924" y="18"/>
                    </a:cubicBezTo>
                    <a:cubicBezTo>
                      <a:pt x="924" y="7"/>
                      <a:pt x="918" y="1"/>
                      <a:pt x="9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6"/>
            <p:cNvGrpSpPr/>
            <p:nvPr/>
          </p:nvGrpSpPr>
          <p:grpSpPr>
            <a:xfrm>
              <a:off x="96716" y="2096209"/>
              <a:ext cx="415306" cy="492675"/>
              <a:chOff x="4147438" y="1298168"/>
              <a:chExt cx="196734" cy="233374"/>
            </a:xfrm>
          </p:grpSpPr>
          <p:sp>
            <p:nvSpPr>
              <p:cNvPr id="389" name="Google Shape;389;p6"/>
              <p:cNvSpPr/>
              <p:nvPr/>
            </p:nvSpPr>
            <p:spPr>
              <a:xfrm>
                <a:off x="4161336" y="1432633"/>
                <a:ext cx="34474" cy="65698"/>
              </a:xfrm>
              <a:custGeom>
                <a:rect b="b" l="l" r="r" t="t"/>
                <a:pathLst>
                  <a:path extrusionOk="0" h="364" w="191">
                    <a:moveTo>
                      <a:pt x="0" y="0"/>
                    </a:moveTo>
                    <a:cubicBezTo>
                      <a:pt x="0" y="143"/>
                      <a:pt x="66" y="273"/>
                      <a:pt x="173" y="363"/>
                    </a:cubicBezTo>
                    <a:lnTo>
                      <a:pt x="190" y="339"/>
                    </a:lnTo>
                    <a:cubicBezTo>
                      <a:pt x="89" y="256"/>
                      <a:pt x="30" y="130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>
                <a:off x="4212956" y="1432633"/>
                <a:ext cx="117318" cy="85011"/>
              </a:xfrm>
              <a:custGeom>
                <a:rect b="b" l="l" r="r" t="t"/>
                <a:pathLst>
                  <a:path extrusionOk="0" h="471" w="650">
                    <a:moveTo>
                      <a:pt x="619" y="0"/>
                    </a:moveTo>
                    <a:cubicBezTo>
                      <a:pt x="619" y="238"/>
                      <a:pt x="423" y="435"/>
                      <a:pt x="184" y="435"/>
                    </a:cubicBezTo>
                    <a:cubicBezTo>
                      <a:pt x="124" y="435"/>
                      <a:pt x="66" y="422"/>
                      <a:pt x="17" y="405"/>
                    </a:cubicBezTo>
                    <a:lnTo>
                      <a:pt x="0" y="435"/>
                    </a:lnTo>
                    <a:cubicBezTo>
                      <a:pt x="59" y="458"/>
                      <a:pt x="119" y="471"/>
                      <a:pt x="184" y="471"/>
                    </a:cubicBezTo>
                    <a:cubicBezTo>
                      <a:pt x="440" y="471"/>
                      <a:pt x="649" y="256"/>
                      <a:pt x="6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>
                <a:off x="4162238" y="1368018"/>
                <a:ext cx="75625" cy="134465"/>
              </a:xfrm>
              <a:custGeom>
                <a:rect b="b" l="l" r="r" t="t"/>
                <a:pathLst>
                  <a:path extrusionOk="0" h="745" w="419">
                    <a:moveTo>
                      <a:pt x="240" y="37"/>
                    </a:moveTo>
                    <a:cubicBezTo>
                      <a:pt x="245" y="48"/>
                      <a:pt x="263" y="54"/>
                      <a:pt x="287" y="72"/>
                    </a:cubicBezTo>
                    <a:cubicBezTo>
                      <a:pt x="293" y="78"/>
                      <a:pt x="298" y="84"/>
                      <a:pt x="304" y="90"/>
                    </a:cubicBezTo>
                    <a:cubicBezTo>
                      <a:pt x="304" y="90"/>
                      <a:pt x="311" y="95"/>
                      <a:pt x="311" y="108"/>
                    </a:cubicBezTo>
                    <a:lnTo>
                      <a:pt x="317" y="114"/>
                    </a:lnTo>
                    <a:cubicBezTo>
                      <a:pt x="311" y="120"/>
                      <a:pt x="304" y="125"/>
                      <a:pt x="293" y="131"/>
                    </a:cubicBezTo>
                    <a:cubicBezTo>
                      <a:pt x="293" y="137"/>
                      <a:pt x="287" y="144"/>
                      <a:pt x="287" y="144"/>
                    </a:cubicBezTo>
                    <a:lnTo>
                      <a:pt x="281" y="144"/>
                    </a:lnTo>
                    <a:cubicBezTo>
                      <a:pt x="281" y="144"/>
                      <a:pt x="275" y="144"/>
                      <a:pt x="268" y="150"/>
                    </a:cubicBezTo>
                    <a:cubicBezTo>
                      <a:pt x="263" y="150"/>
                      <a:pt x="251" y="155"/>
                      <a:pt x="232" y="161"/>
                    </a:cubicBezTo>
                    <a:cubicBezTo>
                      <a:pt x="227" y="167"/>
                      <a:pt x="215" y="167"/>
                      <a:pt x="210" y="180"/>
                    </a:cubicBezTo>
                    <a:lnTo>
                      <a:pt x="221" y="191"/>
                    </a:lnTo>
                    <a:lnTo>
                      <a:pt x="204" y="185"/>
                    </a:lnTo>
                    <a:lnTo>
                      <a:pt x="210" y="180"/>
                    </a:lnTo>
                    <a:lnTo>
                      <a:pt x="204" y="180"/>
                    </a:lnTo>
                    <a:cubicBezTo>
                      <a:pt x="197" y="185"/>
                      <a:pt x="197" y="185"/>
                      <a:pt x="197" y="191"/>
                    </a:cubicBezTo>
                    <a:cubicBezTo>
                      <a:pt x="191" y="191"/>
                      <a:pt x="191" y="197"/>
                      <a:pt x="185" y="203"/>
                    </a:cubicBezTo>
                    <a:lnTo>
                      <a:pt x="180" y="208"/>
                    </a:lnTo>
                    <a:cubicBezTo>
                      <a:pt x="174" y="215"/>
                      <a:pt x="161" y="221"/>
                      <a:pt x="155" y="227"/>
                    </a:cubicBezTo>
                    <a:cubicBezTo>
                      <a:pt x="144" y="238"/>
                      <a:pt x="150" y="251"/>
                      <a:pt x="150" y="257"/>
                    </a:cubicBezTo>
                    <a:lnTo>
                      <a:pt x="150" y="263"/>
                    </a:lnTo>
                    <a:cubicBezTo>
                      <a:pt x="150" y="268"/>
                      <a:pt x="144" y="280"/>
                      <a:pt x="138" y="293"/>
                    </a:cubicBezTo>
                    <a:cubicBezTo>
                      <a:pt x="132" y="315"/>
                      <a:pt x="125" y="334"/>
                      <a:pt x="120" y="340"/>
                    </a:cubicBezTo>
                    <a:lnTo>
                      <a:pt x="120" y="334"/>
                    </a:lnTo>
                    <a:cubicBezTo>
                      <a:pt x="114" y="334"/>
                      <a:pt x="102" y="328"/>
                      <a:pt x="102" y="328"/>
                    </a:cubicBezTo>
                    <a:cubicBezTo>
                      <a:pt x="102" y="315"/>
                      <a:pt x="97" y="315"/>
                      <a:pt x="90" y="315"/>
                    </a:cubicBezTo>
                    <a:cubicBezTo>
                      <a:pt x="84" y="310"/>
                      <a:pt x="78" y="310"/>
                      <a:pt x="78" y="310"/>
                    </a:cubicBezTo>
                    <a:lnTo>
                      <a:pt x="72" y="310"/>
                    </a:lnTo>
                    <a:cubicBezTo>
                      <a:pt x="67" y="304"/>
                      <a:pt x="54" y="293"/>
                      <a:pt x="37" y="268"/>
                    </a:cubicBezTo>
                    <a:cubicBezTo>
                      <a:pt x="54" y="185"/>
                      <a:pt x="90" y="114"/>
                      <a:pt x="150" y="54"/>
                    </a:cubicBezTo>
                    <a:lnTo>
                      <a:pt x="161" y="54"/>
                    </a:lnTo>
                    <a:cubicBezTo>
                      <a:pt x="168" y="54"/>
                      <a:pt x="174" y="54"/>
                      <a:pt x="180" y="48"/>
                    </a:cubicBezTo>
                    <a:lnTo>
                      <a:pt x="204" y="48"/>
                    </a:lnTo>
                    <a:cubicBezTo>
                      <a:pt x="207" y="50"/>
                      <a:pt x="210" y="50"/>
                      <a:pt x="213" y="50"/>
                    </a:cubicBezTo>
                    <a:cubicBezTo>
                      <a:pt x="222" y="50"/>
                      <a:pt x="230" y="45"/>
                      <a:pt x="240" y="37"/>
                    </a:cubicBezTo>
                    <a:close/>
                    <a:moveTo>
                      <a:pt x="210" y="370"/>
                    </a:moveTo>
                    <a:cubicBezTo>
                      <a:pt x="215" y="375"/>
                      <a:pt x="221" y="375"/>
                      <a:pt x="227" y="375"/>
                    </a:cubicBezTo>
                    <a:lnTo>
                      <a:pt x="240" y="375"/>
                    </a:lnTo>
                    <a:cubicBezTo>
                      <a:pt x="240" y="375"/>
                      <a:pt x="240" y="381"/>
                      <a:pt x="245" y="381"/>
                    </a:cubicBezTo>
                    <a:cubicBezTo>
                      <a:pt x="245" y="381"/>
                      <a:pt x="251" y="381"/>
                      <a:pt x="251" y="387"/>
                    </a:cubicBezTo>
                    <a:cubicBezTo>
                      <a:pt x="257" y="400"/>
                      <a:pt x="340" y="441"/>
                      <a:pt x="364" y="453"/>
                    </a:cubicBezTo>
                    <a:cubicBezTo>
                      <a:pt x="364" y="458"/>
                      <a:pt x="370" y="466"/>
                      <a:pt x="383" y="466"/>
                    </a:cubicBezTo>
                    <a:cubicBezTo>
                      <a:pt x="375" y="471"/>
                      <a:pt x="370" y="483"/>
                      <a:pt x="364" y="513"/>
                    </a:cubicBezTo>
                    <a:cubicBezTo>
                      <a:pt x="358" y="524"/>
                      <a:pt x="358" y="537"/>
                      <a:pt x="353" y="543"/>
                    </a:cubicBezTo>
                    <a:cubicBezTo>
                      <a:pt x="353" y="543"/>
                      <a:pt x="334" y="560"/>
                      <a:pt x="328" y="566"/>
                    </a:cubicBezTo>
                    <a:cubicBezTo>
                      <a:pt x="317" y="573"/>
                      <a:pt x="317" y="573"/>
                      <a:pt x="317" y="578"/>
                    </a:cubicBezTo>
                    <a:cubicBezTo>
                      <a:pt x="317" y="590"/>
                      <a:pt x="311" y="601"/>
                      <a:pt x="298" y="614"/>
                    </a:cubicBezTo>
                    <a:lnTo>
                      <a:pt x="298" y="620"/>
                    </a:lnTo>
                    <a:cubicBezTo>
                      <a:pt x="293" y="626"/>
                      <a:pt x="287" y="631"/>
                      <a:pt x="287" y="637"/>
                    </a:cubicBezTo>
                    <a:cubicBezTo>
                      <a:pt x="281" y="637"/>
                      <a:pt x="281" y="644"/>
                      <a:pt x="275" y="667"/>
                    </a:cubicBezTo>
                    <a:cubicBezTo>
                      <a:pt x="268" y="680"/>
                      <a:pt x="263" y="697"/>
                      <a:pt x="257" y="703"/>
                    </a:cubicBezTo>
                    <a:cubicBezTo>
                      <a:pt x="251" y="686"/>
                      <a:pt x="240" y="661"/>
                      <a:pt x="240" y="650"/>
                    </a:cubicBezTo>
                    <a:lnTo>
                      <a:pt x="232" y="644"/>
                    </a:lnTo>
                    <a:lnTo>
                      <a:pt x="232" y="637"/>
                    </a:lnTo>
                    <a:cubicBezTo>
                      <a:pt x="240" y="626"/>
                      <a:pt x="232" y="614"/>
                      <a:pt x="232" y="608"/>
                    </a:cubicBezTo>
                    <a:lnTo>
                      <a:pt x="232" y="596"/>
                    </a:lnTo>
                    <a:lnTo>
                      <a:pt x="232" y="590"/>
                    </a:lnTo>
                    <a:cubicBezTo>
                      <a:pt x="221" y="530"/>
                      <a:pt x="221" y="518"/>
                      <a:pt x="215" y="518"/>
                    </a:cubicBezTo>
                    <a:cubicBezTo>
                      <a:pt x="210" y="507"/>
                      <a:pt x="204" y="507"/>
                      <a:pt x="197" y="501"/>
                    </a:cubicBezTo>
                    <a:lnTo>
                      <a:pt x="191" y="501"/>
                    </a:lnTo>
                    <a:cubicBezTo>
                      <a:pt x="191" y="494"/>
                      <a:pt x="168" y="447"/>
                      <a:pt x="168" y="430"/>
                    </a:cubicBezTo>
                    <a:cubicBezTo>
                      <a:pt x="168" y="423"/>
                      <a:pt x="168" y="423"/>
                      <a:pt x="174" y="417"/>
                    </a:cubicBezTo>
                    <a:cubicBezTo>
                      <a:pt x="180" y="411"/>
                      <a:pt x="185" y="400"/>
                      <a:pt x="180" y="381"/>
                    </a:cubicBezTo>
                    <a:cubicBezTo>
                      <a:pt x="185" y="381"/>
                      <a:pt x="185" y="381"/>
                      <a:pt x="191" y="375"/>
                    </a:cubicBezTo>
                    <a:lnTo>
                      <a:pt x="191" y="370"/>
                    </a:lnTo>
                    <a:close/>
                    <a:moveTo>
                      <a:pt x="232" y="1"/>
                    </a:moveTo>
                    <a:cubicBezTo>
                      <a:pt x="227" y="1"/>
                      <a:pt x="227" y="7"/>
                      <a:pt x="221" y="7"/>
                    </a:cubicBezTo>
                    <a:cubicBezTo>
                      <a:pt x="215" y="12"/>
                      <a:pt x="215" y="18"/>
                      <a:pt x="210" y="18"/>
                    </a:cubicBezTo>
                    <a:lnTo>
                      <a:pt x="191" y="18"/>
                    </a:lnTo>
                    <a:cubicBezTo>
                      <a:pt x="187" y="16"/>
                      <a:pt x="184" y="16"/>
                      <a:pt x="181" y="16"/>
                    </a:cubicBezTo>
                    <a:cubicBezTo>
                      <a:pt x="176" y="16"/>
                      <a:pt x="172" y="18"/>
                      <a:pt x="168" y="18"/>
                    </a:cubicBezTo>
                    <a:lnTo>
                      <a:pt x="144" y="18"/>
                    </a:lnTo>
                    <a:lnTo>
                      <a:pt x="138" y="24"/>
                    </a:lnTo>
                    <a:cubicBezTo>
                      <a:pt x="67" y="90"/>
                      <a:pt x="25" y="180"/>
                      <a:pt x="7" y="274"/>
                    </a:cubicBezTo>
                    <a:lnTo>
                      <a:pt x="1" y="280"/>
                    </a:lnTo>
                    <a:lnTo>
                      <a:pt x="7" y="287"/>
                    </a:lnTo>
                    <a:cubicBezTo>
                      <a:pt x="48" y="340"/>
                      <a:pt x="54" y="340"/>
                      <a:pt x="61" y="340"/>
                    </a:cubicBezTo>
                    <a:cubicBezTo>
                      <a:pt x="64" y="343"/>
                      <a:pt x="67" y="344"/>
                      <a:pt x="70" y="344"/>
                    </a:cubicBezTo>
                    <a:cubicBezTo>
                      <a:pt x="72" y="344"/>
                      <a:pt x="75" y="343"/>
                      <a:pt x="78" y="340"/>
                    </a:cubicBezTo>
                    <a:lnTo>
                      <a:pt x="102" y="364"/>
                    </a:lnTo>
                    <a:cubicBezTo>
                      <a:pt x="102" y="364"/>
                      <a:pt x="108" y="370"/>
                      <a:pt x="114" y="370"/>
                    </a:cubicBezTo>
                    <a:cubicBezTo>
                      <a:pt x="120" y="381"/>
                      <a:pt x="132" y="387"/>
                      <a:pt x="138" y="394"/>
                    </a:cubicBezTo>
                    <a:lnTo>
                      <a:pt x="150" y="394"/>
                    </a:lnTo>
                    <a:lnTo>
                      <a:pt x="150" y="400"/>
                    </a:lnTo>
                    <a:cubicBezTo>
                      <a:pt x="144" y="405"/>
                      <a:pt x="138" y="411"/>
                      <a:pt x="132" y="423"/>
                    </a:cubicBezTo>
                    <a:cubicBezTo>
                      <a:pt x="125" y="436"/>
                      <a:pt x="168" y="513"/>
                      <a:pt x="168" y="518"/>
                    </a:cubicBezTo>
                    <a:cubicBezTo>
                      <a:pt x="168" y="524"/>
                      <a:pt x="174" y="524"/>
                      <a:pt x="180" y="530"/>
                    </a:cubicBezTo>
                    <a:lnTo>
                      <a:pt x="185" y="530"/>
                    </a:lnTo>
                    <a:cubicBezTo>
                      <a:pt x="185" y="530"/>
                      <a:pt x="191" y="530"/>
                      <a:pt x="191" y="537"/>
                    </a:cubicBezTo>
                    <a:cubicBezTo>
                      <a:pt x="191" y="543"/>
                      <a:pt x="197" y="578"/>
                      <a:pt x="197" y="590"/>
                    </a:cubicBezTo>
                    <a:cubicBezTo>
                      <a:pt x="204" y="596"/>
                      <a:pt x="204" y="601"/>
                      <a:pt x="204" y="601"/>
                    </a:cubicBezTo>
                    <a:lnTo>
                      <a:pt x="204" y="608"/>
                    </a:lnTo>
                    <a:lnTo>
                      <a:pt x="204" y="631"/>
                    </a:lnTo>
                    <a:cubicBezTo>
                      <a:pt x="204" y="637"/>
                      <a:pt x="204" y="650"/>
                      <a:pt x="210" y="656"/>
                    </a:cubicBezTo>
                    <a:cubicBezTo>
                      <a:pt x="210" y="680"/>
                      <a:pt x="240" y="733"/>
                      <a:pt x="245" y="739"/>
                    </a:cubicBezTo>
                    <a:cubicBezTo>
                      <a:pt x="251" y="744"/>
                      <a:pt x="257" y="744"/>
                      <a:pt x="263" y="744"/>
                    </a:cubicBezTo>
                    <a:cubicBezTo>
                      <a:pt x="268" y="744"/>
                      <a:pt x="275" y="744"/>
                      <a:pt x="281" y="739"/>
                    </a:cubicBezTo>
                    <a:cubicBezTo>
                      <a:pt x="287" y="733"/>
                      <a:pt x="287" y="727"/>
                      <a:pt x="287" y="721"/>
                    </a:cubicBezTo>
                    <a:lnTo>
                      <a:pt x="287" y="716"/>
                    </a:lnTo>
                    <a:cubicBezTo>
                      <a:pt x="287" y="716"/>
                      <a:pt x="293" y="703"/>
                      <a:pt x="304" y="680"/>
                    </a:cubicBezTo>
                    <a:cubicBezTo>
                      <a:pt x="304" y="661"/>
                      <a:pt x="311" y="650"/>
                      <a:pt x="311" y="650"/>
                    </a:cubicBezTo>
                    <a:cubicBezTo>
                      <a:pt x="317" y="644"/>
                      <a:pt x="317" y="637"/>
                      <a:pt x="323" y="637"/>
                    </a:cubicBezTo>
                    <a:lnTo>
                      <a:pt x="323" y="631"/>
                    </a:lnTo>
                    <a:cubicBezTo>
                      <a:pt x="334" y="620"/>
                      <a:pt x="340" y="601"/>
                      <a:pt x="347" y="590"/>
                    </a:cubicBezTo>
                    <a:lnTo>
                      <a:pt x="353" y="584"/>
                    </a:lnTo>
                    <a:cubicBezTo>
                      <a:pt x="375" y="566"/>
                      <a:pt x="383" y="560"/>
                      <a:pt x="383" y="554"/>
                    </a:cubicBezTo>
                    <a:cubicBezTo>
                      <a:pt x="383" y="548"/>
                      <a:pt x="388" y="537"/>
                      <a:pt x="394" y="524"/>
                    </a:cubicBezTo>
                    <a:cubicBezTo>
                      <a:pt x="394" y="513"/>
                      <a:pt x="400" y="494"/>
                      <a:pt x="400" y="488"/>
                    </a:cubicBezTo>
                    <a:cubicBezTo>
                      <a:pt x="405" y="483"/>
                      <a:pt x="411" y="477"/>
                      <a:pt x="411" y="471"/>
                    </a:cubicBezTo>
                    <a:cubicBezTo>
                      <a:pt x="418" y="453"/>
                      <a:pt x="405" y="441"/>
                      <a:pt x="394" y="436"/>
                    </a:cubicBezTo>
                    <a:lnTo>
                      <a:pt x="388" y="436"/>
                    </a:lnTo>
                    <a:lnTo>
                      <a:pt x="375" y="423"/>
                    </a:lnTo>
                    <a:cubicBezTo>
                      <a:pt x="364" y="423"/>
                      <a:pt x="287" y="375"/>
                      <a:pt x="281" y="370"/>
                    </a:cubicBezTo>
                    <a:cubicBezTo>
                      <a:pt x="275" y="364"/>
                      <a:pt x="268" y="358"/>
                      <a:pt x="263" y="358"/>
                    </a:cubicBezTo>
                    <a:lnTo>
                      <a:pt x="263" y="351"/>
                    </a:lnTo>
                    <a:cubicBezTo>
                      <a:pt x="257" y="351"/>
                      <a:pt x="257" y="351"/>
                      <a:pt x="251" y="345"/>
                    </a:cubicBezTo>
                    <a:cubicBezTo>
                      <a:pt x="240" y="345"/>
                      <a:pt x="232" y="340"/>
                      <a:pt x="221" y="340"/>
                    </a:cubicBezTo>
                    <a:lnTo>
                      <a:pt x="185" y="340"/>
                    </a:lnTo>
                    <a:cubicBezTo>
                      <a:pt x="180" y="340"/>
                      <a:pt x="174" y="345"/>
                      <a:pt x="168" y="351"/>
                    </a:cubicBezTo>
                    <a:lnTo>
                      <a:pt x="161" y="351"/>
                    </a:lnTo>
                    <a:cubicBezTo>
                      <a:pt x="155" y="351"/>
                      <a:pt x="155" y="345"/>
                      <a:pt x="150" y="345"/>
                    </a:cubicBezTo>
                    <a:cubicBezTo>
                      <a:pt x="155" y="334"/>
                      <a:pt x="161" y="315"/>
                      <a:pt x="168" y="304"/>
                    </a:cubicBezTo>
                    <a:lnTo>
                      <a:pt x="180" y="268"/>
                    </a:lnTo>
                    <a:lnTo>
                      <a:pt x="180" y="257"/>
                    </a:lnTo>
                    <a:lnTo>
                      <a:pt x="180" y="251"/>
                    </a:lnTo>
                    <a:lnTo>
                      <a:pt x="180" y="244"/>
                    </a:lnTo>
                    <a:cubicBezTo>
                      <a:pt x="185" y="244"/>
                      <a:pt x="185" y="238"/>
                      <a:pt x="197" y="233"/>
                    </a:cubicBezTo>
                    <a:cubicBezTo>
                      <a:pt x="204" y="233"/>
                      <a:pt x="210" y="221"/>
                      <a:pt x="210" y="215"/>
                    </a:cubicBezTo>
                    <a:lnTo>
                      <a:pt x="215" y="215"/>
                    </a:lnTo>
                    <a:lnTo>
                      <a:pt x="221" y="208"/>
                    </a:lnTo>
                    <a:cubicBezTo>
                      <a:pt x="227" y="208"/>
                      <a:pt x="227" y="203"/>
                      <a:pt x="232" y="197"/>
                    </a:cubicBezTo>
                    <a:lnTo>
                      <a:pt x="240" y="191"/>
                    </a:lnTo>
                    <a:lnTo>
                      <a:pt x="251" y="191"/>
                    </a:lnTo>
                    <a:cubicBezTo>
                      <a:pt x="251" y="185"/>
                      <a:pt x="263" y="185"/>
                      <a:pt x="263" y="180"/>
                    </a:cubicBezTo>
                    <a:lnTo>
                      <a:pt x="268" y="185"/>
                    </a:lnTo>
                    <a:cubicBezTo>
                      <a:pt x="275" y="185"/>
                      <a:pt x="281" y="180"/>
                      <a:pt x="287" y="172"/>
                    </a:cubicBezTo>
                    <a:lnTo>
                      <a:pt x="293" y="172"/>
                    </a:lnTo>
                    <a:cubicBezTo>
                      <a:pt x="298" y="172"/>
                      <a:pt x="298" y="172"/>
                      <a:pt x="304" y="167"/>
                    </a:cubicBezTo>
                    <a:lnTo>
                      <a:pt x="317" y="155"/>
                    </a:lnTo>
                    <a:cubicBezTo>
                      <a:pt x="323" y="144"/>
                      <a:pt x="334" y="131"/>
                      <a:pt x="340" y="131"/>
                    </a:cubicBezTo>
                    <a:cubicBezTo>
                      <a:pt x="353" y="120"/>
                      <a:pt x="347" y="108"/>
                      <a:pt x="340" y="90"/>
                    </a:cubicBezTo>
                    <a:cubicBezTo>
                      <a:pt x="340" y="90"/>
                      <a:pt x="334" y="84"/>
                      <a:pt x="334" y="78"/>
                    </a:cubicBezTo>
                    <a:cubicBezTo>
                      <a:pt x="334" y="72"/>
                      <a:pt x="328" y="65"/>
                      <a:pt x="304" y="48"/>
                    </a:cubicBezTo>
                    <a:cubicBezTo>
                      <a:pt x="293" y="42"/>
                      <a:pt x="268" y="24"/>
                      <a:pt x="257" y="12"/>
                    </a:cubicBezTo>
                    <a:cubicBezTo>
                      <a:pt x="257" y="12"/>
                      <a:pt x="257" y="7"/>
                      <a:pt x="251" y="7"/>
                    </a:cubicBezTo>
                    <a:cubicBezTo>
                      <a:pt x="251" y="1"/>
                      <a:pt x="245" y="1"/>
                      <a:pt x="2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4249234" y="1369101"/>
                <a:ext cx="81040" cy="114070"/>
              </a:xfrm>
              <a:custGeom>
                <a:rect b="b" l="l" r="r" t="t"/>
                <a:pathLst>
                  <a:path extrusionOk="0" h="632" w="449">
                    <a:moveTo>
                      <a:pt x="215" y="31"/>
                    </a:moveTo>
                    <a:cubicBezTo>
                      <a:pt x="228" y="31"/>
                      <a:pt x="258" y="36"/>
                      <a:pt x="269" y="42"/>
                    </a:cubicBezTo>
                    <a:lnTo>
                      <a:pt x="294" y="42"/>
                    </a:lnTo>
                    <a:cubicBezTo>
                      <a:pt x="352" y="102"/>
                      <a:pt x="394" y="179"/>
                      <a:pt x="412" y="262"/>
                    </a:cubicBezTo>
                    <a:cubicBezTo>
                      <a:pt x="407" y="268"/>
                      <a:pt x="401" y="268"/>
                      <a:pt x="401" y="274"/>
                    </a:cubicBezTo>
                    <a:lnTo>
                      <a:pt x="401" y="287"/>
                    </a:lnTo>
                    <a:lnTo>
                      <a:pt x="394" y="292"/>
                    </a:lnTo>
                    <a:lnTo>
                      <a:pt x="394" y="298"/>
                    </a:lnTo>
                    <a:lnTo>
                      <a:pt x="377" y="298"/>
                    </a:lnTo>
                    <a:cubicBezTo>
                      <a:pt x="371" y="298"/>
                      <a:pt x="371" y="298"/>
                      <a:pt x="365" y="292"/>
                    </a:cubicBezTo>
                    <a:cubicBezTo>
                      <a:pt x="358" y="274"/>
                      <a:pt x="341" y="232"/>
                      <a:pt x="317" y="227"/>
                    </a:cubicBezTo>
                    <a:lnTo>
                      <a:pt x="299" y="227"/>
                    </a:lnTo>
                    <a:cubicBezTo>
                      <a:pt x="305" y="221"/>
                      <a:pt x="305" y="209"/>
                      <a:pt x="305" y="202"/>
                    </a:cubicBezTo>
                    <a:cubicBezTo>
                      <a:pt x="305" y="191"/>
                      <a:pt x="299" y="191"/>
                      <a:pt x="294" y="185"/>
                    </a:cubicBezTo>
                    <a:lnTo>
                      <a:pt x="287" y="185"/>
                    </a:lnTo>
                    <a:cubicBezTo>
                      <a:pt x="264" y="166"/>
                      <a:pt x="192" y="89"/>
                      <a:pt x="168" y="59"/>
                    </a:cubicBezTo>
                    <a:lnTo>
                      <a:pt x="174" y="54"/>
                    </a:lnTo>
                    <a:cubicBezTo>
                      <a:pt x="186" y="48"/>
                      <a:pt x="209" y="31"/>
                      <a:pt x="215" y="31"/>
                    </a:cubicBezTo>
                    <a:close/>
                    <a:moveTo>
                      <a:pt x="311" y="257"/>
                    </a:moveTo>
                    <a:cubicBezTo>
                      <a:pt x="317" y="262"/>
                      <a:pt x="335" y="292"/>
                      <a:pt x="335" y="304"/>
                    </a:cubicBezTo>
                    <a:cubicBezTo>
                      <a:pt x="341" y="317"/>
                      <a:pt x="371" y="334"/>
                      <a:pt x="371" y="334"/>
                    </a:cubicBezTo>
                    <a:lnTo>
                      <a:pt x="347" y="334"/>
                    </a:lnTo>
                    <a:lnTo>
                      <a:pt x="341" y="328"/>
                    </a:lnTo>
                    <a:cubicBezTo>
                      <a:pt x="341" y="322"/>
                      <a:pt x="335" y="317"/>
                      <a:pt x="329" y="309"/>
                    </a:cubicBezTo>
                    <a:cubicBezTo>
                      <a:pt x="317" y="292"/>
                      <a:pt x="311" y="274"/>
                      <a:pt x="299" y="257"/>
                    </a:cubicBezTo>
                    <a:close/>
                    <a:moveTo>
                      <a:pt x="132" y="215"/>
                    </a:moveTo>
                    <a:cubicBezTo>
                      <a:pt x="138" y="221"/>
                      <a:pt x="162" y="227"/>
                      <a:pt x="186" y="232"/>
                    </a:cubicBezTo>
                    <a:cubicBezTo>
                      <a:pt x="228" y="245"/>
                      <a:pt x="245" y="251"/>
                      <a:pt x="251" y="251"/>
                    </a:cubicBezTo>
                    <a:lnTo>
                      <a:pt x="258" y="251"/>
                    </a:lnTo>
                    <a:lnTo>
                      <a:pt x="264" y="257"/>
                    </a:lnTo>
                    <a:cubicBezTo>
                      <a:pt x="269" y="262"/>
                      <a:pt x="287" y="304"/>
                      <a:pt x="305" y="322"/>
                    </a:cubicBezTo>
                    <a:cubicBezTo>
                      <a:pt x="311" y="334"/>
                      <a:pt x="311" y="339"/>
                      <a:pt x="317" y="345"/>
                    </a:cubicBezTo>
                    <a:lnTo>
                      <a:pt x="317" y="352"/>
                    </a:lnTo>
                    <a:lnTo>
                      <a:pt x="322" y="358"/>
                    </a:lnTo>
                    <a:lnTo>
                      <a:pt x="329" y="364"/>
                    </a:lnTo>
                    <a:lnTo>
                      <a:pt x="358" y="364"/>
                    </a:lnTo>
                    <a:lnTo>
                      <a:pt x="352" y="369"/>
                    </a:lnTo>
                    <a:cubicBezTo>
                      <a:pt x="352" y="375"/>
                      <a:pt x="347" y="381"/>
                      <a:pt x="347" y="388"/>
                    </a:cubicBezTo>
                    <a:lnTo>
                      <a:pt x="341" y="388"/>
                    </a:lnTo>
                    <a:cubicBezTo>
                      <a:pt x="335" y="394"/>
                      <a:pt x="335" y="394"/>
                      <a:pt x="329" y="399"/>
                    </a:cubicBezTo>
                    <a:cubicBezTo>
                      <a:pt x="317" y="411"/>
                      <a:pt x="311" y="460"/>
                      <a:pt x="305" y="495"/>
                    </a:cubicBezTo>
                    <a:cubicBezTo>
                      <a:pt x="305" y="501"/>
                      <a:pt x="294" y="512"/>
                      <a:pt x="287" y="524"/>
                    </a:cubicBezTo>
                    <a:cubicBezTo>
                      <a:pt x="269" y="548"/>
                      <a:pt x="264" y="567"/>
                      <a:pt x="264" y="572"/>
                    </a:cubicBezTo>
                    <a:cubicBezTo>
                      <a:pt x="251" y="578"/>
                      <a:pt x="228" y="595"/>
                      <a:pt x="215" y="602"/>
                    </a:cubicBezTo>
                    <a:cubicBezTo>
                      <a:pt x="215" y="590"/>
                      <a:pt x="209" y="584"/>
                      <a:pt x="204" y="584"/>
                    </a:cubicBezTo>
                    <a:lnTo>
                      <a:pt x="204" y="578"/>
                    </a:lnTo>
                    <a:cubicBezTo>
                      <a:pt x="198" y="572"/>
                      <a:pt x="186" y="512"/>
                      <a:pt x="186" y="501"/>
                    </a:cubicBezTo>
                    <a:cubicBezTo>
                      <a:pt x="192" y="488"/>
                      <a:pt x="179" y="430"/>
                      <a:pt x="168" y="424"/>
                    </a:cubicBezTo>
                    <a:lnTo>
                      <a:pt x="168" y="417"/>
                    </a:lnTo>
                    <a:cubicBezTo>
                      <a:pt x="168" y="411"/>
                      <a:pt x="174" y="405"/>
                      <a:pt x="174" y="399"/>
                    </a:cubicBezTo>
                    <a:cubicBezTo>
                      <a:pt x="168" y="381"/>
                      <a:pt x="151" y="381"/>
                      <a:pt x="102" y="375"/>
                    </a:cubicBezTo>
                    <a:cubicBezTo>
                      <a:pt x="96" y="369"/>
                      <a:pt x="91" y="369"/>
                      <a:pt x="91" y="369"/>
                    </a:cubicBezTo>
                    <a:lnTo>
                      <a:pt x="72" y="369"/>
                    </a:lnTo>
                    <a:cubicBezTo>
                      <a:pt x="66" y="369"/>
                      <a:pt x="49" y="352"/>
                      <a:pt x="44" y="345"/>
                    </a:cubicBezTo>
                    <a:cubicBezTo>
                      <a:pt x="36" y="339"/>
                      <a:pt x="31" y="339"/>
                      <a:pt x="31" y="334"/>
                    </a:cubicBezTo>
                    <a:lnTo>
                      <a:pt x="31" y="292"/>
                    </a:lnTo>
                    <a:cubicBezTo>
                      <a:pt x="36" y="287"/>
                      <a:pt x="36" y="281"/>
                      <a:pt x="36" y="274"/>
                    </a:cubicBezTo>
                    <a:cubicBezTo>
                      <a:pt x="44" y="274"/>
                      <a:pt x="44" y="268"/>
                      <a:pt x="49" y="262"/>
                    </a:cubicBezTo>
                    <a:cubicBezTo>
                      <a:pt x="49" y="262"/>
                      <a:pt x="61" y="257"/>
                      <a:pt x="72" y="251"/>
                    </a:cubicBezTo>
                    <a:cubicBezTo>
                      <a:pt x="91" y="238"/>
                      <a:pt x="121" y="215"/>
                      <a:pt x="121" y="215"/>
                    </a:cubicBezTo>
                    <a:close/>
                    <a:moveTo>
                      <a:pt x="215" y="1"/>
                    </a:moveTo>
                    <a:cubicBezTo>
                      <a:pt x="204" y="1"/>
                      <a:pt x="179" y="12"/>
                      <a:pt x="156" y="31"/>
                    </a:cubicBezTo>
                    <a:cubicBezTo>
                      <a:pt x="151" y="36"/>
                      <a:pt x="144" y="36"/>
                      <a:pt x="144" y="36"/>
                    </a:cubicBezTo>
                    <a:lnTo>
                      <a:pt x="132" y="42"/>
                    </a:lnTo>
                    <a:lnTo>
                      <a:pt x="132" y="54"/>
                    </a:lnTo>
                    <a:cubicBezTo>
                      <a:pt x="126" y="78"/>
                      <a:pt x="269" y="215"/>
                      <a:pt x="269" y="215"/>
                    </a:cubicBezTo>
                    <a:lnTo>
                      <a:pt x="264" y="215"/>
                    </a:lnTo>
                    <a:lnTo>
                      <a:pt x="258" y="221"/>
                    </a:lnTo>
                    <a:cubicBezTo>
                      <a:pt x="251" y="221"/>
                      <a:pt x="215" y="209"/>
                      <a:pt x="192" y="202"/>
                    </a:cubicBezTo>
                    <a:cubicBezTo>
                      <a:pt x="138" y="185"/>
                      <a:pt x="138" y="185"/>
                      <a:pt x="132" y="185"/>
                    </a:cubicBezTo>
                    <a:lnTo>
                      <a:pt x="115" y="185"/>
                    </a:lnTo>
                    <a:cubicBezTo>
                      <a:pt x="108" y="185"/>
                      <a:pt x="102" y="191"/>
                      <a:pt x="55" y="221"/>
                    </a:cubicBezTo>
                    <a:cubicBezTo>
                      <a:pt x="44" y="232"/>
                      <a:pt x="36" y="238"/>
                      <a:pt x="31" y="238"/>
                    </a:cubicBezTo>
                    <a:lnTo>
                      <a:pt x="25" y="245"/>
                    </a:lnTo>
                    <a:cubicBezTo>
                      <a:pt x="19" y="251"/>
                      <a:pt x="14" y="257"/>
                      <a:pt x="14" y="262"/>
                    </a:cubicBezTo>
                    <a:cubicBezTo>
                      <a:pt x="14" y="268"/>
                      <a:pt x="8" y="268"/>
                      <a:pt x="8" y="274"/>
                    </a:cubicBezTo>
                    <a:cubicBezTo>
                      <a:pt x="1" y="281"/>
                      <a:pt x="1" y="287"/>
                      <a:pt x="1" y="328"/>
                    </a:cubicBezTo>
                    <a:lnTo>
                      <a:pt x="1" y="339"/>
                    </a:lnTo>
                    <a:cubicBezTo>
                      <a:pt x="1" y="352"/>
                      <a:pt x="8" y="358"/>
                      <a:pt x="8" y="358"/>
                    </a:cubicBezTo>
                    <a:cubicBezTo>
                      <a:pt x="14" y="364"/>
                      <a:pt x="19" y="364"/>
                      <a:pt x="19" y="369"/>
                    </a:cubicBezTo>
                    <a:cubicBezTo>
                      <a:pt x="44" y="390"/>
                      <a:pt x="56" y="401"/>
                      <a:pt x="70" y="401"/>
                    </a:cubicBezTo>
                    <a:cubicBezTo>
                      <a:pt x="73" y="401"/>
                      <a:pt x="76" y="400"/>
                      <a:pt x="79" y="399"/>
                    </a:cubicBezTo>
                    <a:cubicBezTo>
                      <a:pt x="85" y="399"/>
                      <a:pt x="91" y="399"/>
                      <a:pt x="96" y="405"/>
                    </a:cubicBezTo>
                    <a:cubicBezTo>
                      <a:pt x="108" y="405"/>
                      <a:pt x="126" y="405"/>
                      <a:pt x="138" y="411"/>
                    </a:cubicBezTo>
                    <a:cubicBezTo>
                      <a:pt x="138" y="417"/>
                      <a:pt x="132" y="430"/>
                      <a:pt x="151" y="447"/>
                    </a:cubicBezTo>
                    <a:cubicBezTo>
                      <a:pt x="151" y="452"/>
                      <a:pt x="156" y="482"/>
                      <a:pt x="156" y="488"/>
                    </a:cubicBezTo>
                    <a:cubicBezTo>
                      <a:pt x="151" y="512"/>
                      <a:pt x="174" y="590"/>
                      <a:pt x="179" y="595"/>
                    </a:cubicBezTo>
                    <a:lnTo>
                      <a:pt x="179" y="602"/>
                    </a:lnTo>
                    <a:cubicBezTo>
                      <a:pt x="186" y="602"/>
                      <a:pt x="186" y="608"/>
                      <a:pt x="186" y="608"/>
                    </a:cubicBezTo>
                    <a:cubicBezTo>
                      <a:pt x="186" y="614"/>
                      <a:pt x="186" y="620"/>
                      <a:pt x="192" y="625"/>
                    </a:cubicBezTo>
                    <a:cubicBezTo>
                      <a:pt x="198" y="631"/>
                      <a:pt x="204" y="631"/>
                      <a:pt x="209" y="631"/>
                    </a:cubicBezTo>
                    <a:lnTo>
                      <a:pt x="215" y="631"/>
                    </a:lnTo>
                    <a:cubicBezTo>
                      <a:pt x="222" y="631"/>
                      <a:pt x="275" y="602"/>
                      <a:pt x="287" y="590"/>
                    </a:cubicBezTo>
                    <a:cubicBezTo>
                      <a:pt x="287" y="590"/>
                      <a:pt x="294" y="584"/>
                      <a:pt x="294" y="578"/>
                    </a:cubicBezTo>
                    <a:cubicBezTo>
                      <a:pt x="294" y="572"/>
                      <a:pt x="305" y="554"/>
                      <a:pt x="317" y="542"/>
                    </a:cubicBezTo>
                    <a:cubicBezTo>
                      <a:pt x="335" y="512"/>
                      <a:pt x="335" y="507"/>
                      <a:pt x="335" y="501"/>
                    </a:cubicBezTo>
                    <a:cubicBezTo>
                      <a:pt x="341" y="465"/>
                      <a:pt x="347" y="424"/>
                      <a:pt x="352" y="417"/>
                    </a:cubicBezTo>
                    <a:lnTo>
                      <a:pt x="358" y="417"/>
                    </a:lnTo>
                    <a:cubicBezTo>
                      <a:pt x="365" y="411"/>
                      <a:pt x="371" y="405"/>
                      <a:pt x="371" y="399"/>
                    </a:cubicBezTo>
                    <a:cubicBezTo>
                      <a:pt x="377" y="394"/>
                      <a:pt x="382" y="388"/>
                      <a:pt x="382" y="381"/>
                    </a:cubicBezTo>
                    <a:lnTo>
                      <a:pt x="388" y="369"/>
                    </a:lnTo>
                    <a:cubicBezTo>
                      <a:pt x="394" y="364"/>
                      <a:pt x="394" y="358"/>
                      <a:pt x="394" y="352"/>
                    </a:cubicBezTo>
                    <a:cubicBezTo>
                      <a:pt x="394" y="339"/>
                      <a:pt x="388" y="334"/>
                      <a:pt x="382" y="334"/>
                    </a:cubicBezTo>
                    <a:lnTo>
                      <a:pt x="394" y="334"/>
                    </a:lnTo>
                    <a:cubicBezTo>
                      <a:pt x="401" y="328"/>
                      <a:pt x="412" y="322"/>
                      <a:pt x="418" y="309"/>
                    </a:cubicBezTo>
                    <a:lnTo>
                      <a:pt x="424" y="309"/>
                    </a:lnTo>
                    <a:lnTo>
                      <a:pt x="424" y="304"/>
                    </a:lnTo>
                    <a:cubicBezTo>
                      <a:pt x="429" y="298"/>
                      <a:pt x="437" y="292"/>
                      <a:pt x="437" y="287"/>
                    </a:cubicBezTo>
                    <a:lnTo>
                      <a:pt x="448" y="287"/>
                    </a:lnTo>
                    <a:lnTo>
                      <a:pt x="442" y="268"/>
                    </a:lnTo>
                    <a:cubicBezTo>
                      <a:pt x="424" y="174"/>
                      <a:pt x="377" y="84"/>
                      <a:pt x="305" y="12"/>
                    </a:cubicBezTo>
                    <a:lnTo>
                      <a:pt x="299" y="6"/>
                    </a:lnTo>
                    <a:lnTo>
                      <a:pt x="275" y="12"/>
                    </a:lnTo>
                    <a:cubicBezTo>
                      <a:pt x="258" y="6"/>
                      <a:pt x="228" y="1"/>
                      <a:pt x="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6"/>
              <p:cNvSpPr/>
              <p:nvPr/>
            </p:nvSpPr>
            <p:spPr>
              <a:xfrm>
                <a:off x="4226854" y="1312066"/>
                <a:ext cx="38805" cy="38986"/>
              </a:xfrm>
              <a:custGeom>
                <a:rect b="b" l="l" r="r" t="t"/>
                <a:pathLst>
                  <a:path extrusionOk="0" h="216" w="215">
                    <a:moveTo>
                      <a:pt x="107" y="37"/>
                    </a:moveTo>
                    <a:cubicBezTo>
                      <a:pt x="149" y="37"/>
                      <a:pt x="179" y="67"/>
                      <a:pt x="179" y="108"/>
                    </a:cubicBezTo>
                    <a:cubicBezTo>
                      <a:pt x="179" y="149"/>
                      <a:pt x="149" y="185"/>
                      <a:pt x="107" y="185"/>
                    </a:cubicBezTo>
                    <a:cubicBezTo>
                      <a:pt x="66" y="185"/>
                      <a:pt x="30" y="149"/>
                      <a:pt x="30" y="108"/>
                    </a:cubicBezTo>
                    <a:cubicBezTo>
                      <a:pt x="30" y="67"/>
                      <a:pt x="66" y="37"/>
                      <a:pt x="107" y="37"/>
                    </a:cubicBezTo>
                    <a:close/>
                    <a:moveTo>
                      <a:pt x="107" y="1"/>
                    </a:moveTo>
                    <a:cubicBezTo>
                      <a:pt x="47" y="1"/>
                      <a:pt x="0" y="48"/>
                      <a:pt x="0" y="108"/>
                    </a:cubicBezTo>
                    <a:cubicBezTo>
                      <a:pt x="0" y="168"/>
                      <a:pt x="47" y="215"/>
                      <a:pt x="107" y="215"/>
                    </a:cubicBezTo>
                    <a:cubicBezTo>
                      <a:pt x="168" y="215"/>
                      <a:pt x="215" y="168"/>
                      <a:pt x="215" y="108"/>
                    </a:cubicBezTo>
                    <a:cubicBezTo>
                      <a:pt x="215" y="48"/>
                      <a:pt x="168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6"/>
              <p:cNvSpPr/>
              <p:nvPr/>
            </p:nvSpPr>
            <p:spPr>
              <a:xfrm>
                <a:off x="4197614" y="1298168"/>
                <a:ext cx="96923" cy="103421"/>
              </a:xfrm>
              <a:custGeom>
                <a:rect b="b" l="l" r="r" t="t"/>
                <a:pathLst>
                  <a:path extrusionOk="0" h="573" w="537">
                    <a:moveTo>
                      <a:pt x="269" y="31"/>
                    </a:moveTo>
                    <a:cubicBezTo>
                      <a:pt x="352" y="31"/>
                      <a:pt x="424" y="102"/>
                      <a:pt x="424" y="185"/>
                    </a:cubicBezTo>
                    <a:cubicBezTo>
                      <a:pt x="424" y="251"/>
                      <a:pt x="322" y="429"/>
                      <a:pt x="269" y="512"/>
                    </a:cubicBezTo>
                    <a:cubicBezTo>
                      <a:pt x="215" y="429"/>
                      <a:pt x="115" y="251"/>
                      <a:pt x="115" y="185"/>
                    </a:cubicBezTo>
                    <a:cubicBezTo>
                      <a:pt x="115" y="102"/>
                      <a:pt x="187" y="31"/>
                      <a:pt x="269" y="31"/>
                    </a:cubicBezTo>
                    <a:close/>
                    <a:moveTo>
                      <a:pt x="269" y="1"/>
                    </a:moveTo>
                    <a:cubicBezTo>
                      <a:pt x="168" y="1"/>
                      <a:pt x="85" y="83"/>
                      <a:pt x="85" y="185"/>
                    </a:cubicBezTo>
                    <a:cubicBezTo>
                      <a:pt x="85" y="215"/>
                      <a:pt x="97" y="256"/>
                      <a:pt x="121" y="304"/>
                    </a:cubicBezTo>
                    <a:cubicBezTo>
                      <a:pt x="79" y="316"/>
                      <a:pt x="36" y="334"/>
                      <a:pt x="1" y="358"/>
                    </a:cubicBezTo>
                    <a:lnTo>
                      <a:pt x="19" y="388"/>
                    </a:lnTo>
                    <a:cubicBezTo>
                      <a:pt x="55" y="364"/>
                      <a:pt x="91" y="345"/>
                      <a:pt x="132" y="328"/>
                    </a:cubicBezTo>
                    <a:cubicBezTo>
                      <a:pt x="179" y="435"/>
                      <a:pt x="251" y="542"/>
                      <a:pt x="258" y="548"/>
                    </a:cubicBezTo>
                    <a:lnTo>
                      <a:pt x="269" y="572"/>
                    </a:lnTo>
                    <a:lnTo>
                      <a:pt x="281" y="548"/>
                    </a:lnTo>
                    <a:cubicBezTo>
                      <a:pt x="287" y="542"/>
                      <a:pt x="358" y="435"/>
                      <a:pt x="407" y="328"/>
                    </a:cubicBezTo>
                    <a:cubicBezTo>
                      <a:pt x="448" y="345"/>
                      <a:pt x="484" y="364"/>
                      <a:pt x="520" y="388"/>
                    </a:cubicBezTo>
                    <a:lnTo>
                      <a:pt x="537" y="364"/>
                    </a:lnTo>
                    <a:cubicBezTo>
                      <a:pt x="501" y="334"/>
                      <a:pt x="460" y="316"/>
                      <a:pt x="418" y="304"/>
                    </a:cubicBezTo>
                    <a:cubicBezTo>
                      <a:pt x="442" y="256"/>
                      <a:pt x="454" y="215"/>
                      <a:pt x="454" y="185"/>
                    </a:cubicBezTo>
                    <a:cubicBezTo>
                      <a:pt x="454" y="83"/>
                      <a:pt x="371" y="1"/>
                      <a:pt x="2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6"/>
              <p:cNvSpPr/>
              <p:nvPr/>
            </p:nvSpPr>
            <p:spPr>
              <a:xfrm>
                <a:off x="4281542" y="1342388"/>
                <a:ext cx="8844" cy="7581"/>
              </a:xfrm>
              <a:custGeom>
                <a:rect b="b" l="l" r="r" t="t"/>
                <a:pathLst>
                  <a:path extrusionOk="0" h="42" w="49">
                    <a:moveTo>
                      <a:pt x="19" y="0"/>
                    </a:moveTo>
                    <a:lnTo>
                      <a:pt x="0" y="23"/>
                    </a:lnTo>
                    <a:cubicBezTo>
                      <a:pt x="13" y="29"/>
                      <a:pt x="25" y="36"/>
                      <a:pt x="36" y="41"/>
                    </a:cubicBezTo>
                    <a:lnTo>
                      <a:pt x="49" y="11"/>
                    </a:lnTo>
                    <a:cubicBezTo>
                      <a:pt x="36" y="6"/>
                      <a:pt x="25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6"/>
              <p:cNvSpPr/>
              <p:nvPr/>
            </p:nvSpPr>
            <p:spPr>
              <a:xfrm>
                <a:off x="4290206" y="1507717"/>
                <a:ext cx="14259" cy="12093"/>
              </a:xfrm>
              <a:custGeom>
                <a:rect b="b" l="l" r="r" t="t"/>
                <a:pathLst>
                  <a:path extrusionOk="0" h="67" w="79">
                    <a:moveTo>
                      <a:pt x="60" y="0"/>
                    </a:moveTo>
                    <a:cubicBezTo>
                      <a:pt x="37" y="13"/>
                      <a:pt x="18" y="25"/>
                      <a:pt x="1" y="36"/>
                    </a:cubicBezTo>
                    <a:lnTo>
                      <a:pt x="12" y="66"/>
                    </a:lnTo>
                    <a:cubicBezTo>
                      <a:pt x="37" y="55"/>
                      <a:pt x="54" y="42"/>
                      <a:pt x="78" y="25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6"/>
              <p:cNvSpPr/>
              <p:nvPr/>
            </p:nvSpPr>
            <p:spPr>
              <a:xfrm>
                <a:off x="4337494" y="1417292"/>
                <a:ext cx="6678" cy="14259"/>
              </a:xfrm>
              <a:custGeom>
                <a:rect b="b" l="l" r="r" t="t"/>
                <a:pathLst>
                  <a:path extrusionOk="0" h="79" w="37">
                    <a:moveTo>
                      <a:pt x="31" y="1"/>
                    </a:moveTo>
                    <a:lnTo>
                      <a:pt x="1" y="7"/>
                    </a:lnTo>
                    <a:cubicBezTo>
                      <a:pt x="6" y="31"/>
                      <a:pt x="6" y="55"/>
                      <a:pt x="6" y="78"/>
                    </a:cubicBezTo>
                    <a:lnTo>
                      <a:pt x="36" y="78"/>
                    </a:lnTo>
                    <a:cubicBezTo>
                      <a:pt x="36" y="55"/>
                      <a:pt x="36" y="3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6"/>
              <p:cNvSpPr/>
              <p:nvPr/>
            </p:nvSpPr>
            <p:spPr>
              <a:xfrm>
                <a:off x="4310601" y="1490571"/>
                <a:ext cx="13176" cy="13176"/>
              </a:xfrm>
              <a:custGeom>
                <a:rect b="b" l="l" r="r" t="t"/>
                <a:pathLst>
                  <a:path extrusionOk="0" h="73" w="73">
                    <a:moveTo>
                      <a:pt x="48" y="1"/>
                    </a:moveTo>
                    <a:cubicBezTo>
                      <a:pt x="31" y="18"/>
                      <a:pt x="12" y="37"/>
                      <a:pt x="1" y="48"/>
                    </a:cubicBezTo>
                    <a:lnTo>
                      <a:pt x="18" y="72"/>
                    </a:lnTo>
                    <a:lnTo>
                      <a:pt x="72" y="18"/>
                    </a:ln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6"/>
              <p:cNvSpPr/>
              <p:nvPr/>
            </p:nvSpPr>
            <p:spPr>
              <a:xfrm>
                <a:off x="4266561" y="1519630"/>
                <a:ext cx="14078" cy="8664"/>
              </a:xfrm>
              <a:custGeom>
                <a:rect b="b" l="l" r="r" t="t"/>
                <a:pathLst>
                  <a:path extrusionOk="0" h="48" w="78">
                    <a:moveTo>
                      <a:pt x="66" y="0"/>
                    </a:moveTo>
                    <a:cubicBezTo>
                      <a:pt x="42" y="6"/>
                      <a:pt x="19" y="19"/>
                      <a:pt x="0" y="19"/>
                    </a:cubicBezTo>
                    <a:lnTo>
                      <a:pt x="6" y="47"/>
                    </a:lnTo>
                    <a:cubicBezTo>
                      <a:pt x="30" y="47"/>
                      <a:pt x="55" y="36"/>
                      <a:pt x="78" y="30"/>
                    </a:cubicBez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6"/>
              <p:cNvSpPr/>
              <p:nvPr/>
            </p:nvSpPr>
            <p:spPr>
              <a:xfrm>
                <a:off x="4325582" y="1468009"/>
                <a:ext cx="11010" cy="15161"/>
              </a:xfrm>
              <a:custGeom>
                <a:rect b="b" l="l" r="r" t="t"/>
                <a:pathLst>
                  <a:path extrusionOk="0" h="84" w="61">
                    <a:moveTo>
                      <a:pt x="36" y="0"/>
                    </a:moveTo>
                    <a:cubicBezTo>
                      <a:pt x="25" y="24"/>
                      <a:pt x="14" y="47"/>
                      <a:pt x="1" y="66"/>
                    </a:cubicBezTo>
                    <a:lnTo>
                      <a:pt x="31" y="83"/>
                    </a:lnTo>
                    <a:cubicBezTo>
                      <a:pt x="42" y="60"/>
                      <a:pt x="55" y="36"/>
                      <a:pt x="61" y="19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6"/>
              <p:cNvSpPr/>
              <p:nvPr/>
            </p:nvSpPr>
            <p:spPr>
              <a:xfrm>
                <a:off x="4298869" y="1351774"/>
                <a:ext cx="14078" cy="12093"/>
              </a:xfrm>
              <a:custGeom>
                <a:rect b="b" l="l" r="r" t="t"/>
                <a:pathLst>
                  <a:path extrusionOk="0" h="67" w="78">
                    <a:moveTo>
                      <a:pt x="19" y="1"/>
                    </a:moveTo>
                    <a:lnTo>
                      <a:pt x="0" y="25"/>
                    </a:lnTo>
                    <a:cubicBezTo>
                      <a:pt x="19" y="37"/>
                      <a:pt x="36" y="55"/>
                      <a:pt x="54" y="67"/>
                    </a:cubicBezTo>
                    <a:lnTo>
                      <a:pt x="77" y="42"/>
                    </a:lnTo>
                    <a:cubicBezTo>
                      <a:pt x="60" y="31"/>
                      <a:pt x="36" y="12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6"/>
              <p:cNvSpPr/>
              <p:nvPr/>
            </p:nvSpPr>
            <p:spPr>
              <a:xfrm>
                <a:off x="4330996" y="1392565"/>
                <a:ext cx="10107" cy="14439"/>
              </a:xfrm>
              <a:custGeom>
                <a:rect b="b" l="l" r="r" t="t"/>
                <a:pathLst>
                  <a:path extrusionOk="0" h="80" w="56">
                    <a:moveTo>
                      <a:pt x="25" y="1"/>
                    </a:moveTo>
                    <a:lnTo>
                      <a:pt x="1" y="14"/>
                    </a:lnTo>
                    <a:cubicBezTo>
                      <a:pt x="6" y="31"/>
                      <a:pt x="19" y="55"/>
                      <a:pt x="25" y="79"/>
                    </a:cubicBezTo>
                    <a:lnTo>
                      <a:pt x="55" y="67"/>
                    </a:lnTo>
                    <a:cubicBezTo>
                      <a:pt x="48" y="44"/>
                      <a:pt x="37" y="19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6"/>
              <p:cNvSpPr/>
              <p:nvPr/>
            </p:nvSpPr>
            <p:spPr>
              <a:xfrm>
                <a:off x="4317099" y="1369101"/>
                <a:ext cx="13176" cy="14078"/>
              </a:xfrm>
              <a:custGeom>
                <a:rect b="b" l="l" r="r" t="t"/>
                <a:pathLst>
                  <a:path extrusionOk="0" h="78" w="73">
                    <a:moveTo>
                      <a:pt x="25" y="1"/>
                    </a:moveTo>
                    <a:lnTo>
                      <a:pt x="1" y="24"/>
                    </a:lnTo>
                    <a:cubicBezTo>
                      <a:pt x="18" y="42"/>
                      <a:pt x="31" y="59"/>
                      <a:pt x="42" y="78"/>
                    </a:cubicBezTo>
                    <a:lnTo>
                      <a:pt x="72" y="66"/>
                    </a:lnTo>
                    <a:cubicBezTo>
                      <a:pt x="53" y="42"/>
                      <a:pt x="42" y="24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6"/>
              <p:cNvSpPr/>
              <p:nvPr/>
            </p:nvSpPr>
            <p:spPr>
              <a:xfrm>
                <a:off x="4335509" y="1444185"/>
                <a:ext cx="8664" cy="14439"/>
              </a:xfrm>
              <a:custGeom>
                <a:rect b="b" l="l" r="r" t="t"/>
                <a:pathLst>
                  <a:path extrusionOk="0" h="80" w="48">
                    <a:moveTo>
                      <a:pt x="17" y="1"/>
                    </a:moveTo>
                    <a:cubicBezTo>
                      <a:pt x="12" y="25"/>
                      <a:pt x="6" y="49"/>
                      <a:pt x="0" y="66"/>
                    </a:cubicBezTo>
                    <a:lnTo>
                      <a:pt x="30" y="79"/>
                    </a:lnTo>
                    <a:cubicBezTo>
                      <a:pt x="36" y="55"/>
                      <a:pt x="42" y="31"/>
                      <a:pt x="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4213858" y="1520532"/>
                <a:ext cx="14078" cy="9025"/>
              </a:xfrm>
              <a:custGeom>
                <a:rect b="b" l="l" r="r" t="t"/>
                <a:pathLst>
                  <a:path extrusionOk="0" h="50" w="78">
                    <a:moveTo>
                      <a:pt x="12" y="1"/>
                    </a:moveTo>
                    <a:lnTo>
                      <a:pt x="1" y="31"/>
                    </a:lnTo>
                    <a:cubicBezTo>
                      <a:pt x="25" y="36"/>
                      <a:pt x="48" y="42"/>
                      <a:pt x="72" y="49"/>
                    </a:cubicBezTo>
                    <a:lnTo>
                      <a:pt x="78" y="19"/>
                    </a:lnTo>
                    <a:cubicBezTo>
                      <a:pt x="61" y="14"/>
                      <a:pt x="37" y="6"/>
                      <a:pt x="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>
                <a:off x="4155921" y="1471258"/>
                <a:ext cx="11912" cy="14078"/>
              </a:xfrm>
              <a:custGeom>
                <a:rect b="b" l="l" r="r" t="t"/>
                <a:pathLst>
                  <a:path extrusionOk="0" h="78" w="66">
                    <a:moveTo>
                      <a:pt x="30" y="1"/>
                    </a:moveTo>
                    <a:lnTo>
                      <a:pt x="0" y="12"/>
                    </a:lnTo>
                    <a:cubicBezTo>
                      <a:pt x="12" y="36"/>
                      <a:pt x="24" y="54"/>
                      <a:pt x="36" y="78"/>
                    </a:cubicBezTo>
                    <a:lnTo>
                      <a:pt x="66" y="59"/>
                    </a:lnTo>
                    <a:cubicBezTo>
                      <a:pt x="53" y="42"/>
                      <a:pt x="42" y="18"/>
                      <a:pt x="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6"/>
              <p:cNvSpPr/>
              <p:nvPr/>
            </p:nvSpPr>
            <p:spPr>
              <a:xfrm>
                <a:off x="4148340" y="1446531"/>
                <a:ext cx="8664" cy="14078"/>
              </a:xfrm>
              <a:custGeom>
                <a:rect b="b" l="l" r="r" t="t"/>
                <a:pathLst>
                  <a:path extrusionOk="0" h="78" w="48">
                    <a:moveTo>
                      <a:pt x="31" y="1"/>
                    </a:moveTo>
                    <a:lnTo>
                      <a:pt x="1" y="6"/>
                    </a:lnTo>
                    <a:cubicBezTo>
                      <a:pt x="6" y="31"/>
                      <a:pt x="12" y="53"/>
                      <a:pt x="18" y="78"/>
                    </a:cubicBezTo>
                    <a:lnTo>
                      <a:pt x="48" y="72"/>
                    </a:lnTo>
                    <a:cubicBezTo>
                      <a:pt x="42" y="48"/>
                      <a:pt x="36" y="23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4170902" y="1491654"/>
                <a:ext cx="12995" cy="14078"/>
              </a:xfrm>
              <a:custGeom>
                <a:rect b="b" l="l" r="r" t="t"/>
                <a:pathLst>
                  <a:path extrusionOk="0" h="78" w="72">
                    <a:moveTo>
                      <a:pt x="24" y="1"/>
                    </a:moveTo>
                    <a:lnTo>
                      <a:pt x="0" y="24"/>
                    </a:lnTo>
                    <a:cubicBezTo>
                      <a:pt x="13" y="42"/>
                      <a:pt x="30" y="59"/>
                      <a:pt x="49" y="78"/>
                    </a:cubicBezTo>
                    <a:lnTo>
                      <a:pt x="72" y="54"/>
                    </a:lnTo>
                    <a:cubicBezTo>
                      <a:pt x="54" y="36"/>
                      <a:pt x="36" y="24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4150506" y="1394911"/>
                <a:ext cx="9927" cy="14078"/>
              </a:xfrm>
              <a:custGeom>
                <a:rect b="b" l="l" r="r" t="t"/>
                <a:pathLst>
                  <a:path extrusionOk="0" h="78" w="55">
                    <a:moveTo>
                      <a:pt x="24" y="1"/>
                    </a:moveTo>
                    <a:cubicBezTo>
                      <a:pt x="19" y="23"/>
                      <a:pt x="6" y="48"/>
                      <a:pt x="0" y="72"/>
                    </a:cubicBezTo>
                    <a:lnTo>
                      <a:pt x="30" y="78"/>
                    </a:lnTo>
                    <a:cubicBezTo>
                      <a:pt x="36" y="54"/>
                      <a:pt x="47" y="31"/>
                      <a:pt x="54" y="12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>
                <a:off x="4147438" y="1420721"/>
                <a:ext cx="6498" cy="13176"/>
              </a:xfrm>
              <a:custGeom>
                <a:rect b="b" l="l" r="r" t="t"/>
                <a:pathLst>
                  <a:path extrusionOk="0" h="73" w="36">
                    <a:moveTo>
                      <a:pt x="6" y="1"/>
                    </a:moveTo>
                    <a:cubicBezTo>
                      <a:pt x="0" y="23"/>
                      <a:pt x="0" y="42"/>
                      <a:pt x="0" y="66"/>
                    </a:cubicBezTo>
                    <a:lnTo>
                      <a:pt x="0" y="72"/>
                    </a:lnTo>
                    <a:lnTo>
                      <a:pt x="29" y="72"/>
                    </a:lnTo>
                    <a:lnTo>
                      <a:pt x="29" y="66"/>
                    </a:lnTo>
                    <a:cubicBezTo>
                      <a:pt x="29" y="48"/>
                      <a:pt x="36" y="23"/>
                      <a:pt x="36" y="6"/>
                    </a:cubicBezTo>
                    <a:lnTo>
                      <a:pt x="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4161336" y="1371267"/>
                <a:ext cx="11912" cy="14078"/>
              </a:xfrm>
              <a:custGeom>
                <a:rect b="b" l="l" r="r" t="t"/>
                <a:pathLst>
                  <a:path extrusionOk="0" h="78" w="66">
                    <a:moveTo>
                      <a:pt x="42" y="0"/>
                    </a:moveTo>
                    <a:cubicBezTo>
                      <a:pt x="23" y="24"/>
                      <a:pt x="12" y="42"/>
                      <a:pt x="0" y="66"/>
                    </a:cubicBezTo>
                    <a:lnTo>
                      <a:pt x="23" y="77"/>
                    </a:lnTo>
                    <a:cubicBezTo>
                      <a:pt x="36" y="60"/>
                      <a:pt x="53" y="42"/>
                      <a:pt x="66" y="24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4240751" y="1525044"/>
                <a:ext cx="12995" cy="6498"/>
              </a:xfrm>
              <a:custGeom>
                <a:rect b="b" l="l" r="r" t="t"/>
                <a:pathLst>
                  <a:path extrusionOk="0" h="36" w="72">
                    <a:moveTo>
                      <a:pt x="0" y="0"/>
                    </a:moveTo>
                    <a:lnTo>
                      <a:pt x="0" y="36"/>
                    </a:lnTo>
                    <a:lnTo>
                      <a:pt x="30" y="36"/>
                    </a:lnTo>
                    <a:cubicBezTo>
                      <a:pt x="42" y="36"/>
                      <a:pt x="61" y="36"/>
                      <a:pt x="72" y="30"/>
                    </a:cubicBezTo>
                    <a:lnTo>
                      <a:pt x="72" y="0"/>
                    </a:lnTo>
                    <a:cubicBezTo>
                      <a:pt x="56" y="0"/>
                      <a:pt x="40" y="3"/>
                      <a:pt x="24" y="3"/>
                    </a:cubicBezTo>
                    <a:cubicBezTo>
                      <a:pt x="17" y="3"/>
                      <a:pt x="9" y="2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4190214" y="1508800"/>
                <a:ext cx="14078" cy="11912"/>
              </a:xfrm>
              <a:custGeom>
                <a:rect b="b" l="l" r="r" t="t"/>
                <a:pathLst>
                  <a:path extrusionOk="0" h="66" w="78">
                    <a:moveTo>
                      <a:pt x="19" y="0"/>
                    </a:moveTo>
                    <a:lnTo>
                      <a:pt x="0" y="30"/>
                    </a:lnTo>
                    <a:cubicBezTo>
                      <a:pt x="19" y="43"/>
                      <a:pt x="42" y="54"/>
                      <a:pt x="66" y="66"/>
                    </a:cubicBezTo>
                    <a:lnTo>
                      <a:pt x="77" y="36"/>
                    </a:lnTo>
                    <a:cubicBezTo>
                      <a:pt x="60" y="30"/>
                      <a:pt x="36" y="19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6"/>
              <p:cNvSpPr/>
              <p:nvPr/>
            </p:nvSpPr>
            <p:spPr>
              <a:xfrm>
                <a:off x="4177219" y="1352857"/>
                <a:ext cx="14259" cy="13176"/>
              </a:xfrm>
              <a:custGeom>
                <a:rect b="b" l="l" r="r" t="t"/>
                <a:pathLst>
                  <a:path extrusionOk="0" h="73" w="79">
                    <a:moveTo>
                      <a:pt x="61" y="1"/>
                    </a:moveTo>
                    <a:cubicBezTo>
                      <a:pt x="37" y="13"/>
                      <a:pt x="19" y="31"/>
                      <a:pt x="1" y="49"/>
                    </a:cubicBezTo>
                    <a:lnTo>
                      <a:pt x="25" y="72"/>
                    </a:lnTo>
                    <a:cubicBezTo>
                      <a:pt x="42" y="55"/>
                      <a:pt x="61" y="42"/>
                      <a:pt x="78" y="25"/>
                    </a:cubicBez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6"/>
              <p:cNvSpPr/>
              <p:nvPr/>
            </p:nvSpPr>
            <p:spPr>
              <a:xfrm>
                <a:off x="4199961" y="1342388"/>
                <a:ext cx="7761" cy="8664"/>
              </a:xfrm>
              <a:custGeom>
                <a:rect b="b" l="l" r="r" t="t"/>
                <a:pathLst>
                  <a:path extrusionOk="0" h="48" w="43">
                    <a:moveTo>
                      <a:pt x="31" y="0"/>
                    </a:moveTo>
                    <a:cubicBezTo>
                      <a:pt x="18" y="6"/>
                      <a:pt x="6" y="11"/>
                      <a:pt x="1" y="17"/>
                    </a:cubicBezTo>
                    <a:lnTo>
                      <a:pt x="12" y="47"/>
                    </a:lnTo>
                    <a:cubicBezTo>
                      <a:pt x="23" y="41"/>
                      <a:pt x="36" y="36"/>
                      <a:pt x="42" y="29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6"/>
            <p:cNvGrpSpPr/>
            <p:nvPr/>
          </p:nvGrpSpPr>
          <p:grpSpPr>
            <a:xfrm>
              <a:off x="8703394" y="4223282"/>
              <a:ext cx="277277" cy="327027"/>
              <a:chOff x="-3729978" y="911783"/>
              <a:chExt cx="121650" cy="143490"/>
            </a:xfrm>
          </p:grpSpPr>
          <p:sp>
            <p:nvSpPr>
              <p:cNvPr id="417" name="Google Shape;417;p6"/>
              <p:cNvSpPr/>
              <p:nvPr/>
            </p:nvSpPr>
            <p:spPr>
              <a:xfrm>
                <a:off x="-3710666" y="930193"/>
                <a:ext cx="54869" cy="55049"/>
              </a:xfrm>
              <a:custGeom>
                <a:rect b="b" l="l" r="r" t="t"/>
                <a:pathLst>
                  <a:path extrusionOk="0" h="305" w="304">
                    <a:moveTo>
                      <a:pt x="149" y="72"/>
                    </a:moveTo>
                    <a:cubicBezTo>
                      <a:pt x="196" y="72"/>
                      <a:pt x="232" y="108"/>
                      <a:pt x="232" y="149"/>
                    </a:cubicBezTo>
                    <a:cubicBezTo>
                      <a:pt x="232" y="198"/>
                      <a:pt x="196" y="233"/>
                      <a:pt x="149" y="233"/>
                    </a:cubicBezTo>
                    <a:cubicBezTo>
                      <a:pt x="108" y="233"/>
                      <a:pt x="72" y="198"/>
                      <a:pt x="72" y="149"/>
                    </a:cubicBezTo>
                    <a:cubicBezTo>
                      <a:pt x="72" y="108"/>
                      <a:pt x="108" y="72"/>
                      <a:pt x="149" y="72"/>
                    </a:cubicBezTo>
                    <a:close/>
                    <a:moveTo>
                      <a:pt x="138" y="0"/>
                    </a:moveTo>
                    <a:lnTo>
                      <a:pt x="138" y="42"/>
                    </a:lnTo>
                    <a:cubicBezTo>
                      <a:pt x="119" y="49"/>
                      <a:pt x="102" y="55"/>
                      <a:pt x="84" y="66"/>
                    </a:cubicBezTo>
                    <a:lnTo>
                      <a:pt x="54" y="30"/>
                    </a:lnTo>
                    <a:lnTo>
                      <a:pt x="36" y="55"/>
                    </a:lnTo>
                    <a:lnTo>
                      <a:pt x="66" y="85"/>
                    </a:lnTo>
                    <a:cubicBezTo>
                      <a:pt x="54" y="102"/>
                      <a:pt x="48" y="120"/>
                      <a:pt x="42" y="138"/>
                    </a:cubicBezTo>
                    <a:lnTo>
                      <a:pt x="1" y="138"/>
                    </a:lnTo>
                    <a:lnTo>
                      <a:pt x="1" y="168"/>
                    </a:lnTo>
                    <a:lnTo>
                      <a:pt x="42" y="168"/>
                    </a:lnTo>
                    <a:cubicBezTo>
                      <a:pt x="48" y="185"/>
                      <a:pt x="54" y="203"/>
                      <a:pt x="66" y="215"/>
                    </a:cubicBezTo>
                    <a:lnTo>
                      <a:pt x="36" y="251"/>
                    </a:lnTo>
                    <a:lnTo>
                      <a:pt x="54" y="269"/>
                    </a:lnTo>
                    <a:lnTo>
                      <a:pt x="84" y="239"/>
                    </a:lnTo>
                    <a:cubicBezTo>
                      <a:pt x="102" y="251"/>
                      <a:pt x="119" y="256"/>
                      <a:pt x="138" y="263"/>
                    </a:cubicBezTo>
                    <a:lnTo>
                      <a:pt x="138" y="305"/>
                    </a:lnTo>
                    <a:lnTo>
                      <a:pt x="166" y="305"/>
                    </a:lnTo>
                    <a:lnTo>
                      <a:pt x="166" y="263"/>
                    </a:lnTo>
                    <a:cubicBezTo>
                      <a:pt x="185" y="256"/>
                      <a:pt x="202" y="251"/>
                      <a:pt x="215" y="239"/>
                    </a:cubicBezTo>
                    <a:lnTo>
                      <a:pt x="251" y="269"/>
                    </a:lnTo>
                    <a:lnTo>
                      <a:pt x="268" y="251"/>
                    </a:lnTo>
                    <a:lnTo>
                      <a:pt x="238" y="215"/>
                    </a:lnTo>
                    <a:cubicBezTo>
                      <a:pt x="251" y="203"/>
                      <a:pt x="257" y="185"/>
                      <a:pt x="262" y="168"/>
                    </a:cubicBezTo>
                    <a:lnTo>
                      <a:pt x="304" y="168"/>
                    </a:lnTo>
                    <a:lnTo>
                      <a:pt x="304" y="138"/>
                    </a:lnTo>
                    <a:lnTo>
                      <a:pt x="262" y="138"/>
                    </a:lnTo>
                    <a:cubicBezTo>
                      <a:pt x="257" y="120"/>
                      <a:pt x="251" y="102"/>
                      <a:pt x="238" y="85"/>
                    </a:cubicBezTo>
                    <a:lnTo>
                      <a:pt x="268" y="55"/>
                    </a:lnTo>
                    <a:lnTo>
                      <a:pt x="251" y="30"/>
                    </a:lnTo>
                    <a:lnTo>
                      <a:pt x="215" y="66"/>
                    </a:lnTo>
                    <a:cubicBezTo>
                      <a:pt x="202" y="55"/>
                      <a:pt x="185" y="49"/>
                      <a:pt x="166" y="42"/>
                    </a:cubicBez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6"/>
              <p:cNvSpPr/>
              <p:nvPr/>
            </p:nvSpPr>
            <p:spPr>
              <a:xfrm>
                <a:off x="-3675290" y="975316"/>
                <a:ext cx="33391" cy="33391"/>
              </a:xfrm>
              <a:custGeom>
                <a:rect b="b" l="l" r="r" t="t"/>
                <a:pathLst>
                  <a:path extrusionOk="0" h="185" w="185">
                    <a:moveTo>
                      <a:pt x="91" y="49"/>
                    </a:moveTo>
                    <a:cubicBezTo>
                      <a:pt x="113" y="49"/>
                      <a:pt x="132" y="66"/>
                      <a:pt x="132" y="91"/>
                    </a:cubicBezTo>
                    <a:cubicBezTo>
                      <a:pt x="132" y="113"/>
                      <a:pt x="113" y="132"/>
                      <a:pt x="91" y="132"/>
                    </a:cubicBezTo>
                    <a:cubicBezTo>
                      <a:pt x="72" y="132"/>
                      <a:pt x="49" y="113"/>
                      <a:pt x="49" y="91"/>
                    </a:cubicBezTo>
                    <a:cubicBezTo>
                      <a:pt x="49" y="66"/>
                      <a:pt x="72" y="49"/>
                      <a:pt x="91" y="49"/>
                    </a:cubicBezTo>
                    <a:close/>
                    <a:moveTo>
                      <a:pt x="78" y="1"/>
                    </a:moveTo>
                    <a:lnTo>
                      <a:pt x="78" y="19"/>
                    </a:lnTo>
                    <a:cubicBezTo>
                      <a:pt x="66" y="25"/>
                      <a:pt x="61" y="25"/>
                      <a:pt x="55" y="31"/>
                    </a:cubicBezTo>
                    <a:lnTo>
                      <a:pt x="36" y="13"/>
                    </a:lnTo>
                    <a:lnTo>
                      <a:pt x="19" y="36"/>
                    </a:lnTo>
                    <a:lnTo>
                      <a:pt x="31" y="55"/>
                    </a:lnTo>
                    <a:cubicBezTo>
                      <a:pt x="25" y="61"/>
                      <a:pt x="25" y="66"/>
                      <a:pt x="19" y="78"/>
                    </a:cubicBezTo>
                    <a:lnTo>
                      <a:pt x="0" y="78"/>
                    </a:lnTo>
                    <a:lnTo>
                      <a:pt x="0" y="108"/>
                    </a:lnTo>
                    <a:lnTo>
                      <a:pt x="19" y="108"/>
                    </a:lnTo>
                    <a:cubicBezTo>
                      <a:pt x="25" y="113"/>
                      <a:pt x="25" y="126"/>
                      <a:pt x="31" y="132"/>
                    </a:cubicBezTo>
                    <a:lnTo>
                      <a:pt x="19" y="143"/>
                    </a:lnTo>
                    <a:lnTo>
                      <a:pt x="36" y="168"/>
                    </a:lnTo>
                    <a:lnTo>
                      <a:pt x="55" y="149"/>
                    </a:lnTo>
                    <a:cubicBezTo>
                      <a:pt x="61" y="156"/>
                      <a:pt x="66" y="162"/>
                      <a:pt x="78" y="162"/>
                    </a:cubicBezTo>
                    <a:lnTo>
                      <a:pt x="78" y="185"/>
                    </a:lnTo>
                    <a:lnTo>
                      <a:pt x="108" y="185"/>
                    </a:lnTo>
                    <a:lnTo>
                      <a:pt x="108" y="162"/>
                    </a:lnTo>
                    <a:cubicBezTo>
                      <a:pt x="113" y="162"/>
                      <a:pt x="126" y="156"/>
                      <a:pt x="132" y="149"/>
                    </a:cubicBezTo>
                    <a:lnTo>
                      <a:pt x="143" y="168"/>
                    </a:lnTo>
                    <a:lnTo>
                      <a:pt x="168" y="143"/>
                    </a:lnTo>
                    <a:lnTo>
                      <a:pt x="156" y="132"/>
                    </a:lnTo>
                    <a:cubicBezTo>
                      <a:pt x="156" y="126"/>
                      <a:pt x="162" y="113"/>
                      <a:pt x="162" y="108"/>
                    </a:cubicBezTo>
                    <a:lnTo>
                      <a:pt x="185" y="108"/>
                    </a:lnTo>
                    <a:lnTo>
                      <a:pt x="185" y="78"/>
                    </a:lnTo>
                    <a:lnTo>
                      <a:pt x="162" y="78"/>
                    </a:lnTo>
                    <a:cubicBezTo>
                      <a:pt x="162" y="66"/>
                      <a:pt x="156" y="61"/>
                      <a:pt x="156" y="55"/>
                    </a:cubicBezTo>
                    <a:lnTo>
                      <a:pt x="168" y="36"/>
                    </a:lnTo>
                    <a:lnTo>
                      <a:pt x="143" y="13"/>
                    </a:lnTo>
                    <a:lnTo>
                      <a:pt x="132" y="31"/>
                    </a:lnTo>
                    <a:cubicBezTo>
                      <a:pt x="126" y="25"/>
                      <a:pt x="113" y="25"/>
                      <a:pt x="108" y="19"/>
                    </a:cubicBez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6"/>
              <p:cNvSpPr/>
              <p:nvPr/>
            </p:nvSpPr>
            <p:spPr>
              <a:xfrm>
                <a:off x="-3729978" y="911783"/>
                <a:ext cx="121650" cy="143490"/>
              </a:xfrm>
              <a:custGeom>
                <a:rect b="b" l="l" r="r" t="t"/>
                <a:pathLst>
                  <a:path extrusionOk="0" h="795" w="674">
                    <a:moveTo>
                      <a:pt x="303" y="1"/>
                    </a:moveTo>
                    <a:cubicBezTo>
                      <a:pt x="138" y="1"/>
                      <a:pt x="0" y="138"/>
                      <a:pt x="0" y="305"/>
                    </a:cubicBezTo>
                    <a:cubicBezTo>
                      <a:pt x="0" y="424"/>
                      <a:pt x="66" y="525"/>
                      <a:pt x="173" y="580"/>
                    </a:cubicBezTo>
                    <a:lnTo>
                      <a:pt x="173" y="764"/>
                    </a:lnTo>
                    <a:lnTo>
                      <a:pt x="18" y="764"/>
                    </a:lnTo>
                    <a:lnTo>
                      <a:pt x="18" y="794"/>
                    </a:lnTo>
                    <a:lnTo>
                      <a:pt x="202" y="794"/>
                    </a:lnTo>
                    <a:lnTo>
                      <a:pt x="202" y="561"/>
                    </a:lnTo>
                    <a:lnTo>
                      <a:pt x="191" y="555"/>
                    </a:lnTo>
                    <a:cubicBezTo>
                      <a:pt x="95" y="514"/>
                      <a:pt x="30" y="413"/>
                      <a:pt x="30" y="305"/>
                    </a:cubicBezTo>
                    <a:cubicBezTo>
                      <a:pt x="30" y="157"/>
                      <a:pt x="155" y="31"/>
                      <a:pt x="303" y="31"/>
                    </a:cubicBezTo>
                    <a:cubicBezTo>
                      <a:pt x="459" y="31"/>
                      <a:pt x="578" y="157"/>
                      <a:pt x="578" y="305"/>
                    </a:cubicBezTo>
                    <a:lnTo>
                      <a:pt x="631" y="490"/>
                    </a:lnTo>
                    <a:lnTo>
                      <a:pt x="578" y="490"/>
                    </a:lnTo>
                    <a:lnTo>
                      <a:pt x="578" y="608"/>
                    </a:lnTo>
                    <a:lnTo>
                      <a:pt x="446" y="608"/>
                    </a:lnTo>
                    <a:lnTo>
                      <a:pt x="446" y="794"/>
                    </a:lnTo>
                    <a:lnTo>
                      <a:pt x="655" y="794"/>
                    </a:lnTo>
                    <a:lnTo>
                      <a:pt x="655" y="764"/>
                    </a:lnTo>
                    <a:lnTo>
                      <a:pt x="476" y="764"/>
                    </a:lnTo>
                    <a:lnTo>
                      <a:pt x="476" y="638"/>
                    </a:lnTo>
                    <a:lnTo>
                      <a:pt x="614" y="638"/>
                    </a:lnTo>
                    <a:lnTo>
                      <a:pt x="614" y="520"/>
                    </a:lnTo>
                    <a:lnTo>
                      <a:pt x="674" y="520"/>
                    </a:lnTo>
                    <a:lnTo>
                      <a:pt x="614" y="305"/>
                    </a:lnTo>
                    <a:cubicBezTo>
                      <a:pt x="608" y="138"/>
                      <a:pt x="476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6"/>
          <p:cNvSpPr/>
          <p:nvPr/>
        </p:nvSpPr>
        <p:spPr>
          <a:xfrm>
            <a:off x="66999" y="924756"/>
            <a:ext cx="474748" cy="139106"/>
          </a:xfrm>
          <a:custGeom>
            <a:rect b="b" l="l" r="r" t="t"/>
            <a:pathLst>
              <a:path extrusionOk="0" h="627" w="2140">
                <a:moveTo>
                  <a:pt x="18" y="1"/>
                </a:moveTo>
                <a:cubicBezTo>
                  <a:pt x="12" y="1"/>
                  <a:pt x="1" y="8"/>
                  <a:pt x="1" y="19"/>
                </a:cubicBezTo>
                <a:cubicBezTo>
                  <a:pt x="1" y="31"/>
                  <a:pt x="12" y="36"/>
                  <a:pt x="18" y="36"/>
                </a:cubicBezTo>
                <a:lnTo>
                  <a:pt x="2038" y="36"/>
                </a:lnTo>
                <a:cubicBezTo>
                  <a:pt x="2074" y="36"/>
                  <a:pt x="2104" y="67"/>
                  <a:pt x="2104" y="108"/>
                </a:cubicBezTo>
                <a:cubicBezTo>
                  <a:pt x="2104" y="151"/>
                  <a:pt x="2074" y="179"/>
                  <a:pt x="2038" y="179"/>
                </a:cubicBezTo>
                <a:lnTo>
                  <a:pt x="738" y="179"/>
                </a:lnTo>
                <a:cubicBezTo>
                  <a:pt x="680" y="179"/>
                  <a:pt x="631" y="228"/>
                  <a:pt x="631" y="287"/>
                </a:cubicBezTo>
                <a:lnTo>
                  <a:pt x="631" y="294"/>
                </a:lnTo>
                <a:cubicBezTo>
                  <a:pt x="631" y="352"/>
                  <a:pt x="680" y="401"/>
                  <a:pt x="738" y="401"/>
                </a:cubicBezTo>
                <a:lnTo>
                  <a:pt x="1596" y="401"/>
                </a:lnTo>
                <a:cubicBezTo>
                  <a:pt x="1632" y="401"/>
                  <a:pt x="1668" y="430"/>
                  <a:pt x="1668" y="472"/>
                </a:cubicBezTo>
                <a:lnTo>
                  <a:pt x="1668" y="608"/>
                </a:lnTo>
                <a:cubicBezTo>
                  <a:pt x="1668" y="621"/>
                  <a:pt x="1675" y="627"/>
                  <a:pt x="1686" y="627"/>
                </a:cubicBezTo>
                <a:cubicBezTo>
                  <a:pt x="1692" y="627"/>
                  <a:pt x="1703" y="621"/>
                  <a:pt x="1703" y="608"/>
                </a:cubicBezTo>
                <a:lnTo>
                  <a:pt x="1703" y="472"/>
                </a:lnTo>
                <a:cubicBezTo>
                  <a:pt x="1703" y="412"/>
                  <a:pt x="1656" y="365"/>
                  <a:pt x="1596" y="365"/>
                </a:cubicBezTo>
                <a:lnTo>
                  <a:pt x="738" y="365"/>
                </a:lnTo>
                <a:cubicBezTo>
                  <a:pt x="703" y="365"/>
                  <a:pt x="667" y="330"/>
                  <a:pt x="667" y="294"/>
                </a:cubicBezTo>
                <a:lnTo>
                  <a:pt x="667" y="287"/>
                </a:lnTo>
                <a:cubicBezTo>
                  <a:pt x="667" y="245"/>
                  <a:pt x="703" y="215"/>
                  <a:pt x="738" y="215"/>
                </a:cubicBezTo>
                <a:lnTo>
                  <a:pt x="2038" y="215"/>
                </a:lnTo>
                <a:cubicBezTo>
                  <a:pt x="2091" y="215"/>
                  <a:pt x="2139" y="168"/>
                  <a:pt x="2139" y="108"/>
                </a:cubicBezTo>
                <a:cubicBezTo>
                  <a:pt x="2139" y="49"/>
                  <a:pt x="2091" y="1"/>
                  <a:pt x="2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6"/>
          <p:cNvGrpSpPr/>
          <p:nvPr/>
        </p:nvGrpSpPr>
        <p:grpSpPr>
          <a:xfrm>
            <a:off x="78125" y="1197499"/>
            <a:ext cx="8802800" cy="3710339"/>
            <a:chOff x="78125" y="1197499"/>
            <a:chExt cx="8802800" cy="3710339"/>
          </a:xfrm>
        </p:grpSpPr>
        <p:grpSp>
          <p:nvGrpSpPr>
            <p:cNvPr id="422" name="Google Shape;422;p6"/>
            <p:cNvGrpSpPr/>
            <p:nvPr/>
          </p:nvGrpSpPr>
          <p:grpSpPr>
            <a:xfrm>
              <a:off x="251948" y="1197499"/>
              <a:ext cx="104858" cy="105082"/>
              <a:chOff x="2089506" y="3065185"/>
              <a:chExt cx="467700" cy="468909"/>
            </a:xfrm>
          </p:grpSpPr>
          <p:sp>
            <p:nvSpPr>
              <p:cNvPr id="423" name="Google Shape;423;p6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5" name="Google Shape;425;p6"/>
            <p:cNvSpPr/>
            <p:nvPr/>
          </p:nvSpPr>
          <p:spPr>
            <a:xfrm>
              <a:off x="78125" y="2785287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716225" y="3688312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7" name="Google Shape;427;p6"/>
            <p:cNvGrpSpPr/>
            <p:nvPr/>
          </p:nvGrpSpPr>
          <p:grpSpPr>
            <a:xfrm>
              <a:off x="8439998" y="4802755"/>
              <a:ext cx="104858" cy="105082"/>
              <a:chOff x="2089506" y="3065185"/>
              <a:chExt cx="467700" cy="468909"/>
            </a:xfrm>
          </p:grpSpPr>
          <p:sp>
            <p:nvSpPr>
              <p:cNvPr id="428" name="Google Shape;428;p6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0" name="Google Shape;430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7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p7"/>
          <p:cNvGrpSpPr/>
          <p:nvPr/>
        </p:nvGrpSpPr>
        <p:grpSpPr>
          <a:xfrm>
            <a:off x="-108075" y="-1333050"/>
            <a:ext cx="6297775" cy="7604750"/>
            <a:chOff x="-108075" y="-1333050"/>
            <a:chExt cx="6297775" cy="7604750"/>
          </a:xfrm>
        </p:grpSpPr>
        <p:sp>
          <p:nvSpPr>
            <p:cNvPr id="434" name="Google Shape;434;p7"/>
            <p:cNvSpPr/>
            <p:nvPr/>
          </p:nvSpPr>
          <p:spPr>
            <a:xfrm>
              <a:off x="-108075" y="46040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572788" y="46040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3931263" y="-133305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5214700" y="-64035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38" name="Google Shape;438;p7"/>
          <p:cNvGrpSpPr/>
          <p:nvPr/>
        </p:nvGrpSpPr>
        <p:grpSpPr>
          <a:xfrm>
            <a:off x="267812" y="124635"/>
            <a:ext cx="6663269" cy="4857865"/>
            <a:chOff x="267812" y="124635"/>
            <a:chExt cx="6663269" cy="4857865"/>
          </a:xfrm>
        </p:grpSpPr>
        <p:grpSp>
          <p:nvGrpSpPr>
            <p:cNvPr id="439" name="Google Shape;439;p7"/>
            <p:cNvGrpSpPr/>
            <p:nvPr/>
          </p:nvGrpSpPr>
          <p:grpSpPr>
            <a:xfrm>
              <a:off x="4553273" y="124635"/>
              <a:ext cx="423708" cy="85699"/>
              <a:chOff x="2023432" y="4251819"/>
              <a:chExt cx="335584" cy="67864"/>
            </a:xfrm>
          </p:grpSpPr>
          <p:sp>
            <p:nvSpPr>
              <p:cNvPr id="440" name="Google Shape;440;p7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3" name="Google Shape;443;p7"/>
            <p:cNvGrpSpPr/>
            <p:nvPr/>
          </p:nvGrpSpPr>
          <p:grpSpPr>
            <a:xfrm>
              <a:off x="6826223" y="124637"/>
              <a:ext cx="104858" cy="105082"/>
              <a:chOff x="2089506" y="3065185"/>
              <a:chExt cx="467700" cy="468909"/>
            </a:xfrm>
          </p:grpSpPr>
          <p:sp>
            <p:nvSpPr>
              <p:cNvPr id="444" name="Google Shape;444;p7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" name="Google Shape;446;p7"/>
            <p:cNvSpPr/>
            <p:nvPr/>
          </p:nvSpPr>
          <p:spPr>
            <a:xfrm>
              <a:off x="5214700" y="334650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267812" y="481617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7"/>
            <p:cNvGrpSpPr/>
            <p:nvPr/>
          </p:nvGrpSpPr>
          <p:grpSpPr>
            <a:xfrm>
              <a:off x="432486" y="3808187"/>
              <a:ext cx="104858" cy="105082"/>
              <a:chOff x="2089506" y="3065185"/>
              <a:chExt cx="467700" cy="468909"/>
            </a:xfrm>
          </p:grpSpPr>
          <p:sp>
            <p:nvSpPr>
              <p:cNvPr id="449" name="Google Shape;449;p7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7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1" name="Google Shape;451;p7"/>
            <p:cNvGrpSpPr/>
            <p:nvPr/>
          </p:nvGrpSpPr>
          <p:grpSpPr>
            <a:xfrm>
              <a:off x="2100373" y="4702260"/>
              <a:ext cx="423708" cy="85699"/>
              <a:chOff x="2023432" y="4251819"/>
              <a:chExt cx="335584" cy="67864"/>
            </a:xfrm>
          </p:grpSpPr>
          <p:sp>
            <p:nvSpPr>
              <p:cNvPr id="452" name="Google Shape;452;p7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7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7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5" name="Google Shape;455;p7"/>
          <p:cNvGrpSpPr/>
          <p:nvPr/>
        </p:nvGrpSpPr>
        <p:grpSpPr>
          <a:xfrm>
            <a:off x="127534" y="60883"/>
            <a:ext cx="7062164" cy="5003508"/>
            <a:chOff x="127534" y="60883"/>
            <a:chExt cx="7062164" cy="5003508"/>
          </a:xfrm>
        </p:grpSpPr>
        <p:grpSp>
          <p:nvGrpSpPr>
            <p:cNvPr id="456" name="Google Shape;456;p7"/>
            <p:cNvGrpSpPr/>
            <p:nvPr/>
          </p:nvGrpSpPr>
          <p:grpSpPr>
            <a:xfrm>
              <a:off x="127534" y="60883"/>
              <a:ext cx="7062164" cy="5003508"/>
              <a:chOff x="127534" y="60883"/>
              <a:chExt cx="7062164" cy="5003508"/>
            </a:xfrm>
          </p:grpSpPr>
          <p:grpSp>
            <p:nvGrpSpPr>
              <p:cNvPr id="457" name="Google Shape;457;p7"/>
              <p:cNvGrpSpPr/>
              <p:nvPr/>
            </p:nvGrpSpPr>
            <p:grpSpPr>
              <a:xfrm>
                <a:off x="3625868" y="60883"/>
                <a:ext cx="415293" cy="417259"/>
                <a:chOff x="4866330" y="2324795"/>
                <a:chExt cx="190597" cy="191500"/>
              </a:xfrm>
            </p:grpSpPr>
            <p:sp>
              <p:nvSpPr>
                <p:cNvPr id="458" name="Google Shape;458;p7"/>
                <p:cNvSpPr/>
                <p:nvPr/>
              </p:nvSpPr>
              <p:spPr>
                <a:xfrm>
                  <a:off x="5047000" y="2506368"/>
                  <a:ext cx="9927" cy="9927"/>
                </a:xfrm>
                <a:custGeom>
                  <a:rect b="b" l="l" r="r" t="t"/>
                  <a:pathLst>
                    <a:path extrusionOk="0" h="55" w="55">
                      <a:moveTo>
                        <a:pt x="19" y="1"/>
                      </a:moveTo>
                      <a:lnTo>
                        <a:pt x="19" y="19"/>
                      </a:lnTo>
                      <a:lnTo>
                        <a:pt x="0" y="19"/>
                      </a:lnTo>
                      <a:lnTo>
                        <a:pt x="0" y="55"/>
                      </a:lnTo>
                      <a:lnTo>
                        <a:pt x="55" y="55"/>
                      </a:lnTo>
                      <a:lnTo>
                        <a:pt x="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7"/>
                <p:cNvSpPr/>
                <p:nvPr/>
              </p:nvSpPr>
              <p:spPr>
                <a:xfrm>
                  <a:off x="4994297" y="2509798"/>
                  <a:ext cx="13176" cy="6498"/>
                </a:xfrm>
                <a:custGeom>
                  <a:rect b="b" l="l" r="r" t="t"/>
                  <a:pathLst>
                    <a:path extrusionOk="0" h="36" w="73">
                      <a:moveTo>
                        <a:pt x="1" y="0"/>
                      </a:moveTo>
                      <a:lnTo>
                        <a:pt x="1" y="36"/>
                      </a:lnTo>
                      <a:lnTo>
                        <a:pt x="72" y="36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7"/>
                <p:cNvSpPr/>
                <p:nvPr/>
              </p:nvSpPr>
              <p:spPr>
                <a:xfrm>
                  <a:off x="4967585" y="2509798"/>
                  <a:ext cx="14078" cy="6498"/>
                </a:xfrm>
                <a:custGeom>
                  <a:rect b="b" l="l" r="r" t="t"/>
                  <a:pathLst>
                    <a:path extrusionOk="0" h="36" w="78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77" y="36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7"/>
                <p:cNvSpPr/>
                <p:nvPr/>
              </p:nvSpPr>
              <p:spPr>
                <a:xfrm>
                  <a:off x="4887808" y="2509798"/>
                  <a:ext cx="14439" cy="6498"/>
                </a:xfrm>
                <a:custGeom>
                  <a:rect b="b" l="l" r="r" t="t"/>
                  <a:pathLst>
                    <a:path extrusionOk="0" h="36" w="80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79" y="3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7"/>
                <p:cNvSpPr/>
                <p:nvPr/>
              </p:nvSpPr>
              <p:spPr>
                <a:xfrm>
                  <a:off x="4941775" y="2509798"/>
                  <a:ext cx="12995" cy="6498"/>
                </a:xfrm>
                <a:custGeom>
                  <a:rect b="b" l="l" r="r" t="t"/>
                  <a:pathLst>
                    <a:path extrusionOk="0" h="36" w="72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72" y="36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7"/>
                <p:cNvSpPr/>
                <p:nvPr/>
              </p:nvSpPr>
              <p:spPr>
                <a:xfrm>
                  <a:off x="4914882" y="2509798"/>
                  <a:ext cx="13176" cy="6498"/>
                </a:xfrm>
                <a:custGeom>
                  <a:rect b="b" l="l" r="r" t="t"/>
                  <a:pathLst>
                    <a:path extrusionOk="0" h="36" w="73">
                      <a:moveTo>
                        <a:pt x="1" y="0"/>
                      </a:moveTo>
                      <a:lnTo>
                        <a:pt x="1" y="36"/>
                      </a:lnTo>
                      <a:lnTo>
                        <a:pt x="72" y="36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7"/>
                <p:cNvSpPr/>
                <p:nvPr/>
              </p:nvSpPr>
              <p:spPr>
                <a:xfrm>
                  <a:off x="5020107" y="2509798"/>
                  <a:ext cx="14078" cy="6498"/>
                </a:xfrm>
                <a:custGeom>
                  <a:rect b="b" l="l" r="r" t="t"/>
                  <a:pathLst>
                    <a:path extrusionOk="0" h="36" w="78">
                      <a:moveTo>
                        <a:pt x="1" y="0"/>
                      </a:moveTo>
                      <a:lnTo>
                        <a:pt x="1" y="36"/>
                      </a:lnTo>
                      <a:lnTo>
                        <a:pt x="78" y="3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7"/>
                <p:cNvSpPr/>
                <p:nvPr/>
              </p:nvSpPr>
              <p:spPr>
                <a:xfrm>
                  <a:off x="4866330" y="2506368"/>
                  <a:ext cx="8844" cy="9927"/>
                </a:xfrm>
                <a:custGeom>
                  <a:rect b="b" l="l" r="r" t="t"/>
                  <a:pathLst>
                    <a:path extrusionOk="0" h="55" w="49">
                      <a:moveTo>
                        <a:pt x="1" y="1"/>
                      </a:moveTo>
                      <a:lnTo>
                        <a:pt x="1" y="55"/>
                      </a:lnTo>
                      <a:lnTo>
                        <a:pt x="48" y="55"/>
                      </a:lnTo>
                      <a:lnTo>
                        <a:pt x="48" y="19"/>
                      </a:lnTo>
                      <a:lnTo>
                        <a:pt x="31" y="19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7"/>
                <p:cNvSpPr/>
                <p:nvPr/>
              </p:nvSpPr>
              <p:spPr>
                <a:xfrm>
                  <a:off x="4866330" y="2453846"/>
                  <a:ext cx="5595" cy="12995"/>
                </a:xfrm>
                <a:custGeom>
                  <a:rect b="b" l="l" r="r" t="t"/>
                  <a:pathLst>
                    <a:path extrusionOk="0" h="72" w="31">
                      <a:moveTo>
                        <a:pt x="1" y="0"/>
                      </a:moveTo>
                      <a:lnTo>
                        <a:pt x="1" y="72"/>
                      </a:lnTo>
                      <a:lnTo>
                        <a:pt x="31" y="72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7"/>
                <p:cNvSpPr/>
                <p:nvPr/>
              </p:nvSpPr>
              <p:spPr>
                <a:xfrm>
                  <a:off x="4866330" y="2347176"/>
                  <a:ext cx="5595" cy="14439"/>
                </a:xfrm>
                <a:custGeom>
                  <a:rect b="b" l="l" r="r" t="t"/>
                  <a:pathLst>
                    <a:path extrusionOk="0" h="80" w="31">
                      <a:moveTo>
                        <a:pt x="1" y="1"/>
                      </a:moveTo>
                      <a:lnTo>
                        <a:pt x="1" y="79"/>
                      </a:lnTo>
                      <a:lnTo>
                        <a:pt x="31" y="79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7"/>
                <p:cNvSpPr/>
                <p:nvPr/>
              </p:nvSpPr>
              <p:spPr>
                <a:xfrm>
                  <a:off x="4866330" y="2374250"/>
                  <a:ext cx="5595" cy="13176"/>
                </a:xfrm>
                <a:custGeom>
                  <a:rect b="b" l="l" r="r" t="t"/>
                  <a:pathLst>
                    <a:path extrusionOk="0" h="73" w="31">
                      <a:moveTo>
                        <a:pt x="1" y="1"/>
                      </a:moveTo>
                      <a:lnTo>
                        <a:pt x="1" y="72"/>
                      </a:lnTo>
                      <a:lnTo>
                        <a:pt x="31" y="72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7"/>
                <p:cNvSpPr/>
                <p:nvPr/>
              </p:nvSpPr>
              <p:spPr>
                <a:xfrm>
                  <a:off x="4866330" y="2401143"/>
                  <a:ext cx="5595" cy="12995"/>
                </a:xfrm>
                <a:custGeom>
                  <a:rect b="b" l="l" r="r" t="t"/>
                  <a:pathLst>
                    <a:path extrusionOk="0" h="72" w="31">
                      <a:moveTo>
                        <a:pt x="1" y="0"/>
                      </a:moveTo>
                      <a:lnTo>
                        <a:pt x="1" y="72"/>
                      </a:lnTo>
                      <a:lnTo>
                        <a:pt x="31" y="72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7"/>
                <p:cNvSpPr/>
                <p:nvPr/>
              </p:nvSpPr>
              <p:spPr>
                <a:xfrm>
                  <a:off x="4866330" y="2426953"/>
                  <a:ext cx="5595" cy="12995"/>
                </a:xfrm>
                <a:custGeom>
                  <a:rect b="b" l="l" r="r" t="t"/>
                  <a:pathLst>
                    <a:path extrusionOk="0" h="72" w="31">
                      <a:moveTo>
                        <a:pt x="1" y="0"/>
                      </a:moveTo>
                      <a:lnTo>
                        <a:pt x="1" y="72"/>
                      </a:lnTo>
                      <a:lnTo>
                        <a:pt x="31" y="72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7"/>
                <p:cNvSpPr/>
                <p:nvPr/>
              </p:nvSpPr>
              <p:spPr>
                <a:xfrm>
                  <a:off x="4866330" y="2479475"/>
                  <a:ext cx="5595" cy="14259"/>
                </a:xfrm>
                <a:custGeom>
                  <a:rect b="b" l="l" r="r" t="t"/>
                  <a:pathLst>
                    <a:path extrusionOk="0" h="79" w="31">
                      <a:moveTo>
                        <a:pt x="1" y="1"/>
                      </a:moveTo>
                      <a:lnTo>
                        <a:pt x="1" y="78"/>
                      </a:lnTo>
                      <a:lnTo>
                        <a:pt x="31" y="78"/>
                      </a:lnTo>
                      <a:lnTo>
                        <a:pt x="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7"/>
                <p:cNvSpPr/>
                <p:nvPr/>
              </p:nvSpPr>
              <p:spPr>
                <a:xfrm>
                  <a:off x="4866330" y="2324795"/>
                  <a:ext cx="8844" cy="9746"/>
                </a:xfrm>
                <a:custGeom>
                  <a:rect b="b" l="l" r="r" t="t"/>
                  <a:pathLst>
                    <a:path extrusionOk="0" h="54" w="49">
                      <a:moveTo>
                        <a:pt x="1" y="0"/>
                      </a:moveTo>
                      <a:lnTo>
                        <a:pt x="1" y="53"/>
                      </a:lnTo>
                      <a:lnTo>
                        <a:pt x="31" y="53"/>
                      </a:lnTo>
                      <a:lnTo>
                        <a:pt x="31" y="36"/>
                      </a:lnTo>
                      <a:lnTo>
                        <a:pt x="48" y="36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7"/>
                <p:cNvSpPr/>
                <p:nvPr/>
              </p:nvSpPr>
              <p:spPr>
                <a:xfrm>
                  <a:off x="5020107" y="2324795"/>
                  <a:ext cx="14078" cy="6678"/>
                </a:xfrm>
                <a:custGeom>
                  <a:rect b="b" l="l" r="r" t="t"/>
                  <a:pathLst>
                    <a:path extrusionOk="0" h="37" w="78">
                      <a:moveTo>
                        <a:pt x="1" y="0"/>
                      </a:moveTo>
                      <a:lnTo>
                        <a:pt x="1" y="36"/>
                      </a:lnTo>
                      <a:lnTo>
                        <a:pt x="78" y="36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7"/>
                <p:cNvSpPr/>
                <p:nvPr/>
              </p:nvSpPr>
              <p:spPr>
                <a:xfrm>
                  <a:off x="4994297" y="2324795"/>
                  <a:ext cx="13176" cy="6678"/>
                </a:xfrm>
                <a:custGeom>
                  <a:rect b="b" l="l" r="r" t="t"/>
                  <a:pathLst>
                    <a:path extrusionOk="0" h="37" w="73">
                      <a:moveTo>
                        <a:pt x="1" y="0"/>
                      </a:moveTo>
                      <a:lnTo>
                        <a:pt x="1" y="36"/>
                      </a:lnTo>
                      <a:lnTo>
                        <a:pt x="72" y="36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7"/>
                <p:cNvSpPr/>
                <p:nvPr/>
              </p:nvSpPr>
              <p:spPr>
                <a:xfrm>
                  <a:off x="4967585" y="2324795"/>
                  <a:ext cx="14078" cy="6678"/>
                </a:xfrm>
                <a:custGeom>
                  <a:rect b="b" l="l" r="r" t="t"/>
                  <a:pathLst>
                    <a:path extrusionOk="0" h="37" w="78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77" y="36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7"/>
                <p:cNvSpPr/>
                <p:nvPr/>
              </p:nvSpPr>
              <p:spPr>
                <a:xfrm>
                  <a:off x="4887808" y="2324795"/>
                  <a:ext cx="14439" cy="6678"/>
                </a:xfrm>
                <a:custGeom>
                  <a:rect b="b" l="l" r="r" t="t"/>
                  <a:pathLst>
                    <a:path extrusionOk="0" h="37" w="80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79" y="3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7"/>
                <p:cNvSpPr/>
                <p:nvPr/>
              </p:nvSpPr>
              <p:spPr>
                <a:xfrm>
                  <a:off x="4941775" y="2324795"/>
                  <a:ext cx="12995" cy="6678"/>
                </a:xfrm>
                <a:custGeom>
                  <a:rect b="b" l="l" r="r" t="t"/>
                  <a:pathLst>
                    <a:path extrusionOk="0" h="37" w="72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72" y="36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7"/>
                <p:cNvSpPr/>
                <p:nvPr/>
              </p:nvSpPr>
              <p:spPr>
                <a:xfrm>
                  <a:off x="4914882" y="2324795"/>
                  <a:ext cx="13176" cy="6678"/>
                </a:xfrm>
                <a:custGeom>
                  <a:rect b="b" l="l" r="r" t="t"/>
                  <a:pathLst>
                    <a:path extrusionOk="0" h="37" w="73">
                      <a:moveTo>
                        <a:pt x="1" y="0"/>
                      </a:moveTo>
                      <a:lnTo>
                        <a:pt x="1" y="36"/>
                      </a:lnTo>
                      <a:lnTo>
                        <a:pt x="72" y="36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7"/>
                <p:cNvSpPr/>
                <p:nvPr/>
              </p:nvSpPr>
              <p:spPr>
                <a:xfrm>
                  <a:off x="5047000" y="2324795"/>
                  <a:ext cx="9927" cy="9746"/>
                </a:xfrm>
                <a:custGeom>
                  <a:rect b="b" l="l" r="r" t="t"/>
                  <a:pathLst>
                    <a:path extrusionOk="0" h="54" w="55">
                      <a:moveTo>
                        <a:pt x="0" y="0"/>
                      </a:moveTo>
                      <a:lnTo>
                        <a:pt x="0" y="36"/>
                      </a:lnTo>
                      <a:lnTo>
                        <a:pt x="19" y="36"/>
                      </a:lnTo>
                      <a:lnTo>
                        <a:pt x="19" y="53"/>
                      </a:lnTo>
                      <a:lnTo>
                        <a:pt x="55" y="53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7"/>
                <p:cNvSpPr/>
                <p:nvPr/>
              </p:nvSpPr>
              <p:spPr>
                <a:xfrm>
                  <a:off x="5050430" y="2347176"/>
                  <a:ext cx="6498" cy="14439"/>
                </a:xfrm>
                <a:custGeom>
                  <a:rect b="b" l="l" r="r" t="t"/>
                  <a:pathLst>
                    <a:path extrusionOk="0" h="80" w="36">
                      <a:moveTo>
                        <a:pt x="0" y="1"/>
                      </a:moveTo>
                      <a:lnTo>
                        <a:pt x="0" y="79"/>
                      </a:lnTo>
                      <a:lnTo>
                        <a:pt x="36" y="79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7"/>
                <p:cNvSpPr/>
                <p:nvPr/>
              </p:nvSpPr>
              <p:spPr>
                <a:xfrm>
                  <a:off x="5050430" y="2374250"/>
                  <a:ext cx="6498" cy="13176"/>
                </a:xfrm>
                <a:custGeom>
                  <a:rect b="b" l="l" r="r" t="t"/>
                  <a:pathLst>
                    <a:path extrusionOk="0" h="73" w="36">
                      <a:moveTo>
                        <a:pt x="0" y="1"/>
                      </a:moveTo>
                      <a:lnTo>
                        <a:pt x="0" y="72"/>
                      </a:lnTo>
                      <a:lnTo>
                        <a:pt x="36" y="72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7"/>
                <p:cNvSpPr/>
                <p:nvPr/>
              </p:nvSpPr>
              <p:spPr>
                <a:xfrm>
                  <a:off x="5050430" y="2401143"/>
                  <a:ext cx="6498" cy="12995"/>
                </a:xfrm>
                <a:custGeom>
                  <a:rect b="b" l="l" r="r" t="t"/>
                  <a:pathLst>
                    <a:path extrusionOk="0" h="72" w="36">
                      <a:moveTo>
                        <a:pt x="0" y="0"/>
                      </a:moveTo>
                      <a:lnTo>
                        <a:pt x="0" y="72"/>
                      </a:lnTo>
                      <a:lnTo>
                        <a:pt x="36" y="7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7"/>
                <p:cNvSpPr/>
                <p:nvPr/>
              </p:nvSpPr>
              <p:spPr>
                <a:xfrm>
                  <a:off x="5050430" y="2479475"/>
                  <a:ext cx="6498" cy="14259"/>
                </a:xfrm>
                <a:custGeom>
                  <a:rect b="b" l="l" r="r" t="t"/>
                  <a:pathLst>
                    <a:path extrusionOk="0" h="79" w="36">
                      <a:moveTo>
                        <a:pt x="0" y="1"/>
                      </a:moveTo>
                      <a:lnTo>
                        <a:pt x="0" y="78"/>
                      </a:lnTo>
                      <a:lnTo>
                        <a:pt x="36" y="78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7"/>
                <p:cNvSpPr/>
                <p:nvPr/>
              </p:nvSpPr>
              <p:spPr>
                <a:xfrm>
                  <a:off x="5050430" y="2426953"/>
                  <a:ext cx="6498" cy="12995"/>
                </a:xfrm>
                <a:custGeom>
                  <a:rect b="b" l="l" r="r" t="t"/>
                  <a:pathLst>
                    <a:path extrusionOk="0" h="72" w="36">
                      <a:moveTo>
                        <a:pt x="0" y="0"/>
                      </a:moveTo>
                      <a:lnTo>
                        <a:pt x="0" y="72"/>
                      </a:lnTo>
                      <a:lnTo>
                        <a:pt x="36" y="7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7"/>
                <p:cNvSpPr/>
                <p:nvPr/>
              </p:nvSpPr>
              <p:spPr>
                <a:xfrm>
                  <a:off x="5050430" y="2453846"/>
                  <a:ext cx="6498" cy="12995"/>
                </a:xfrm>
                <a:custGeom>
                  <a:rect b="b" l="l" r="r" t="t"/>
                  <a:pathLst>
                    <a:path extrusionOk="0" h="72" w="36">
                      <a:moveTo>
                        <a:pt x="0" y="0"/>
                      </a:moveTo>
                      <a:lnTo>
                        <a:pt x="0" y="72"/>
                      </a:lnTo>
                      <a:lnTo>
                        <a:pt x="36" y="72"/>
                      </a:ln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7"/>
                <p:cNvSpPr/>
                <p:nvPr/>
              </p:nvSpPr>
              <p:spPr>
                <a:xfrm>
                  <a:off x="4868496" y="2327864"/>
                  <a:ext cx="185183" cy="185183"/>
                </a:xfrm>
                <a:custGeom>
                  <a:rect b="b" l="l" r="r" t="t"/>
                  <a:pathLst>
                    <a:path extrusionOk="0" h="1026" w="1026">
                      <a:moveTo>
                        <a:pt x="501" y="0"/>
                      </a:moveTo>
                      <a:lnTo>
                        <a:pt x="501" y="143"/>
                      </a:lnTo>
                      <a:cubicBezTo>
                        <a:pt x="501" y="173"/>
                        <a:pt x="513" y="198"/>
                        <a:pt x="536" y="209"/>
                      </a:cubicBezTo>
                      <a:cubicBezTo>
                        <a:pt x="547" y="215"/>
                        <a:pt x="560" y="218"/>
                        <a:pt x="571" y="218"/>
                      </a:cubicBezTo>
                      <a:cubicBezTo>
                        <a:pt x="585" y="218"/>
                        <a:pt x="598" y="214"/>
                        <a:pt x="608" y="203"/>
                      </a:cubicBezTo>
                      <a:cubicBezTo>
                        <a:pt x="615" y="203"/>
                        <a:pt x="615" y="203"/>
                        <a:pt x="615" y="198"/>
                      </a:cubicBezTo>
                      <a:cubicBezTo>
                        <a:pt x="629" y="188"/>
                        <a:pt x="648" y="178"/>
                        <a:pt x="668" y="178"/>
                      </a:cubicBezTo>
                      <a:cubicBezTo>
                        <a:pt x="671" y="178"/>
                        <a:pt x="675" y="178"/>
                        <a:pt x="679" y="179"/>
                      </a:cubicBezTo>
                      <a:cubicBezTo>
                        <a:pt x="722" y="179"/>
                        <a:pt x="751" y="215"/>
                        <a:pt x="751" y="251"/>
                      </a:cubicBezTo>
                      <a:cubicBezTo>
                        <a:pt x="758" y="275"/>
                        <a:pt x="751" y="299"/>
                        <a:pt x="734" y="311"/>
                      </a:cubicBezTo>
                      <a:cubicBezTo>
                        <a:pt x="718" y="329"/>
                        <a:pt x="696" y="338"/>
                        <a:pt x="674" y="338"/>
                      </a:cubicBezTo>
                      <a:cubicBezTo>
                        <a:pt x="655" y="338"/>
                        <a:pt x="635" y="331"/>
                        <a:pt x="621" y="316"/>
                      </a:cubicBezTo>
                      <a:cubicBezTo>
                        <a:pt x="615" y="316"/>
                        <a:pt x="608" y="311"/>
                        <a:pt x="602" y="311"/>
                      </a:cubicBezTo>
                      <a:cubicBezTo>
                        <a:pt x="594" y="305"/>
                        <a:pt x="582" y="302"/>
                        <a:pt x="569" y="302"/>
                      </a:cubicBezTo>
                      <a:cubicBezTo>
                        <a:pt x="556" y="302"/>
                        <a:pt x="543" y="305"/>
                        <a:pt x="531" y="311"/>
                      </a:cubicBezTo>
                      <a:cubicBezTo>
                        <a:pt x="513" y="322"/>
                        <a:pt x="501" y="346"/>
                        <a:pt x="501" y="371"/>
                      </a:cubicBezTo>
                      <a:lnTo>
                        <a:pt x="501" y="495"/>
                      </a:lnTo>
                      <a:lnTo>
                        <a:pt x="371" y="495"/>
                      </a:lnTo>
                      <a:cubicBezTo>
                        <a:pt x="352" y="495"/>
                        <a:pt x="340" y="489"/>
                        <a:pt x="335" y="478"/>
                      </a:cubicBezTo>
                      <a:cubicBezTo>
                        <a:pt x="322" y="459"/>
                        <a:pt x="329" y="448"/>
                        <a:pt x="335" y="436"/>
                      </a:cubicBezTo>
                      <a:lnTo>
                        <a:pt x="335" y="429"/>
                      </a:lnTo>
                      <a:cubicBezTo>
                        <a:pt x="358" y="406"/>
                        <a:pt x="371" y="376"/>
                        <a:pt x="371" y="341"/>
                      </a:cubicBezTo>
                      <a:cubicBezTo>
                        <a:pt x="365" y="286"/>
                        <a:pt x="322" y="245"/>
                        <a:pt x="269" y="245"/>
                      </a:cubicBezTo>
                      <a:cubicBezTo>
                        <a:pt x="264" y="244"/>
                        <a:pt x="258" y="243"/>
                        <a:pt x="253" y="243"/>
                      </a:cubicBezTo>
                      <a:cubicBezTo>
                        <a:pt x="227" y="243"/>
                        <a:pt x="199" y="254"/>
                        <a:pt x="179" y="269"/>
                      </a:cubicBezTo>
                      <a:cubicBezTo>
                        <a:pt x="156" y="294"/>
                        <a:pt x="143" y="322"/>
                        <a:pt x="143" y="352"/>
                      </a:cubicBezTo>
                      <a:cubicBezTo>
                        <a:pt x="143" y="382"/>
                        <a:pt x="156" y="412"/>
                        <a:pt x="173" y="429"/>
                      </a:cubicBezTo>
                      <a:cubicBezTo>
                        <a:pt x="173" y="429"/>
                        <a:pt x="173" y="436"/>
                        <a:pt x="179" y="436"/>
                      </a:cubicBezTo>
                      <a:cubicBezTo>
                        <a:pt x="186" y="448"/>
                        <a:pt x="186" y="465"/>
                        <a:pt x="179" y="478"/>
                      </a:cubicBezTo>
                      <a:cubicBezTo>
                        <a:pt x="168" y="489"/>
                        <a:pt x="156" y="495"/>
                        <a:pt x="143" y="495"/>
                      </a:cubicBezTo>
                      <a:lnTo>
                        <a:pt x="0" y="495"/>
                      </a:lnTo>
                      <a:lnTo>
                        <a:pt x="0" y="531"/>
                      </a:lnTo>
                      <a:lnTo>
                        <a:pt x="143" y="531"/>
                      </a:lnTo>
                      <a:cubicBezTo>
                        <a:pt x="168" y="531"/>
                        <a:pt x="192" y="514"/>
                        <a:pt x="203" y="495"/>
                      </a:cubicBezTo>
                      <a:cubicBezTo>
                        <a:pt x="215" y="472"/>
                        <a:pt x="215" y="448"/>
                        <a:pt x="203" y="424"/>
                      </a:cubicBezTo>
                      <a:cubicBezTo>
                        <a:pt x="203" y="418"/>
                        <a:pt x="198" y="412"/>
                        <a:pt x="198" y="412"/>
                      </a:cubicBezTo>
                      <a:cubicBezTo>
                        <a:pt x="179" y="394"/>
                        <a:pt x="173" y="376"/>
                        <a:pt x="173" y="352"/>
                      </a:cubicBezTo>
                      <a:cubicBezTo>
                        <a:pt x="173" y="329"/>
                        <a:pt x="186" y="311"/>
                        <a:pt x="203" y="294"/>
                      </a:cubicBezTo>
                      <a:cubicBezTo>
                        <a:pt x="217" y="279"/>
                        <a:pt x="230" y="273"/>
                        <a:pt x="247" y="273"/>
                      </a:cubicBezTo>
                      <a:cubicBezTo>
                        <a:pt x="252" y="273"/>
                        <a:pt x="257" y="274"/>
                        <a:pt x="263" y="275"/>
                      </a:cubicBezTo>
                      <a:cubicBezTo>
                        <a:pt x="305" y="275"/>
                        <a:pt x="335" y="305"/>
                        <a:pt x="335" y="346"/>
                      </a:cubicBezTo>
                      <a:cubicBezTo>
                        <a:pt x="340" y="371"/>
                        <a:pt x="329" y="394"/>
                        <a:pt x="316" y="412"/>
                      </a:cubicBezTo>
                      <a:cubicBezTo>
                        <a:pt x="310" y="412"/>
                        <a:pt x="310" y="412"/>
                        <a:pt x="310" y="418"/>
                      </a:cubicBezTo>
                      <a:cubicBezTo>
                        <a:pt x="293" y="436"/>
                        <a:pt x="293" y="465"/>
                        <a:pt x="305" y="489"/>
                      </a:cubicBezTo>
                      <a:cubicBezTo>
                        <a:pt x="316" y="514"/>
                        <a:pt x="340" y="531"/>
                        <a:pt x="371" y="531"/>
                      </a:cubicBezTo>
                      <a:lnTo>
                        <a:pt x="501" y="531"/>
                      </a:lnTo>
                      <a:lnTo>
                        <a:pt x="501" y="657"/>
                      </a:lnTo>
                      <a:cubicBezTo>
                        <a:pt x="501" y="668"/>
                        <a:pt x="489" y="679"/>
                        <a:pt x="478" y="692"/>
                      </a:cubicBezTo>
                      <a:cubicBezTo>
                        <a:pt x="471" y="695"/>
                        <a:pt x="465" y="697"/>
                        <a:pt x="459" y="697"/>
                      </a:cubicBezTo>
                      <a:cubicBezTo>
                        <a:pt x="452" y="697"/>
                        <a:pt x="445" y="695"/>
                        <a:pt x="436" y="692"/>
                      </a:cubicBezTo>
                      <a:cubicBezTo>
                        <a:pt x="436" y="687"/>
                        <a:pt x="429" y="687"/>
                        <a:pt x="429" y="687"/>
                      </a:cubicBezTo>
                      <a:cubicBezTo>
                        <a:pt x="412" y="668"/>
                        <a:pt x="382" y="657"/>
                        <a:pt x="352" y="657"/>
                      </a:cubicBezTo>
                      <a:cubicBezTo>
                        <a:pt x="322" y="657"/>
                        <a:pt x="293" y="668"/>
                        <a:pt x="269" y="692"/>
                      </a:cubicBezTo>
                      <a:cubicBezTo>
                        <a:pt x="250" y="715"/>
                        <a:pt x="239" y="745"/>
                        <a:pt x="245" y="781"/>
                      </a:cubicBezTo>
                      <a:cubicBezTo>
                        <a:pt x="250" y="830"/>
                        <a:pt x="293" y="871"/>
                        <a:pt x="340" y="877"/>
                      </a:cubicBezTo>
                      <a:cubicBezTo>
                        <a:pt x="347" y="878"/>
                        <a:pt x="353" y="878"/>
                        <a:pt x="358" y="878"/>
                      </a:cubicBezTo>
                      <a:cubicBezTo>
                        <a:pt x="386" y="878"/>
                        <a:pt x="410" y="867"/>
                        <a:pt x="429" y="847"/>
                      </a:cubicBezTo>
                      <a:lnTo>
                        <a:pt x="436" y="847"/>
                      </a:lnTo>
                      <a:cubicBezTo>
                        <a:pt x="443" y="840"/>
                        <a:pt x="450" y="837"/>
                        <a:pt x="458" y="837"/>
                      </a:cubicBezTo>
                      <a:cubicBezTo>
                        <a:pt x="464" y="837"/>
                        <a:pt x="470" y="839"/>
                        <a:pt x="478" y="841"/>
                      </a:cubicBezTo>
                      <a:cubicBezTo>
                        <a:pt x="489" y="852"/>
                        <a:pt x="501" y="865"/>
                        <a:pt x="501" y="882"/>
                      </a:cubicBezTo>
                      <a:lnTo>
                        <a:pt x="501" y="1025"/>
                      </a:lnTo>
                      <a:lnTo>
                        <a:pt x="531" y="1025"/>
                      </a:lnTo>
                      <a:lnTo>
                        <a:pt x="531" y="882"/>
                      </a:lnTo>
                      <a:cubicBezTo>
                        <a:pt x="531" y="852"/>
                        <a:pt x="513" y="830"/>
                        <a:pt x="489" y="817"/>
                      </a:cubicBezTo>
                      <a:cubicBezTo>
                        <a:pt x="478" y="812"/>
                        <a:pt x="468" y="809"/>
                        <a:pt x="457" y="809"/>
                      </a:cubicBezTo>
                      <a:cubicBezTo>
                        <a:pt x="444" y="809"/>
                        <a:pt x="431" y="813"/>
                        <a:pt x="418" y="822"/>
                      </a:cubicBezTo>
                      <a:cubicBezTo>
                        <a:pt x="418" y="822"/>
                        <a:pt x="412" y="822"/>
                        <a:pt x="412" y="830"/>
                      </a:cubicBezTo>
                      <a:cubicBezTo>
                        <a:pt x="397" y="839"/>
                        <a:pt x="379" y="848"/>
                        <a:pt x="359" y="848"/>
                      </a:cubicBezTo>
                      <a:cubicBezTo>
                        <a:pt x="355" y="848"/>
                        <a:pt x="351" y="848"/>
                        <a:pt x="346" y="847"/>
                      </a:cubicBezTo>
                      <a:cubicBezTo>
                        <a:pt x="310" y="847"/>
                        <a:pt x="275" y="811"/>
                        <a:pt x="275" y="775"/>
                      </a:cubicBezTo>
                      <a:cubicBezTo>
                        <a:pt x="269" y="751"/>
                        <a:pt x="280" y="728"/>
                        <a:pt x="293" y="715"/>
                      </a:cubicBezTo>
                      <a:cubicBezTo>
                        <a:pt x="308" y="697"/>
                        <a:pt x="330" y="688"/>
                        <a:pt x="353" y="688"/>
                      </a:cubicBezTo>
                      <a:cubicBezTo>
                        <a:pt x="374" y="688"/>
                        <a:pt x="395" y="695"/>
                        <a:pt x="412" y="709"/>
                      </a:cubicBezTo>
                      <a:cubicBezTo>
                        <a:pt x="412" y="709"/>
                        <a:pt x="418" y="715"/>
                        <a:pt x="423" y="715"/>
                      </a:cubicBezTo>
                      <a:cubicBezTo>
                        <a:pt x="436" y="722"/>
                        <a:pt x="448" y="725"/>
                        <a:pt x="460" y="725"/>
                      </a:cubicBezTo>
                      <a:cubicBezTo>
                        <a:pt x="472" y="725"/>
                        <a:pt x="483" y="722"/>
                        <a:pt x="495" y="715"/>
                      </a:cubicBezTo>
                      <a:cubicBezTo>
                        <a:pt x="513" y="704"/>
                        <a:pt x="531" y="679"/>
                        <a:pt x="531" y="657"/>
                      </a:cubicBezTo>
                      <a:lnTo>
                        <a:pt x="531" y="531"/>
                      </a:lnTo>
                      <a:lnTo>
                        <a:pt x="656" y="531"/>
                      </a:lnTo>
                      <a:cubicBezTo>
                        <a:pt x="668" y="531"/>
                        <a:pt x="679" y="537"/>
                        <a:pt x="692" y="549"/>
                      </a:cubicBezTo>
                      <a:cubicBezTo>
                        <a:pt x="698" y="561"/>
                        <a:pt x="698" y="579"/>
                        <a:pt x="692" y="591"/>
                      </a:cubicBezTo>
                      <a:cubicBezTo>
                        <a:pt x="686" y="591"/>
                        <a:pt x="686" y="597"/>
                        <a:pt x="686" y="597"/>
                      </a:cubicBezTo>
                      <a:cubicBezTo>
                        <a:pt x="668" y="615"/>
                        <a:pt x="656" y="644"/>
                        <a:pt x="656" y="674"/>
                      </a:cubicBezTo>
                      <a:cubicBezTo>
                        <a:pt x="656" y="704"/>
                        <a:pt x="668" y="734"/>
                        <a:pt x="692" y="758"/>
                      </a:cubicBezTo>
                      <a:cubicBezTo>
                        <a:pt x="715" y="775"/>
                        <a:pt x="739" y="787"/>
                        <a:pt x="769" y="787"/>
                      </a:cubicBezTo>
                      <a:cubicBezTo>
                        <a:pt x="769" y="787"/>
                        <a:pt x="775" y="787"/>
                        <a:pt x="781" y="781"/>
                      </a:cubicBezTo>
                      <a:cubicBezTo>
                        <a:pt x="835" y="781"/>
                        <a:pt x="877" y="739"/>
                        <a:pt x="882" y="687"/>
                      </a:cubicBezTo>
                      <a:cubicBezTo>
                        <a:pt x="882" y="651"/>
                        <a:pt x="871" y="621"/>
                        <a:pt x="847" y="597"/>
                      </a:cubicBezTo>
                      <a:lnTo>
                        <a:pt x="847" y="591"/>
                      </a:lnTo>
                      <a:cubicBezTo>
                        <a:pt x="841" y="579"/>
                        <a:pt x="835" y="567"/>
                        <a:pt x="847" y="549"/>
                      </a:cubicBezTo>
                      <a:cubicBezTo>
                        <a:pt x="852" y="537"/>
                        <a:pt x="865" y="531"/>
                        <a:pt x="882" y="531"/>
                      </a:cubicBezTo>
                      <a:lnTo>
                        <a:pt x="1025" y="531"/>
                      </a:lnTo>
                      <a:lnTo>
                        <a:pt x="1025" y="495"/>
                      </a:lnTo>
                      <a:lnTo>
                        <a:pt x="882" y="495"/>
                      </a:lnTo>
                      <a:cubicBezTo>
                        <a:pt x="852" y="495"/>
                        <a:pt x="829" y="514"/>
                        <a:pt x="816" y="537"/>
                      </a:cubicBezTo>
                      <a:cubicBezTo>
                        <a:pt x="805" y="561"/>
                        <a:pt x="805" y="591"/>
                        <a:pt x="822" y="608"/>
                      </a:cubicBezTo>
                      <a:cubicBezTo>
                        <a:pt x="822" y="615"/>
                        <a:pt x="822" y="615"/>
                        <a:pt x="829" y="615"/>
                      </a:cubicBezTo>
                      <a:cubicBezTo>
                        <a:pt x="841" y="632"/>
                        <a:pt x="852" y="657"/>
                        <a:pt x="847" y="679"/>
                      </a:cubicBezTo>
                      <a:cubicBezTo>
                        <a:pt x="847" y="722"/>
                        <a:pt x="816" y="751"/>
                        <a:pt x="775" y="751"/>
                      </a:cubicBezTo>
                      <a:cubicBezTo>
                        <a:pt x="769" y="753"/>
                        <a:pt x="763" y="754"/>
                        <a:pt x="757" y="754"/>
                      </a:cubicBezTo>
                      <a:cubicBezTo>
                        <a:pt x="742" y="754"/>
                        <a:pt x="729" y="746"/>
                        <a:pt x="715" y="734"/>
                      </a:cubicBezTo>
                      <a:cubicBezTo>
                        <a:pt x="698" y="715"/>
                        <a:pt x="686" y="698"/>
                        <a:pt x="686" y="674"/>
                      </a:cubicBezTo>
                      <a:cubicBezTo>
                        <a:pt x="686" y="651"/>
                        <a:pt x="692" y="632"/>
                        <a:pt x="709" y="615"/>
                      </a:cubicBezTo>
                      <a:cubicBezTo>
                        <a:pt x="709" y="615"/>
                        <a:pt x="715" y="608"/>
                        <a:pt x="715" y="602"/>
                      </a:cubicBezTo>
                      <a:cubicBezTo>
                        <a:pt x="728" y="579"/>
                        <a:pt x="728" y="555"/>
                        <a:pt x="715" y="531"/>
                      </a:cubicBezTo>
                      <a:cubicBezTo>
                        <a:pt x="704" y="514"/>
                        <a:pt x="679" y="495"/>
                        <a:pt x="656" y="495"/>
                      </a:cubicBezTo>
                      <a:lnTo>
                        <a:pt x="531" y="495"/>
                      </a:lnTo>
                      <a:lnTo>
                        <a:pt x="531" y="371"/>
                      </a:lnTo>
                      <a:cubicBezTo>
                        <a:pt x="531" y="358"/>
                        <a:pt x="536" y="346"/>
                        <a:pt x="549" y="335"/>
                      </a:cubicBezTo>
                      <a:cubicBezTo>
                        <a:pt x="555" y="332"/>
                        <a:pt x="562" y="331"/>
                        <a:pt x="570" y="331"/>
                      </a:cubicBezTo>
                      <a:cubicBezTo>
                        <a:pt x="577" y="331"/>
                        <a:pt x="585" y="332"/>
                        <a:pt x="591" y="335"/>
                      </a:cubicBezTo>
                      <a:cubicBezTo>
                        <a:pt x="591" y="341"/>
                        <a:pt x="596" y="341"/>
                        <a:pt x="596" y="341"/>
                      </a:cubicBezTo>
                      <a:cubicBezTo>
                        <a:pt x="621" y="358"/>
                        <a:pt x="644" y="371"/>
                        <a:pt x="674" y="371"/>
                      </a:cubicBezTo>
                      <a:cubicBezTo>
                        <a:pt x="704" y="371"/>
                        <a:pt x="734" y="358"/>
                        <a:pt x="758" y="335"/>
                      </a:cubicBezTo>
                      <a:cubicBezTo>
                        <a:pt x="775" y="311"/>
                        <a:pt x="786" y="281"/>
                        <a:pt x="786" y="245"/>
                      </a:cubicBezTo>
                      <a:cubicBezTo>
                        <a:pt x="781" y="198"/>
                        <a:pt x="739" y="156"/>
                        <a:pt x="686" y="151"/>
                      </a:cubicBezTo>
                      <a:cubicBezTo>
                        <a:pt x="680" y="149"/>
                        <a:pt x="673" y="149"/>
                        <a:pt x="667" y="149"/>
                      </a:cubicBezTo>
                      <a:cubicBezTo>
                        <a:pt x="640" y="149"/>
                        <a:pt x="616" y="161"/>
                        <a:pt x="596" y="179"/>
                      </a:cubicBezTo>
                      <a:lnTo>
                        <a:pt x="591" y="179"/>
                      </a:lnTo>
                      <a:cubicBezTo>
                        <a:pt x="584" y="187"/>
                        <a:pt x="576" y="190"/>
                        <a:pt x="568" y="190"/>
                      </a:cubicBezTo>
                      <a:cubicBezTo>
                        <a:pt x="562" y="190"/>
                        <a:pt x="556" y="189"/>
                        <a:pt x="549" y="186"/>
                      </a:cubicBezTo>
                      <a:cubicBezTo>
                        <a:pt x="536" y="173"/>
                        <a:pt x="531" y="162"/>
                        <a:pt x="531" y="143"/>
                      </a:cubicBezTo>
                      <a:lnTo>
                        <a:pt x="5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7"/>
                <p:cNvSpPr/>
                <p:nvPr/>
              </p:nvSpPr>
              <p:spPr>
                <a:xfrm>
                  <a:off x="4974985" y="2337610"/>
                  <a:ext cx="70211" cy="69128"/>
                </a:xfrm>
                <a:custGeom>
                  <a:rect b="b" l="l" r="r" t="t"/>
                  <a:pathLst>
                    <a:path extrusionOk="0" h="383" w="389">
                      <a:moveTo>
                        <a:pt x="1" y="1"/>
                      </a:moveTo>
                      <a:lnTo>
                        <a:pt x="1" y="31"/>
                      </a:lnTo>
                      <a:lnTo>
                        <a:pt x="358" y="31"/>
                      </a:lnTo>
                      <a:lnTo>
                        <a:pt x="358" y="382"/>
                      </a:lnTo>
                      <a:lnTo>
                        <a:pt x="388" y="382"/>
                      </a:lnTo>
                      <a:lnTo>
                        <a:pt x="3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7"/>
                <p:cNvSpPr/>
                <p:nvPr/>
              </p:nvSpPr>
              <p:spPr>
                <a:xfrm>
                  <a:off x="4879325" y="2337610"/>
                  <a:ext cx="68947" cy="69128"/>
                </a:xfrm>
                <a:custGeom>
                  <a:rect b="b" l="l" r="r" t="t"/>
                  <a:pathLst>
                    <a:path extrusionOk="0" h="383" w="382">
                      <a:moveTo>
                        <a:pt x="0" y="1"/>
                      </a:moveTo>
                      <a:lnTo>
                        <a:pt x="0" y="382"/>
                      </a:lnTo>
                      <a:lnTo>
                        <a:pt x="30" y="382"/>
                      </a:lnTo>
                      <a:lnTo>
                        <a:pt x="30" y="31"/>
                      </a:lnTo>
                      <a:lnTo>
                        <a:pt x="382" y="31"/>
                      </a:lnTo>
                      <a:lnTo>
                        <a:pt x="3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4974985" y="2433450"/>
                  <a:ext cx="69128" cy="70030"/>
                </a:xfrm>
                <a:custGeom>
                  <a:rect b="b" l="l" r="r" t="t"/>
                  <a:pathLst>
                    <a:path extrusionOk="0" h="388" w="383">
                      <a:moveTo>
                        <a:pt x="352" y="0"/>
                      </a:moveTo>
                      <a:lnTo>
                        <a:pt x="352" y="352"/>
                      </a:lnTo>
                      <a:lnTo>
                        <a:pt x="1" y="352"/>
                      </a:lnTo>
                      <a:lnTo>
                        <a:pt x="1" y="387"/>
                      </a:lnTo>
                      <a:lnTo>
                        <a:pt x="382" y="387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4878242" y="2433450"/>
                  <a:ext cx="70030" cy="70030"/>
                </a:xfrm>
                <a:custGeom>
                  <a:rect b="b" l="l" r="r" t="t"/>
                  <a:pathLst>
                    <a:path extrusionOk="0" h="388" w="388">
                      <a:moveTo>
                        <a:pt x="1" y="0"/>
                      </a:moveTo>
                      <a:lnTo>
                        <a:pt x="1" y="387"/>
                      </a:lnTo>
                      <a:lnTo>
                        <a:pt x="388" y="387"/>
                      </a:lnTo>
                      <a:lnTo>
                        <a:pt x="388" y="352"/>
                      </a:lnTo>
                      <a:lnTo>
                        <a:pt x="31" y="352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91" name="Google Shape;491;p7"/>
              <p:cNvGrpSpPr/>
              <p:nvPr/>
            </p:nvGrpSpPr>
            <p:grpSpPr>
              <a:xfrm>
                <a:off x="127534" y="4049850"/>
                <a:ext cx="445294" cy="430093"/>
                <a:chOff x="3391365" y="1514215"/>
                <a:chExt cx="201427" cy="194568"/>
              </a:xfrm>
            </p:grpSpPr>
            <p:sp>
              <p:nvSpPr>
                <p:cNvPr id="492" name="Google Shape;492;p7"/>
                <p:cNvSpPr/>
                <p:nvPr/>
              </p:nvSpPr>
              <p:spPr>
                <a:xfrm>
                  <a:off x="3516265" y="1619621"/>
                  <a:ext cx="7761" cy="13176"/>
                </a:xfrm>
                <a:custGeom>
                  <a:rect b="b" l="l" r="r" t="t"/>
                  <a:pathLst>
                    <a:path extrusionOk="0" h="73" w="43">
                      <a:moveTo>
                        <a:pt x="6" y="1"/>
                      </a:moveTo>
                      <a:cubicBezTo>
                        <a:pt x="6" y="18"/>
                        <a:pt x="6" y="42"/>
                        <a:pt x="1" y="59"/>
                      </a:cubicBezTo>
                      <a:lnTo>
                        <a:pt x="31" y="72"/>
                      </a:lnTo>
                      <a:cubicBezTo>
                        <a:pt x="36" y="48"/>
                        <a:pt x="42" y="24"/>
                        <a:pt x="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3467713" y="1576484"/>
                  <a:ext cx="13176" cy="7761"/>
                </a:xfrm>
                <a:custGeom>
                  <a:rect b="b" l="l" r="r" t="t"/>
                  <a:pathLst>
                    <a:path extrusionOk="0" h="43" w="73">
                      <a:moveTo>
                        <a:pt x="72" y="1"/>
                      </a:moveTo>
                      <a:cubicBezTo>
                        <a:pt x="49" y="1"/>
                        <a:pt x="25" y="7"/>
                        <a:pt x="1" y="12"/>
                      </a:cubicBezTo>
                      <a:lnTo>
                        <a:pt x="14" y="42"/>
                      </a:lnTo>
                      <a:cubicBezTo>
                        <a:pt x="31" y="37"/>
                        <a:pt x="55" y="37"/>
                        <a:pt x="72" y="37"/>
                      </a:cubicBezTo>
                      <a:lnTo>
                        <a:pt x="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3510850" y="1593811"/>
                  <a:ext cx="11010" cy="14078"/>
                </a:xfrm>
                <a:custGeom>
                  <a:rect b="b" l="l" r="r" t="t"/>
                  <a:pathLst>
                    <a:path extrusionOk="0" h="78" w="61">
                      <a:moveTo>
                        <a:pt x="25" y="1"/>
                      </a:moveTo>
                      <a:lnTo>
                        <a:pt x="1" y="24"/>
                      </a:lnTo>
                      <a:cubicBezTo>
                        <a:pt x="12" y="36"/>
                        <a:pt x="25" y="59"/>
                        <a:pt x="31" y="78"/>
                      </a:cubicBezTo>
                      <a:lnTo>
                        <a:pt x="61" y="65"/>
                      </a:lnTo>
                      <a:cubicBezTo>
                        <a:pt x="48" y="42"/>
                        <a:pt x="42" y="24"/>
                        <a:pt x="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3492620" y="1578650"/>
                  <a:ext cx="12995" cy="11010"/>
                </a:xfrm>
                <a:custGeom>
                  <a:rect b="b" l="l" r="r" t="t"/>
                  <a:pathLst>
                    <a:path extrusionOk="0" h="61" w="72">
                      <a:moveTo>
                        <a:pt x="6" y="0"/>
                      </a:moveTo>
                      <a:lnTo>
                        <a:pt x="0" y="30"/>
                      </a:lnTo>
                      <a:cubicBezTo>
                        <a:pt x="19" y="36"/>
                        <a:pt x="36" y="49"/>
                        <a:pt x="54" y="60"/>
                      </a:cubicBezTo>
                      <a:lnTo>
                        <a:pt x="72" y="36"/>
                      </a:lnTo>
                      <a:cubicBezTo>
                        <a:pt x="54" y="19"/>
                        <a:pt x="30" y="6"/>
                        <a:pt x="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7"/>
                <p:cNvSpPr/>
                <p:nvPr/>
              </p:nvSpPr>
              <p:spPr>
                <a:xfrm>
                  <a:off x="3438834" y="1606806"/>
                  <a:ext cx="7761" cy="12995"/>
                </a:xfrm>
                <a:custGeom>
                  <a:rect b="b" l="l" r="r" t="t"/>
                  <a:pathLst>
                    <a:path extrusionOk="0" h="72" w="43">
                      <a:moveTo>
                        <a:pt x="12" y="0"/>
                      </a:moveTo>
                      <a:cubicBezTo>
                        <a:pt x="7" y="17"/>
                        <a:pt x="1" y="47"/>
                        <a:pt x="1" y="72"/>
                      </a:cubicBezTo>
                      <a:lnTo>
                        <a:pt x="31" y="72"/>
                      </a:lnTo>
                      <a:cubicBezTo>
                        <a:pt x="31" y="47"/>
                        <a:pt x="37" y="29"/>
                        <a:pt x="42" y="6"/>
                      </a:cubicBez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7"/>
                <p:cNvSpPr/>
                <p:nvPr/>
              </p:nvSpPr>
              <p:spPr>
                <a:xfrm>
                  <a:off x="3441000" y="1630270"/>
                  <a:ext cx="11010" cy="14078"/>
                </a:xfrm>
                <a:custGeom>
                  <a:rect b="b" l="l" r="r" t="t"/>
                  <a:pathLst>
                    <a:path extrusionOk="0" h="78" w="61">
                      <a:moveTo>
                        <a:pt x="30" y="0"/>
                      </a:moveTo>
                      <a:lnTo>
                        <a:pt x="0" y="13"/>
                      </a:lnTo>
                      <a:cubicBezTo>
                        <a:pt x="6" y="36"/>
                        <a:pt x="19" y="55"/>
                        <a:pt x="36" y="77"/>
                      </a:cubicBezTo>
                      <a:lnTo>
                        <a:pt x="60" y="60"/>
                      </a:lnTo>
                      <a:cubicBezTo>
                        <a:pt x="47" y="42"/>
                        <a:pt x="36" y="25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7"/>
                <p:cNvSpPr/>
                <p:nvPr/>
              </p:nvSpPr>
              <p:spPr>
                <a:xfrm>
                  <a:off x="3446415" y="1585147"/>
                  <a:ext cx="12995" cy="12995"/>
                </a:xfrm>
                <a:custGeom>
                  <a:rect b="b" l="l" r="r" t="t"/>
                  <a:pathLst>
                    <a:path extrusionOk="0" h="72" w="72">
                      <a:moveTo>
                        <a:pt x="53" y="0"/>
                      </a:moveTo>
                      <a:cubicBezTo>
                        <a:pt x="36" y="13"/>
                        <a:pt x="17" y="30"/>
                        <a:pt x="0" y="54"/>
                      </a:cubicBezTo>
                      <a:lnTo>
                        <a:pt x="30" y="72"/>
                      </a:lnTo>
                      <a:cubicBezTo>
                        <a:pt x="42" y="54"/>
                        <a:pt x="53" y="36"/>
                        <a:pt x="72" y="24"/>
                      </a:cubicBezTo>
                      <a:lnTo>
                        <a:pt x="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7"/>
                <p:cNvSpPr/>
                <p:nvPr/>
              </p:nvSpPr>
              <p:spPr>
                <a:xfrm>
                  <a:off x="3480708" y="1653914"/>
                  <a:ext cx="14078" cy="7761"/>
                </a:xfrm>
                <a:custGeom>
                  <a:rect b="b" l="l" r="r" t="t"/>
                  <a:pathLst>
                    <a:path extrusionOk="0" h="43" w="78">
                      <a:moveTo>
                        <a:pt x="66" y="1"/>
                      </a:moveTo>
                      <a:cubicBezTo>
                        <a:pt x="49" y="6"/>
                        <a:pt x="25" y="12"/>
                        <a:pt x="0" y="12"/>
                      </a:cubicBezTo>
                      <a:lnTo>
                        <a:pt x="0" y="42"/>
                      </a:lnTo>
                      <a:cubicBezTo>
                        <a:pt x="30" y="42"/>
                        <a:pt x="55" y="37"/>
                        <a:pt x="78" y="31"/>
                      </a:cubicBezTo>
                      <a:lnTo>
                        <a:pt x="6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3455981" y="1648499"/>
                  <a:ext cx="14259" cy="11010"/>
                </a:xfrm>
                <a:custGeom>
                  <a:rect b="b" l="l" r="r" t="t"/>
                  <a:pathLst>
                    <a:path extrusionOk="0" h="61" w="79">
                      <a:moveTo>
                        <a:pt x="19" y="1"/>
                      </a:moveTo>
                      <a:lnTo>
                        <a:pt x="0" y="31"/>
                      </a:lnTo>
                      <a:cubicBezTo>
                        <a:pt x="24" y="42"/>
                        <a:pt x="43" y="55"/>
                        <a:pt x="66" y="61"/>
                      </a:cubicBezTo>
                      <a:lnTo>
                        <a:pt x="79" y="31"/>
                      </a:lnTo>
                      <a:cubicBezTo>
                        <a:pt x="54" y="25"/>
                        <a:pt x="36" y="12"/>
                        <a:pt x="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3502367" y="1641099"/>
                  <a:ext cx="12995" cy="12093"/>
                </a:xfrm>
                <a:custGeom>
                  <a:rect b="b" l="l" r="r" t="t"/>
                  <a:pathLst>
                    <a:path extrusionOk="0" h="67" w="72">
                      <a:moveTo>
                        <a:pt x="48" y="0"/>
                      </a:moveTo>
                      <a:cubicBezTo>
                        <a:pt x="36" y="17"/>
                        <a:pt x="18" y="30"/>
                        <a:pt x="0" y="42"/>
                      </a:cubicBezTo>
                      <a:lnTo>
                        <a:pt x="18" y="66"/>
                      </a:lnTo>
                      <a:cubicBezTo>
                        <a:pt x="42" y="53"/>
                        <a:pt x="59" y="36"/>
                        <a:pt x="72" y="17"/>
                      </a:cubicBez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3412122" y="1644168"/>
                  <a:ext cx="10649" cy="14439"/>
                </a:xfrm>
                <a:custGeom>
                  <a:rect b="b" l="l" r="r" t="t"/>
                  <a:pathLst>
                    <a:path extrusionOk="0" h="80" w="59">
                      <a:moveTo>
                        <a:pt x="29" y="0"/>
                      </a:moveTo>
                      <a:lnTo>
                        <a:pt x="0" y="13"/>
                      </a:lnTo>
                      <a:cubicBezTo>
                        <a:pt x="12" y="36"/>
                        <a:pt x="23" y="55"/>
                        <a:pt x="36" y="79"/>
                      </a:cubicBezTo>
                      <a:lnTo>
                        <a:pt x="59" y="60"/>
                      </a:lnTo>
                      <a:cubicBezTo>
                        <a:pt x="47" y="43"/>
                        <a:pt x="42" y="19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3407610" y="1619621"/>
                  <a:ext cx="6678" cy="13176"/>
                </a:xfrm>
                <a:custGeom>
                  <a:rect b="b" l="l" r="r" t="t"/>
                  <a:pathLst>
                    <a:path extrusionOk="0" h="73" w="37">
                      <a:moveTo>
                        <a:pt x="1" y="1"/>
                      </a:moveTo>
                      <a:cubicBezTo>
                        <a:pt x="1" y="24"/>
                        <a:pt x="1" y="48"/>
                        <a:pt x="7" y="72"/>
                      </a:cubicBezTo>
                      <a:lnTo>
                        <a:pt x="37" y="65"/>
                      </a:lnTo>
                      <a:cubicBezTo>
                        <a:pt x="31" y="48"/>
                        <a:pt x="31" y="24"/>
                        <a:pt x="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3408692" y="1592547"/>
                  <a:ext cx="8664" cy="14439"/>
                </a:xfrm>
                <a:custGeom>
                  <a:rect b="b" l="l" r="r" t="t"/>
                  <a:pathLst>
                    <a:path extrusionOk="0" h="80" w="48">
                      <a:moveTo>
                        <a:pt x="19" y="1"/>
                      </a:moveTo>
                      <a:cubicBezTo>
                        <a:pt x="12" y="25"/>
                        <a:pt x="6" y="49"/>
                        <a:pt x="1" y="72"/>
                      </a:cubicBezTo>
                      <a:lnTo>
                        <a:pt x="31" y="79"/>
                      </a:lnTo>
                      <a:cubicBezTo>
                        <a:pt x="36" y="55"/>
                        <a:pt x="42" y="31"/>
                        <a:pt x="48" y="13"/>
                      </a:cubicBezTo>
                      <a:lnTo>
                        <a:pt x="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3418439" y="1570167"/>
                  <a:ext cx="11912" cy="12995"/>
                </a:xfrm>
                <a:custGeom>
                  <a:rect b="b" l="l" r="r" t="t"/>
                  <a:pathLst>
                    <a:path extrusionOk="0" h="72" w="66">
                      <a:moveTo>
                        <a:pt x="42" y="0"/>
                      </a:moveTo>
                      <a:cubicBezTo>
                        <a:pt x="29" y="17"/>
                        <a:pt x="12" y="36"/>
                        <a:pt x="1" y="60"/>
                      </a:cubicBezTo>
                      <a:lnTo>
                        <a:pt x="24" y="72"/>
                      </a:lnTo>
                      <a:cubicBezTo>
                        <a:pt x="37" y="53"/>
                        <a:pt x="54" y="36"/>
                        <a:pt x="65" y="17"/>
                      </a:cubicBez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3436488" y="1552840"/>
                  <a:ext cx="14439" cy="12093"/>
                </a:xfrm>
                <a:custGeom>
                  <a:rect b="b" l="l" r="r" t="t"/>
                  <a:pathLst>
                    <a:path extrusionOk="0" h="67" w="80">
                      <a:moveTo>
                        <a:pt x="67" y="0"/>
                      </a:moveTo>
                      <a:cubicBezTo>
                        <a:pt x="44" y="13"/>
                        <a:pt x="20" y="25"/>
                        <a:pt x="1" y="42"/>
                      </a:cubicBezTo>
                      <a:lnTo>
                        <a:pt x="20" y="66"/>
                      </a:lnTo>
                      <a:cubicBezTo>
                        <a:pt x="37" y="55"/>
                        <a:pt x="55" y="42"/>
                        <a:pt x="80" y="30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7"/>
                <p:cNvSpPr/>
                <p:nvPr/>
              </p:nvSpPr>
              <p:spPr>
                <a:xfrm>
                  <a:off x="3510850" y="1552840"/>
                  <a:ext cx="15161" cy="12093"/>
                </a:xfrm>
                <a:custGeom>
                  <a:rect b="b" l="l" r="r" t="t"/>
                  <a:pathLst>
                    <a:path extrusionOk="0" h="67" w="84">
                      <a:moveTo>
                        <a:pt x="18" y="0"/>
                      </a:moveTo>
                      <a:lnTo>
                        <a:pt x="1" y="30"/>
                      </a:lnTo>
                      <a:cubicBezTo>
                        <a:pt x="25" y="36"/>
                        <a:pt x="42" y="55"/>
                        <a:pt x="61" y="66"/>
                      </a:cubicBezTo>
                      <a:lnTo>
                        <a:pt x="84" y="42"/>
                      </a:lnTo>
                      <a:cubicBezTo>
                        <a:pt x="61" y="25"/>
                        <a:pt x="42" y="13"/>
                        <a:pt x="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7"/>
                <p:cNvSpPr/>
                <p:nvPr/>
              </p:nvSpPr>
              <p:spPr>
                <a:xfrm>
                  <a:off x="3487206" y="1545259"/>
                  <a:ext cx="14078" cy="8844"/>
                </a:xfrm>
                <a:custGeom>
                  <a:rect b="b" l="l" r="r" t="t"/>
                  <a:pathLst>
                    <a:path extrusionOk="0" h="49" w="78">
                      <a:moveTo>
                        <a:pt x="0" y="1"/>
                      </a:moveTo>
                      <a:lnTo>
                        <a:pt x="0" y="31"/>
                      </a:lnTo>
                      <a:cubicBezTo>
                        <a:pt x="24" y="37"/>
                        <a:pt x="49" y="37"/>
                        <a:pt x="72" y="48"/>
                      </a:cubicBezTo>
                      <a:lnTo>
                        <a:pt x="77" y="20"/>
                      </a:lnTo>
                      <a:cubicBezTo>
                        <a:pt x="54" y="7"/>
                        <a:pt x="30" y="7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7"/>
                <p:cNvSpPr/>
                <p:nvPr/>
              </p:nvSpPr>
              <p:spPr>
                <a:xfrm>
                  <a:off x="3460313" y="1545259"/>
                  <a:ext cx="14078" cy="8844"/>
                </a:xfrm>
                <a:custGeom>
                  <a:rect b="b" l="l" r="r" t="t"/>
                  <a:pathLst>
                    <a:path extrusionOk="0" h="49" w="78">
                      <a:moveTo>
                        <a:pt x="78" y="1"/>
                      </a:moveTo>
                      <a:cubicBezTo>
                        <a:pt x="55" y="7"/>
                        <a:pt x="25" y="7"/>
                        <a:pt x="0" y="20"/>
                      </a:cubicBezTo>
                      <a:lnTo>
                        <a:pt x="12" y="48"/>
                      </a:lnTo>
                      <a:cubicBezTo>
                        <a:pt x="36" y="42"/>
                        <a:pt x="55" y="37"/>
                        <a:pt x="78" y="31"/>
                      </a:cubicBezTo>
                      <a:lnTo>
                        <a:pt x="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7"/>
                <p:cNvSpPr/>
                <p:nvPr/>
              </p:nvSpPr>
              <p:spPr>
                <a:xfrm>
                  <a:off x="3548572" y="1618358"/>
                  <a:ext cx="6678" cy="14439"/>
                </a:xfrm>
                <a:custGeom>
                  <a:rect b="b" l="l" r="r" t="t"/>
                  <a:pathLst>
                    <a:path extrusionOk="0" h="80" w="37">
                      <a:moveTo>
                        <a:pt x="36" y="1"/>
                      </a:moveTo>
                      <a:lnTo>
                        <a:pt x="6" y="8"/>
                      </a:lnTo>
                      <a:cubicBezTo>
                        <a:pt x="6" y="31"/>
                        <a:pt x="0" y="49"/>
                        <a:pt x="0" y="72"/>
                      </a:cubicBezTo>
                      <a:lnTo>
                        <a:pt x="30" y="79"/>
                      </a:lnTo>
                      <a:cubicBezTo>
                        <a:pt x="36" y="55"/>
                        <a:pt x="36" y="31"/>
                        <a:pt x="36" y="8"/>
                      </a:cubicBez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7"/>
                <p:cNvSpPr/>
                <p:nvPr/>
              </p:nvSpPr>
              <p:spPr>
                <a:xfrm>
                  <a:off x="3544060" y="1592547"/>
                  <a:ext cx="10107" cy="14439"/>
                </a:xfrm>
                <a:custGeom>
                  <a:rect b="b" l="l" r="r" t="t"/>
                  <a:pathLst>
                    <a:path extrusionOk="0" h="80" w="56">
                      <a:moveTo>
                        <a:pt x="31" y="1"/>
                      </a:moveTo>
                      <a:lnTo>
                        <a:pt x="1" y="8"/>
                      </a:lnTo>
                      <a:cubicBezTo>
                        <a:pt x="12" y="31"/>
                        <a:pt x="20" y="55"/>
                        <a:pt x="25" y="79"/>
                      </a:cubicBezTo>
                      <a:lnTo>
                        <a:pt x="55" y="72"/>
                      </a:lnTo>
                      <a:cubicBezTo>
                        <a:pt x="48" y="49"/>
                        <a:pt x="42" y="25"/>
                        <a:pt x="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7"/>
                <p:cNvSpPr/>
                <p:nvPr/>
              </p:nvSpPr>
              <p:spPr>
                <a:xfrm>
                  <a:off x="3538645" y="1644168"/>
                  <a:ext cx="11010" cy="14439"/>
                </a:xfrm>
                <a:custGeom>
                  <a:rect b="b" l="l" r="r" t="t"/>
                  <a:pathLst>
                    <a:path extrusionOk="0" h="80" w="61">
                      <a:moveTo>
                        <a:pt x="37" y="0"/>
                      </a:moveTo>
                      <a:cubicBezTo>
                        <a:pt x="25" y="19"/>
                        <a:pt x="14" y="43"/>
                        <a:pt x="1" y="60"/>
                      </a:cubicBezTo>
                      <a:lnTo>
                        <a:pt x="31" y="79"/>
                      </a:lnTo>
                      <a:cubicBezTo>
                        <a:pt x="42" y="55"/>
                        <a:pt x="55" y="30"/>
                        <a:pt x="61" y="8"/>
                      </a:cubicBezTo>
                      <a:lnTo>
                        <a:pt x="3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7"/>
                <p:cNvSpPr/>
                <p:nvPr/>
              </p:nvSpPr>
              <p:spPr>
                <a:xfrm>
                  <a:off x="3531245" y="1569084"/>
                  <a:ext cx="12995" cy="14078"/>
                </a:xfrm>
                <a:custGeom>
                  <a:rect b="b" l="l" r="r" t="t"/>
                  <a:pathLst>
                    <a:path extrusionOk="0" h="78" w="72">
                      <a:moveTo>
                        <a:pt x="25" y="0"/>
                      </a:moveTo>
                      <a:lnTo>
                        <a:pt x="1" y="23"/>
                      </a:lnTo>
                      <a:cubicBezTo>
                        <a:pt x="19" y="42"/>
                        <a:pt x="31" y="59"/>
                        <a:pt x="42" y="78"/>
                      </a:cubicBezTo>
                      <a:lnTo>
                        <a:pt x="72" y="59"/>
                      </a:lnTo>
                      <a:cubicBezTo>
                        <a:pt x="55" y="42"/>
                        <a:pt x="42" y="18"/>
                        <a:pt x="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7"/>
                <p:cNvSpPr/>
                <p:nvPr/>
              </p:nvSpPr>
              <p:spPr>
                <a:xfrm>
                  <a:off x="3448400" y="1680807"/>
                  <a:ext cx="14078" cy="9927"/>
                </a:xfrm>
                <a:custGeom>
                  <a:rect b="b" l="l" r="r" t="t"/>
                  <a:pathLst>
                    <a:path extrusionOk="0" h="55" w="78">
                      <a:moveTo>
                        <a:pt x="14" y="0"/>
                      </a:moveTo>
                      <a:lnTo>
                        <a:pt x="1" y="25"/>
                      </a:lnTo>
                      <a:cubicBezTo>
                        <a:pt x="25" y="36"/>
                        <a:pt x="49" y="48"/>
                        <a:pt x="72" y="55"/>
                      </a:cubicBezTo>
                      <a:lnTo>
                        <a:pt x="78" y="25"/>
                      </a:lnTo>
                      <a:cubicBezTo>
                        <a:pt x="55" y="19"/>
                        <a:pt x="36" y="6"/>
                        <a:pt x="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7"/>
                <p:cNvSpPr/>
                <p:nvPr/>
              </p:nvSpPr>
              <p:spPr>
                <a:xfrm>
                  <a:off x="3522762" y="1664743"/>
                  <a:ext cx="12995" cy="13176"/>
                </a:xfrm>
                <a:custGeom>
                  <a:rect b="b" l="l" r="r" t="t"/>
                  <a:pathLst>
                    <a:path extrusionOk="0" h="73" w="72">
                      <a:moveTo>
                        <a:pt x="48" y="1"/>
                      </a:moveTo>
                      <a:cubicBezTo>
                        <a:pt x="36" y="18"/>
                        <a:pt x="18" y="37"/>
                        <a:pt x="0" y="48"/>
                      </a:cubicBezTo>
                      <a:lnTo>
                        <a:pt x="18" y="72"/>
                      </a:lnTo>
                      <a:cubicBezTo>
                        <a:pt x="36" y="59"/>
                        <a:pt x="53" y="42"/>
                        <a:pt x="72" y="24"/>
                      </a:cubicBezTo>
                      <a:lnTo>
                        <a:pt x="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7"/>
                <p:cNvSpPr/>
                <p:nvPr/>
              </p:nvSpPr>
              <p:spPr>
                <a:xfrm>
                  <a:off x="3427102" y="1665826"/>
                  <a:ext cx="12995" cy="12995"/>
                </a:xfrm>
                <a:custGeom>
                  <a:rect b="b" l="l" r="r" t="t"/>
                  <a:pathLst>
                    <a:path extrusionOk="0" h="72" w="72">
                      <a:moveTo>
                        <a:pt x="24" y="1"/>
                      </a:moveTo>
                      <a:lnTo>
                        <a:pt x="0" y="18"/>
                      </a:lnTo>
                      <a:lnTo>
                        <a:pt x="53" y="72"/>
                      </a:lnTo>
                      <a:lnTo>
                        <a:pt x="72" y="42"/>
                      </a:lnTo>
                      <a:cubicBezTo>
                        <a:pt x="53" y="31"/>
                        <a:pt x="36" y="12"/>
                        <a:pt x="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7"/>
                <p:cNvSpPr/>
                <p:nvPr/>
              </p:nvSpPr>
              <p:spPr>
                <a:xfrm>
                  <a:off x="3474210" y="1687305"/>
                  <a:ext cx="14078" cy="5595"/>
                </a:xfrm>
                <a:custGeom>
                  <a:rect b="b" l="l" r="r" t="t"/>
                  <a:pathLst>
                    <a:path extrusionOk="0" h="31" w="78">
                      <a:moveTo>
                        <a:pt x="6" y="0"/>
                      </a:moveTo>
                      <a:lnTo>
                        <a:pt x="1" y="30"/>
                      </a:lnTo>
                      <a:lnTo>
                        <a:pt x="78" y="3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7"/>
                <p:cNvSpPr/>
                <p:nvPr/>
              </p:nvSpPr>
              <p:spPr>
                <a:xfrm>
                  <a:off x="3500020" y="1679724"/>
                  <a:ext cx="14078" cy="11010"/>
                </a:xfrm>
                <a:custGeom>
                  <a:rect b="b" l="l" r="r" t="t"/>
                  <a:pathLst>
                    <a:path extrusionOk="0" h="61" w="78">
                      <a:moveTo>
                        <a:pt x="66" y="1"/>
                      </a:moveTo>
                      <a:cubicBezTo>
                        <a:pt x="42" y="12"/>
                        <a:pt x="25" y="25"/>
                        <a:pt x="1" y="31"/>
                      </a:cubicBezTo>
                      <a:lnTo>
                        <a:pt x="6" y="61"/>
                      </a:lnTo>
                      <a:cubicBezTo>
                        <a:pt x="31" y="54"/>
                        <a:pt x="55" y="42"/>
                        <a:pt x="78" y="31"/>
                      </a:cubicBezTo>
                      <a:lnTo>
                        <a:pt x="6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7"/>
                <p:cNvSpPr/>
                <p:nvPr/>
              </p:nvSpPr>
              <p:spPr>
                <a:xfrm>
                  <a:off x="3391365" y="1514215"/>
                  <a:ext cx="201427" cy="194568"/>
                </a:xfrm>
                <a:custGeom>
                  <a:rect b="b" l="l" r="r" t="t"/>
                  <a:pathLst>
                    <a:path extrusionOk="0" h="1078" w="1116">
                      <a:moveTo>
                        <a:pt x="1044" y="90"/>
                      </a:moveTo>
                      <a:lnTo>
                        <a:pt x="1037" y="102"/>
                      </a:lnTo>
                      <a:lnTo>
                        <a:pt x="1001" y="102"/>
                      </a:lnTo>
                      <a:lnTo>
                        <a:pt x="1009" y="90"/>
                      </a:lnTo>
                      <a:close/>
                      <a:moveTo>
                        <a:pt x="948" y="77"/>
                      </a:moveTo>
                      <a:lnTo>
                        <a:pt x="948" y="107"/>
                      </a:lnTo>
                      <a:lnTo>
                        <a:pt x="943" y="113"/>
                      </a:lnTo>
                      <a:lnTo>
                        <a:pt x="943" y="84"/>
                      </a:lnTo>
                      <a:lnTo>
                        <a:pt x="948" y="77"/>
                      </a:lnTo>
                      <a:close/>
                      <a:moveTo>
                        <a:pt x="501" y="555"/>
                      </a:moveTo>
                      <a:lnTo>
                        <a:pt x="490" y="572"/>
                      </a:lnTo>
                      <a:lnTo>
                        <a:pt x="508" y="596"/>
                      </a:lnTo>
                      <a:lnTo>
                        <a:pt x="525" y="578"/>
                      </a:lnTo>
                      <a:lnTo>
                        <a:pt x="525" y="585"/>
                      </a:lnTo>
                      <a:cubicBezTo>
                        <a:pt x="525" y="596"/>
                        <a:pt x="514" y="608"/>
                        <a:pt x="495" y="608"/>
                      </a:cubicBezTo>
                      <a:cubicBezTo>
                        <a:pt x="484" y="608"/>
                        <a:pt x="472" y="596"/>
                        <a:pt x="472" y="585"/>
                      </a:cubicBezTo>
                      <a:cubicBezTo>
                        <a:pt x="472" y="566"/>
                        <a:pt x="484" y="555"/>
                        <a:pt x="495" y="555"/>
                      </a:cubicBezTo>
                      <a:close/>
                      <a:moveTo>
                        <a:pt x="495" y="465"/>
                      </a:moveTo>
                      <a:cubicBezTo>
                        <a:pt x="525" y="465"/>
                        <a:pt x="550" y="477"/>
                        <a:pt x="567" y="489"/>
                      </a:cubicBezTo>
                      <a:lnTo>
                        <a:pt x="525" y="530"/>
                      </a:lnTo>
                      <a:cubicBezTo>
                        <a:pt x="520" y="525"/>
                        <a:pt x="508" y="525"/>
                        <a:pt x="495" y="525"/>
                      </a:cubicBezTo>
                      <a:cubicBezTo>
                        <a:pt x="465" y="525"/>
                        <a:pt x="437" y="549"/>
                        <a:pt x="437" y="585"/>
                      </a:cubicBezTo>
                      <a:cubicBezTo>
                        <a:pt x="437" y="613"/>
                        <a:pt x="465" y="643"/>
                        <a:pt x="495" y="643"/>
                      </a:cubicBezTo>
                      <a:cubicBezTo>
                        <a:pt x="531" y="643"/>
                        <a:pt x="555" y="613"/>
                        <a:pt x="555" y="585"/>
                      </a:cubicBezTo>
                      <a:cubicBezTo>
                        <a:pt x="555" y="572"/>
                        <a:pt x="555" y="560"/>
                        <a:pt x="550" y="555"/>
                      </a:cubicBezTo>
                      <a:lnTo>
                        <a:pt x="591" y="513"/>
                      </a:lnTo>
                      <a:cubicBezTo>
                        <a:pt x="603" y="530"/>
                        <a:pt x="615" y="555"/>
                        <a:pt x="615" y="585"/>
                      </a:cubicBezTo>
                      <a:cubicBezTo>
                        <a:pt x="615" y="643"/>
                        <a:pt x="561" y="698"/>
                        <a:pt x="495" y="698"/>
                      </a:cubicBezTo>
                      <a:cubicBezTo>
                        <a:pt x="437" y="698"/>
                        <a:pt x="382" y="643"/>
                        <a:pt x="382" y="585"/>
                      </a:cubicBezTo>
                      <a:cubicBezTo>
                        <a:pt x="382" y="519"/>
                        <a:pt x="437" y="465"/>
                        <a:pt x="495" y="465"/>
                      </a:cubicBezTo>
                      <a:close/>
                      <a:moveTo>
                        <a:pt x="495" y="292"/>
                      </a:moveTo>
                      <a:cubicBezTo>
                        <a:pt x="573" y="292"/>
                        <a:pt x="638" y="322"/>
                        <a:pt x="693" y="363"/>
                      </a:cubicBezTo>
                      <a:lnTo>
                        <a:pt x="591" y="470"/>
                      </a:lnTo>
                      <a:cubicBezTo>
                        <a:pt x="567" y="447"/>
                        <a:pt x="531" y="435"/>
                        <a:pt x="495" y="435"/>
                      </a:cubicBezTo>
                      <a:cubicBezTo>
                        <a:pt x="418" y="435"/>
                        <a:pt x="352" y="500"/>
                        <a:pt x="352" y="585"/>
                      </a:cubicBezTo>
                      <a:cubicBezTo>
                        <a:pt x="352" y="662"/>
                        <a:pt x="418" y="728"/>
                        <a:pt x="495" y="728"/>
                      </a:cubicBezTo>
                      <a:cubicBezTo>
                        <a:pt x="580" y="728"/>
                        <a:pt x="644" y="662"/>
                        <a:pt x="644" y="585"/>
                      </a:cubicBezTo>
                      <a:cubicBezTo>
                        <a:pt x="644" y="549"/>
                        <a:pt x="633" y="513"/>
                        <a:pt x="615" y="489"/>
                      </a:cubicBezTo>
                      <a:lnTo>
                        <a:pt x="715" y="387"/>
                      </a:lnTo>
                      <a:cubicBezTo>
                        <a:pt x="758" y="442"/>
                        <a:pt x="787" y="506"/>
                        <a:pt x="787" y="585"/>
                      </a:cubicBezTo>
                      <a:cubicBezTo>
                        <a:pt x="787" y="745"/>
                        <a:pt x="657" y="871"/>
                        <a:pt x="495" y="871"/>
                      </a:cubicBezTo>
                      <a:cubicBezTo>
                        <a:pt x="335" y="871"/>
                        <a:pt x="209" y="745"/>
                        <a:pt x="209" y="585"/>
                      </a:cubicBezTo>
                      <a:cubicBezTo>
                        <a:pt x="209" y="423"/>
                        <a:pt x="335" y="292"/>
                        <a:pt x="495" y="292"/>
                      </a:cubicBezTo>
                      <a:close/>
                      <a:moveTo>
                        <a:pt x="495" y="113"/>
                      </a:moveTo>
                      <a:cubicBezTo>
                        <a:pt x="621" y="113"/>
                        <a:pt x="734" y="167"/>
                        <a:pt x="817" y="244"/>
                      </a:cubicBezTo>
                      <a:lnTo>
                        <a:pt x="715" y="346"/>
                      </a:lnTo>
                      <a:cubicBezTo>
                        <a:pt x="657" y="292"/>
                        <a:pt x="580" y="263"/>
                        <a:pt x="495" y="263"/>
                      </a:cubicBezTo>
                      <a:cubicBezTo>
                        <a:pt x="322" y="263"/>
                        <a:pt x="174" y="406"/>
                        <a:pt x="174" y="585"/>
                      </a:cubicBezTo>
                      <a:cubicBezTo>
                        <a:pt x="174" y="756"/>
                        <a:pt x="322" y="906"/>
                        <a:pt x="495" y="906"/>
                      </a:cubicBezTo>
                      <a:cubicBezTo>
                        <a:pt x="674" y="906"/>
                        <a:pt x="817" y="756"/>
                        <a:pt x="817" y="585"/>
                      </a:cubicBezTo>
                      <a:cubicBezTo>
                        <a:pt x="817" y="500"/>
                        <a:pt x="787" y="423"/>
                        <a:pt x="734" y="363"/>
                      </a:cubicBezTo>
                      <a:lnTo>
                        <a:pt x="836" y="263"/>
                      </a:lnTo>
                      <a:cubicBezTo>
                        <a:pt x="913" y="346"/>
                        <a:pt x="966" y="459"/>
                        <a:pt x="966" y="585"/>
                      </a:cubicBezTo>
                      <a:cubicBezTo>
                        <a:pt x="966" y="841"/>
                        <a:pt x="751" y="1049"/>
                        <a:pt x="495" y="1049"/>
                      </a:cubicBezTo>
                      <a:cubicBezTo>
                        <a:pt x="239" y="1049"/>
                        <a:pt x="31" y="841"/>
                        <a:pt x="31" y="585"/>
                      </a:cubicBezTo>
                      <a:cubicBezTo>
                        <a:pt x="31" y="327"/>
                        <a:pt x="239" y="113"/>
                        <a:pt x="495" y="113"/>
                      </a:cubicBezTo>
                      <a:close/>
                      <a:moveTo>
                        <a:pt x="979" y="0"/>
                      </a:moveTo>
                      <a:lnTo>
                        <a:pt x="913" y="71"/>
                      </a:lnTo>
                      <a:lnTo>
                        <a:pt x="913" y="149"/>
                      </a:lnTo>
                      <a:lnTo>
                        <a:pt x="836" y="220"/>
                      </a:lnTo>
                      <a:cubicBezTo>
                        <a:pt x="746" y="137"/>
                        <a:pt x="627" y="84"/>
                        <a:pt x="495" y="84"/>
                      </a:cubicBezTo>
                      <a:cubicBezTo>
                        <a:pt x="222" y="84"/>
                        <a:pt x="1" y="310"/>
                        <a:pt x="1" y="585"/>
                      </a:cubicBezTo>
                      <a:cubicBezTo>
                        <a:pt x="1" y="720"/>
                        <a:pt x="55" y="846"/>
                        <a:pt x="151" y="935"/>
                      </a:cubicBezTo>
                      <a:lnTo>
                        <a:pt x="151" y="1061"/>
                      </a:lnTo>
                      <a:lnTo>
                        <a:pt x="179" y="1061"/>
                      </a:lnTo>
                      <a:lnTo>
                        <a:pt x="179" y="959"/>
                      </a:lnTo>
                      <a:cubicBezTo>
                        <a:pt x="264" y="1036"/>
                        <a:pt x="377" y="1078"/>
                        <a:pt x="495" y="1078"/>
                      </a:cubicBezTo>
                      <a:cubicBezTo>
                        <a:pt x="621" y="1078"/>
                        <a:pt x="728" y="1036"/>
                        <a:pt x="817" y="959"/>
                      </a:cubicBezTo>
                      <a:lnTo>
                        <a:pt x="817" y="1061"/>
                      </a:lnTo>
                      <a:lnTo>
                        <a:pt x="847" y="1061"/>
                      </a:lnTo>
                      <a:lnTo>
                        <a:pt x="847" y="935"/>
                      </a:lnTo>
                      <a:cubicBezTo>
                        <a:pt x="937" y="846"/>
                        <a:pt x="996" y="720"/>
                        <a:pt x="996" y="585"/>
                      </a:cubicBezTo>
                      <a:cubicBezTo>
                        <a:pt x="996" y="453"/>
                        <a:pt x="943" y="335"/>
                        <a:pt x="858" y="244"/>
                      </a:cubicBezTo>
                      <a:lnTo>
                        <a:pt x="930" y="167"/>
                      </a:lnTo>
                      <a:lnTo>
                        <a:pt x="1001" y="167"/>
                      </a:lnTo>
                      <a:lnTo>
                        <a:pt x="1001" y="137"/>
                      </a:lnTo>
                      <a:lnTo>
                        <a:pt x="966" y="137"/>
                      </a:lnTo>
                      <a:lnTo>
                        <a:pt x="973" y="132"/>
                      </a:lnTo>
                      <a:lnTo>
                        <a:pt x="1050" y="132"/>
                      </a:lnTo>
                      <a:lnTo>
                        <a:pt x="1116" y="60"/>
                      </a:lnTo>
                      <a:lnTo>
                        <a:pt x="1020" y="60"/>
                      </a:lnTo>
                      <a:lnTo>
                        <a:pt x="1020" y="0"/>
                      </a:lnTo>
                      <a:lnTo>
                        <a:pt x="990" y="0"/>
                      </a:lnTo>
                      <a:lnTo>
                        <a:pt x="990" y="71"/>
                      </a:lnTo>
                      <a:lnTo>
                        <a:pt x="979" y="77"/>
                      </a:lnTo>
                      <a:lnTo>
                        <a:pt x="9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0" name="Google Shape;520;p7"/>
              <p:cNvGrpSpPr/>
              <p:nvPr/>
            </p:nvGrpSpPr>
            <p:grpSpPr>
              <a:xfrm>
                <a:off x="1266548" y="4734207"/>
                <a:ext cx="279954" cy="330184"/>
                <a:chOff x="-3729978" y="911783"/>
                <a:chExt cx="121650" cy="143490"/>
              </a:xfrm>
            </p:grpSpPr>
            <p:sp>
              <p:nvSpPr>
                <p:cNvPr id="521" name="Google Shape;521;p7"/>
                <p:cNvSpPr/>
                <p:nvPr/>
              </p:nvSpPr>
              <p:spPr>
                <a:xfrm>
                  <a:off x="-3710666" y="930193"/>
                  <a:ext cx="54869" cy="55049"/>
                </a:xfrm>
                <a:custGeom>
                  <a:rect b="b" l="l" r="r" t="t"/>
                  <a:pathLst>
                    <a:path extrusionOk="0" h="305" w="304">
                      <a:moveTo>
                        <a:pt x="149" y="72"/>
                      </a:moveTo>
                      <a:cubicBezTo>
                        <a:pt x="196" y="72"/>
                        <a:pt x="232" y="108"/>
                        <a:pt x="232" y="149"/>
                      </a:cubicBezTo>
                      <a:cubicBezTo>
                        <a:pt x="232" y="198"/>
                        <a:pt x="196" y="233"/>
                        <a:pt x="149" y="233"/>
                      </a:cubicBezTo>
                      <a:cubicBezTo>
                        <a:pt x="108" y="233"/>
                        <a:pt x="72" y="198"/>
                        <a:pt x="72" y="149"/>
                      </a:cubicBezTo>
                      <a:cubicBezTo>
                        <a:pt x="72" y="108"/>
                        <a:pt x="108" y="72"/>
                        <a:pt x="149" y="72"/>
                      </a:cubicBezTo>
                      <a:close/>
                      <a:moveTo>
                        <a:pt x="138" y="0"/>
                      </a:moveTo>
                      <a:lnTo>
                        <a:pt x="138" y="42"/>
                      </a:lnTo>
                      <a:cubicBezTo>
                        <a:pt x="119" y="49"/>
                        <a:pt x="102" y="55"/>
                        <a:pt x="84" y="66"/>
                      </a:cubicBezTo>
                      <a:lnTo>
                        <a:pt x="54" y="30"/>
                      </a:lnTo>
                      <a:lnTo>
                        <a:pt x="36" y="55"/>
                      </a:lnTo>
                      <a:lnTo>
                        <a:pt x="66" y="85"/>
                      </a:lnTo>
                      <a:cubicBezTo>
                        <a:pt x="54" y="102"/>
                        <a:pt x="48" y="120"/>
                        <a:pt x="42" y="138"/>
                      </a:cubicBezTo>
                      <a:lnTo>
                        <a:pt x="1" y="138"/>
                      </a:lnTo>
                      <a:lnTo>
                        <a:pt x="1" y="168"/>
                      </a:lnTo>
                      <a:lnTo>
                        <a:pt x="42" y="168"/>
                      </a:lnTo>
                      <a:cubicBezTo>
                        <a:pt x="48" y="185"/>
                        <a:pt x="54" y="203"/>
                        <a:pt x="66" y="215"/>
                      </a:cubicBezTo>
                      <a:lnTo>
                        <a:pt x="36" y="251"/>
                      </a:lnTo>
                      <a:lnTo>
                        <a:pt x="54" y="269"/>
                      </a:lnTo>
                      <a:lnTo>
                        <a:pt x="84" y="239"/>
                      </a:lnTo>
                      <a:cubicBezTo>
                        <a:pt x="102" y="251"/>
                        <a:pt x="119" y="256"/>
                        <a:pt x="138" y="263"/>
                      </a:cubicBezTo>
                      <a:lnTo>
                        <a:pt x="138" y="305"/>
                      </a:lnTo>
                      <a:lnTo>
                        <a:pt x="166" y="305"/>
                      </a:lnTo>
                      <a:lnTo>
                        <a:pt x="166" y="263"/>
                      </a:lnTo>
                      <a:cubicBezTo>
                        <a:pt x="185" y="256"/>
                        <a:pt x="202" y="251"/>
                        <a:pt x="215" y="239"/>
                      </a:cubicBezTo>
                      <a:lnTo>
                        <a:pt x="251" y="269"/>
                      </a:lnTo>
                      <a:lnTo>
                        <a:pt x="268" y="251"/>
                      </a:lnTo>
                      <a:lnTo>
                        <a:pt x="238" y="215"/>
                      </a:lnTo>
                      <a:cubicBezTo>
                        <a:pt x="251" y="203"/>
                        <a:pt x="257" y="185"/>
                        <a:pt x="262" y="168"/>
                      </a:cubicBezTo>
                      <a:lnTo>
                        <a:pt x="304" y="168"/>
                      </a:lnTo>
                      <a:lnTo>
                        <a:pt x="304" y="138"/>
                      </a:lnTo>
                      <a:lnTo>
                        <a:pt x="262" y="138"/>
                      </a:lnTo>
                      <a:cubicBezTo>
                        <a:pt x="257" y="120"/>
                        <a:pt x="251" y="102"/>
                        <a:pt x="238" y="85"/>
                      </a:cubicBezTo>
                      <a:lnTo>
                        <a:pt x="268" y="55"/>
                      </a:lnTo>
                      <a:lnTo>
                        <a:pt x="251" y="30"/>
                      </a:lnTo>
                      <a:lnTo>
                        <a:pt x="215" y="66"/>
                      </a:lnTo>
                      <a:cubicBezTo>
                        <a:pt x="202" y="55"/>
                        <a:pt x="185" y="49"/>
                        <a:pt x="166" y="42"/>
                      </a:cubicBez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7"/>
                <p:cNvSpPr/>
                <p:nvPr/>
              </p:nvSpPr>
              <p:spPr>
                <a:xfrm>
                  <a:off x="-3675290" y="975316"/>
                  <a:ext cx="33391" cy="33391"/>
                </a:xfrm>
                <a:custGeom>
                  <a:rect b="b" l="l" r="r" t="t"/>
                  <a:pathLst>
                    <a:path extrusionOk="0" h="185" w="185">
                      <a:moveTo>
                        <a:pt x="91" y="49"/>
                      </a:moveTo>
                      <a:cubicBezTo>
                        <a:pt x="113" y="49"/>
                        <a:pt x="132" y="66"/>
                        <a:pt x="132" y="91"/>
                      </a:cubicBezTo>
                      <a:cubicBezTo>
                        <a:pt x="132" y="113"/>
                        <a:pt x="113" y="132"/>
                        <a:pt x="91" y="132"/>
                      </a:cubicBezTo>
                      <a:cubicBezTo>
                        <a:pt x="72" y="132"/>
                        <a:pt x="49" y="113"/>
                        <a:pt x="49" y="91"/>
                      </a:cubicBezTo>
                      <a:cubicBezTo>
                        <a:pt x="49" y="66"/>
                        <a:pt x="72" y="49"/>
                        <a:pt x="91" y="49"/>
                      </a:cubicBezTo>
                      <a:close/>
                      <a:moveTo>
                        <a:pt x="78" y="1"/>
                      </a:moveTo>
                      <a:lnTo>
                        <a:pt x="78" y="19"/>
                      </a:lnTo>
                      <a:cubicBezTo>
                        <a:pt x="66" y="25"/>
                        <a:pt x="61" y="25"/>
                        <a:pt x="55" y="31"/>
                      </a:cubicBezTo>
                      <a:lnTo>
                        <a:pt x="36" y="13"/>
                      </a:lnTo>
                      <a:lnTo>
                        <a:pt x="19" y="36"/>
                      </a:lnTo>
                      <a:lnTo>
                        <a:pt x="31" y="55"/>
                      </a:lnTo>
                      <a:cubicBezTo>
                        <a:pt x="25" y="61"/>
                        <a:pt x="25" y="66"/>
                        <a:pt x="19" y="78"/>
                      </a:cubicBezTo>
                      <a:lnTo>
                        <a:pt x="0" y="78"/>
                      </a:lnTo>
                      <a:lnTo>
                        <a:pt x="0" y="108"/>
                      </a:lnTo>
                      <a:lnTo>
                        <a:pt x="19" y="108"/>
                      </a:lnTo>
                      <a:cubicBezTo>
                        <a:pt x="25" y="113"/>
                        <a:pt x="25" y="126"/>
                        <a:pt x="31" y="132"/>
                      </a:cubicBezTo>
                      <a:lnTo>
                        <a:pt x="19" y="143"/>
                      </a:lnTo>
                      <a:lnTo>
                        <a:pt x="36" y="168"/>
                      </a:lnTo>
                      <a:lnTo>
                        <a:pt x="55" y="149"/>
                      </a:lnTo>
                      <a:cubicBezTo>
                        <a:pt x="61" y="156"/>
                        <a:pt x="66" y="162"/>
                        <a:pt x="78" y="162"/>
                      </a:cubicBezTo>
                      <a:lnTo>
                        <a:pt x="78" y="185"/>
                      </a:lnTo>
                      <a:lnTo>
                        <a:pt x="108" y="185"/>
                      </a:lnTo>
                      <a:lnTo>
                        <a:pt x="108" y="162"/>
                      </a:lnTo>
                      <a:cubicBezTo>
                        <a:pt x="113" y="162"/>
                        <a:pt x="126" y="156"/>
                        <a:pt x="132" y="149"/>
                      </a:cubicBezTo>
                      <a:lnTo>
                        <a:pt x="143" y="168"/>
                      </a:lnTo>
                      <a:lnTo>
                        <a:pt x="168" y="143"/>
                      </a:lnTo>
                      <a:lnTo>
                        <a:pt x="156" y="132"/>
                      </a:lnTo>
                      <a:cubicBezTo>
                        <a:pt x="156" y="126"/>
                        <a:pt x="162" y="113"/>
                        <a:pt x="162" y="108"/>
                      </a:cubicBezTo>
                      <a:lnTo>
                        <a:pt x="185" y="108"/>
                      </a:lnTo>
                      <a:lnTo>
                        <a:pt x="185" y="78"/>
                      </a:lnTo>
                      <a:lnTo>
                        <a:pt x="162" y="78"/>
                      </a:lnTo>
                      <a:cubicBezTo>
                        <a:pt x="162" y="66"/>
                        <a:pt x="156" y="61"/>
                        <a:pt x="156" y="55"/>
                      </a:cubicBezTo>
                      <a:lnTo>
                        <a:pt x="168" y="36"/>
                      </a:lnTo>
                      <a:lnTo>
                        <a:pt x="143" y="13"/>
                      </a:lnTo>
                      <a:lnTo>
                        <a:pt x="132" y="31"/>
                      </a:lnTo>
                      <a:cubicBezTo>
                        <a:pt x="126" y="25"/>
                        <a:pt x="113" y="25"/>
                        <a:pt x="108" y="19"/>
                      </a:cubicBezTo>
                      <a:lnTo>
                        <a:pt x="1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7"/>
                <p:cNvSpPr/>
                <p:nvPr/>
              </p:nvSpPr>
              <p:spPr>
                <a:xfrm>
                  <a:off x="-3729978" y="911783"/>
                  <a:ext cx="121650" cy="143490"/>
                </a:xfrm>
                <a:custGeom>
                  <a:rect b="b" l="l" r="r" t="t"/>
                  <a:pathLst>
                    <a:path extrusionOk="0" h="795" w="674">
                      <a:moveTo>
                        <a:pt x="303" y="1"/>
                      </a:moveTo>
                      <a:cubicBezTo>
                        <a:pt x="138" y="1"/>
                        <a:pt x="0" y="138"/>
                        <a:pt x="0" y="305"/>
                      </a:cubicBezTo>
                      <a:cubicBezTo>
                        <a:pt x="0" y="424"/>
                        <a:pt x="66" y="525"/>
                        <a:pt x="173" y="580"/>
                      </a:cubicBezTo>
                      <a:lnTo>
                        <a:pt x="173" y="764"/>
                      </a:lnTo>
                      <a:lnTo>
                        <a:pt x="18" y="764"/>
                      </a:lnTo>
                      <a:lnTo>
                        <a:pt x="18" y="794"/>
                      </a:lnTo>
                      <a:lnTo>
                        <a:pt x="202" y="794"/>
                      </a:lnTo>
                      <a:lnTo>
                        <a:pt x="202" y="561"/>
                      </a:lnTo>
                      <a:lnTo>
                        <a:pt x="191" y="555"/>
                      </a:lnTo>
                      <a:cubicBezTo>
                        <a:pt x="95" y="514"/>
                        <a:pt x="30" y="413"/>
                        <a:pt x="30" y="305"/>
                      </a:cubicBezTo>
                      <a:cubicBezTo>
                        <a:pt x="30" y="157"/>
                        <a:pt x="155" y="31"/>
                        <a:pt x="303" y="31"/>
                      </a:cubicBezTo>
                      <a:cubicBezTo>
                        <a:pt x="459" y="31"/>
                        <a:pt x="578" y="157"/>
                        <a:pt x="578" y="305"/>
                      </a:cubicBezTo>
                      <a:lnTo>
                        <a:pt x="631" y="490"/>
                      </a:lnTo>
                      <a:lnTo>
                        <a:pt x="578" y="490"/>
                      </a:lnTo>
                      <a:lnTo>
                        <a:pt x="578" y="608"/>
                      </a:lnTo>
                      <a:lnTo>
                        <a:pt x="446" y="608"/>
                      </a:lnTo>
                      <a:lnTo>
                        <a:pt x="446" y="794"/>
                      </a:lnTo>
                      <a:lnTo>
                        <a:pt x="655" y="794"/>
                      </a:lnTo>
                      <a:lnTo>
                        <a:pt x="655" y="764"/>
                      </a:lnTo>
                      <a:lnTo>
                        <a:pt x="476" y="764"/>
                      </a:lnTo>
                      <a:lnTo>
                        <a:pt x="476" y="638"/>
                      </a:lnTo>
                      <a:lnTo>
                        <a:pt x="614" y="638"/>
                      </a:lnTo>
                      <a:lnTo>
                        <a:pt x="614" y="520"/>
                      </a:lnTo>
                      <a:lnTo>
                        <a:pt x="674" y="520"/>
                      </a:lnTo>
                      <a:lnTo>
                        <a:pt x="614" y="305"/>
                      </a:lnTo>
                      <a:cubicBezTo>
                        <a:pt x="608" y="138"/>
                        <a:pt x="476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4" name="Google Shape;524;p7"/>
              <p:cNvGrpSpPr/>
              <p:nvPr/>
            </p:nvGrpSpPr>
            <p:grpSpPr>
              <a:xfrm>
                <a:off x="6241503" y="60951"/>
                <a:ext cx="279942" cy="462084"/>
                <a:chOff x="2604429" y="1411877"/>
                <a:chExt cx="153958" cy="254130"/>
              </a:xfrm>
            </p:grpSpPr>
            <p:sp>
              <p:nvSpPr>
                <p:cNvPr id="525" name="Google Shape;525;p7"/>
                <p:cNvSpPr/>
                <p:nvPr/>
              </p:nvSpPr>
              <p:spPr>
                <a:xfrm>
                  <a:off x="2604429" y="1490571"/>
                  <a:ext cx="135728" cy="175436"/>
                </a:xfrm>
                <a:custGeom>
                  <a:rect b="b" l="l" r="r" t="t"/>
                  <a:pathLst>
                    <a:path extrusionOk="0" h="972" w="752">
                      <a:moveTo>
                        <a:pt x="693" y="37"/>
                      </a:moveTo>
                      <a:lnTo>
                        <a:pt x="674" y="244"/>
                      </a:lnTo>
                      <a:lnTo>
                        <a:pt x="80" y="244"/>
                      </a:lnTo>
                      <a:lnTo>
                        <a:pt x="61" y="37"/>
                      </a:lnTo>
                      <a:close/>
                      <a:moveTo>
                        <a:pt x="716" y="280"/>
                      </a:moveTo>
                      <a:lnTo>
                        <a:pt x="680" y="673"/>
                      </a:lnTo>
                      <a:lnTo>
                        <a:pt x="72" y="673"/>
                      </a:lnTo>
                      <a:lnTo>
                        <a:pt x="37" y="280"/>
                      </a:lnTo>
                      <a:close/>
                      <a:moveTo>
                        <a:pt x="627" y="709"/>
                      </a:moveTo>
                      <a:lnTo>
                        <a:pt x="603" y="936"/>
                      </a:lnTo>
                      <a:lnTo>
                        <a:pt x="151" y="936"/>
                      </a:lnTo>
                      <a:lnTo>
                        <a:pt x="127" y="709"/>
                      </a:lnTo>
                      <a:close/>
                      <a:moveTo>
                        <a:pt x="37" y="1"/>
                      </a:moveTo>
                      <a:cubicBezTo>
                        <a:pt x="37" y="1"/>
                        <a:pt x="31" y="7"/>
                        <a:pt x="25" y="7"/>
                      </a:cubicBezTo>
                      <a:cubicBezTo>
                        <a:pt x="25" y="12"/>
                        <a:pt x="20" y="18"/>
                        <a:pt x="20" y="24"/>
                      </a:cubicBezTo>
                      <a:lnTo>
                        <a:pt x="44" y="244"/>
                      </a:lnTo>
                      <a:lnTo>
                        <a:pt x="20" y="244"/>
                      </a:lnTo>
                      <a:cubicBezTo>
                        <a:pt x="14" y="244"/>
                        <a:pt x="8" y="251"/>
                        <a:pt x="1" y="251"/>
                      </a:cubicBezTo>
                      <a:lnTo>
                        <a:pt x="1" y="268"/>
                      </a:lnTo>
                      <a:lnTo>
                        <a:pt x="44" y="691"/>
                      </a:lnTo>
                      <a:cubicBezTo>
                        <a:pt x="44" y="697"/>
                        <a:pt x="50" y="709"/>
                        <a:pt x="61" y="709"/>
                      </a:cubicBezTo>
                      <a:lnTo>
                        <a:pt x="91" y="709"/>
                      </a:lnTo>
                      <a:lnTo>
                        <a:pt x="115" y="959"/>
                      </a:lnTo>
                      <a:cubicBezTo>
                        <a:pt x="115" y="966"/>
                        <a:pt x="121" y="972"/>
                        <a:pt x="133" y="972"/>
                      </a:cubicBezTo>
                      <a:lnTo>
                        <a:pt x="621" y="972"/>
                      </a:lnTo>
                      <a:cubicBezTo>
                        <a:pt x="633" y="972"/>
                        <a:pt x="639" y="966"/>
                        <a:pt x="639" y="959"/>
                      </a:cubicBezTo>
                      <a:lnTo>
                        <a:pt x="663" y="709"/>
                      </a:lnTo>
                      <a:lnTo>
                        <a:pt x="693" y="709"/>
                      </a:lnTo>
                      <a:cubicBezTo>
                        <a:pt x="704" y="709"/>
                        <a:pt x="710" y="697"/>
                        <a:pt x="710" y="691"/>
                      </a:cubicBezTo>
                      <a:lnTo>
                        <a:pt x="751" y="268"/>
                      </a:lnTo>
                      <a:lnTo>
                        <a:pt x="751" y="251"/>
                      </a:lnTo>
                      <a:cubicBezTo>
                        <a:pt x="746" y="251"/>
                        <a:pt x="740" y="244"/>
                        <a:pt x="734" y="244"/>
                      </a:cubicBezTo>
                      <a:lnTo>
                        <a:pt x="710" y="244"/>
                      </a:lnTo>
                      <a:lnTo>
                        <a:pt x="734" y="24"/>
                      </a:lnTo>
                      <a:cubicBezTo>
                        <a:pt x="734" y="18"/>
                        <a:pt x="729" y="12"/>
                        <a:pt x="729" y="7"/>
                      </a:cubicBezTo>
                      <a:cubicBezTo>
                        <a:pt x="723" y="7"/>
                        <a:pt x="716" y="1"/>
                        <a:pt x="7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7"/>
                <p:cNvSpPr/>
                <p:nvPr/>
              </p:nvSpPr>
              <p:spPr>
                <a:xfrm>
                  <a:off x="2644498" y="1548688"/>
                  <a:ext cx="55952" cy="55952"/>
                </a:xfrm>
                <a:custGeom>
                  <a:rect b="b" l="l" r="r" t="t"/>
                  <a:pathLst>
                    <a:path extrusionOk="0" h="310" w="310">
                      <a:moveTo>
                        <a:pt x="155" y="36"/>
                      </a:moveTo>
                      <a:cubicBezTo>
                        <a:pt x="221" y="36"/>
                        <a:pt x="274" y="89"/>
                        <a:pt x="274" y="155"/>
                      </a:cubicBezTo>
                      <a:cubicBezTo>
                        <a:pt x="274" y="221"/>
                        <a:pt x="221" y="274"/>
                        <a:pt x="155" y="274"/>
                      </a:cubicBezTo>
                      <a:cubicBezTo>
                        <a:pt x="89" y="274"/>
                        <a:pt x="36" y="221"/>
                        <a:pt x="36" y="155"/>
                      </a:cubicBezTo>
                      <a:cubicBezTo>
                        <a:pt x="36" y="89"/>
                        <a:pt x="89" y="36"/>
                        <a:pt x="155" y="36"/>
                      </a:cubicBezTo>
                      <a:close/>
                      <a:moveTo>
                        <a:pt x="155" y="1"/>
                      </a:moveTo>
                      <a:cubicBezTo>
                        <a:pt x="72" y="1"/>
                        <a:pt x="1" y="65"/>
                        <a:pt x="1" y="155"/>
                      </a:cubicBezTo>
                      <a:cubicBezTo>
                        <a:pt x="1" y="238"/>
                        <a:pt x="72" y="309"/>
                        <a:pt x="155" y="309"/>
                      </a:cubicBezTo>
                      <a:cubicBezTo>
                        <a:pt x="238" y="309"/>
                        <a:pt x="309" y="238"/>
                        <a:pt x="309" y="155"/>
                      </a:cubicBezTo>
                      <a:cubicBezTo>
                        <a:pt x="309" y="65"/>
                        <a:pt x="238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7"/>
                <p:cNvSpPr/>
                <p:nvPr/>
              </p:nvSpPr>
              <p:spPr>
                <a:xfrm>
                  <a:off x="2665976" y="1469995"/>
                  <a:ext cx="6498" cy="15342"/>
                </a:xfrm>
                <a:custGeom>
                  <a:rect b="b" l="l" r="r" t="t"/>
                  <a:pathLst>
                    <a:path extrusionOk="0" h="85" w="36">
                      <a:moveTo>
                        <a:pt x="17" y="1"/>
                      </a:moveTo>
                      <a:cubicBezTo>
                        <a:pt x="12" y="1"/>
                        <a:pt x="0" y="8"/>
                        <a:pt x="0" y="19"/>
                      </a:cubicBezTo>
                      <a:lnTo>
                        <a:pt x="0" y="66"/>
                      </a:lnTo>
                      <a:cubicBezTo>
                        <a:pt x="0" y="72"/>
                        <a:pt x="12" y="85"/>
                        <a:pt x="17" y="85"/>
                      </a:cubicBezTo>
                      <a:cubicBezTo>
                        <a:pt x="30" y="85"/>
                        <a:pt x="36" y="72"/>
                        <a:pt x="36" y="66"/>
                      </a:cubicBezTo>
                      <a:lnTo>
                        <a:pt x="36" y="19"/>
                      </a:lnTo>
                      <a:cubicBezTo>
                        <a:pt x="36" y="8"/>
                        <a:pt x="30" y="1"/>
                        <a:pt x="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7"/>
                <p:cNvSpPr/>
                <p:nvPr/>
              </p:nvSpPr>
              <p:spPr>
                <a:xfrm>
                  <a:off x="2665976" y="1440033"/>
                  <a:ext cx="6498" cy="23644"/>
                </a:xfrm>
                <a:custGeom>
                  <a:rect b="b" l="l" r="r" t="t"/>
                  <a:pathLst>
                    <a:path extrusionOk="0" h="131" w="36">
                      <a:moveTo>
                        <a:pt x="17" y="1"/>
                      </a:moveTo>
                      <a:cubicBezTo>
                        <a:pt x="12" y="1"/>
                        <a:pt x="0" y="12"/>
                        <a:pt x="0" y="18"/>
                      </a:cubicBezTo>
                      <a:lnTo>
                        <a:pt x="0" y="114"/>
                      </a:lnTo>
                      <a:cubicBezTo>
                        <a:pt x="0" y="125"/>
                        <a:pt x="12" y="131"/>
                        <a:pt x="17" y="131"/>
                      </a:cubicBezTo>
                      <a:cubicBezTo>
                        <a:pt x="30" y="131"/>
                        <a:pt x="36" y="125"/>
                        <a:pt x="36" y="114"/>
                      </a:cubicBezTo>
                      <a:lnTo>
                        <a:pt x="36" y="18"/>
                      </a:lnTo>
                      <a:cubicBezTo>
                        <a:pt x="36" y="12"/>
                        <a:pt x="30" y="1"/>
                        <a:pt x="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7"/>
                <p:cNvSpPr/>
                <p:nvPr/>
              </p:nvSpPr>
              <p:spPr>
                <a:xfrm>
                  <a:off x="2685289" y="1411877"/>
                  <a:ext cx="23825" cy="6678"/>
                </a:xfrm>
                <a:custGeom>
                  <a:rect b="b" l="l" r="r" t="t"/>
                  <a:pathLst>
                    <a:path extrusionOk="0" h="37" w="132">
                      <a:moveTo>
                        <a:pt x="18" y="1"/>
                      </a:moveTo>
                      <a:cubicBezTo>
                        <a:pt x="6" y="1"/>
                        <a:pt x="0" y="14"/>
                        <a:pt x="0" y="20"/>
                      </a:cubicBezTo>
                      <a:cubicBezTo>
                        <a:pt x="0" y="31"/>
                        <a:pt x="6" y="37"/>
                        <a:pt x="18" y="37"/>
                      </a:cubicBezTo>
                      <a:lnTo>
                        <a:pt x="113" y="37"/>
                      </a:lnTo>
                      <a:cubicBezTo>
                        <a:pt x="119" y="37"/>
                        <a:pt x="132" y="31"/>
                        <a:pt x="132" y="20"/>
                      </a:cubicBezTo>
                      <a:cubicBezTo>
                        <a:pt x="132" y="14"/>
                        <a:pt x="119" y="1"/>
                        <a:pt x="1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7"/>
                <p:cNvSpPr/>
                <p:nvPr/>
              </p:nvSpPr>
              <p:spPr>
                <a:xfrm>
                  <a:off x="2665976" y="1413862"/>
                  <a:ext cx="14078" cy="20937"/>
                </a:xfrm>
                <a:custGeom>
                  <a:rect b="b" l="l" r="r" t="t"/>
                  <a:pathLst>
                    <a:path extrusionOk="0" h="116" w="78">
                      <a:moveTo>
                        <a:pt x="58" y="0"/>
                      </a:moveTo>
                      <a:cubicBezTo>
                        <a:pt x="55" y="0"/>
                        <a:pt x="51" y="1"/>
                        <a:pt x="47" y="3"/>
                      </a:cubicBezTo>
                      <a:cubicBezTo>
                        <a:pt x="17" y="14"/>
                        <a:pt x="0" y="44"/>
                        <a:pt x="0" y="80"/>
                      </a:cubicBezTo>
                      <a:lnTo>
                        <a:pt x="0" y="97"/>
                      </a:lnTo>
                      <a:cubicBezTo>
                        <a:pt x="0" y="104"/>
                        <a:pt x="12" y="116"/>
                        <a:pt x="17" y="116"/>
                      </a:cubicBezTo>
                      <a:cubicBezTo>
                        <a:pt x="30" y="116"/>
                        <a:pt x="36" y="104"/>
                        <a:pt x="36" y="97"/>
                      </a:cubicBezTo>
                      <a:lnTo>
                        <a:pt x="36" y="80"/>
                      </a:lnTo>
                      <a:cubicBezTo>
                        <a:pt x="36" y="61"/>
                        <a:pt x="47" y="44"/>
                        <a:pt x="66" y="33"/>
                      </a:cubicBezTo>
                      <a:cubicBezTo>
                        <a:pt x="72" y="33"/>
                        <a:pt x="77" y="20"/>
                        <a:pt x="72" y="9"/>
                      </a:cubicBezTo>
                      <a:cubicBezTo>
                        <a:pt x="72" y="5"/>
                        <a:pt x="66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7"/>
                <p:cNvSpPr/>
                <p:nvPr/>
              </p:nvSpPr>
              <p:spPr>
                <a:xfrm>
                  <a:off x="2714167" y="1411877"/>
                  <a:ext cx="15342" cy="6678"/>
                </a:xfrm>
                <a:custGeom>
                  <a:rect b="b" l="l" r="r" t="t"/>
                  <a:pathLst>
                    <a:path extrusionOk="0" h="37" w="85">
                      <a:moveTo>
                        <a:pt x="19" y="1"/>
                      </a:moveTo>
                      <a:cubicBezTo>
                        <a:pt x="13" y="1"/>
                        <a:pt x="1" y="14"/>
                        <a:pt x="1" y="20"/>
                      </a:cubicBezTo>
                      <a:cubicBezTo>
                        <a:pt x="1" y="31"/>
                        <a:pt x="13" y="37"/>
                        <a:pt x="19" y="37"/>
                      </a:cubicBezTo>
                      <a:lnTo>
                        <a:pt x="66" y="37"/>
                      </a:lnTo>
                      <a:cubicBezTo>
                        <a:pt x="79" y="37"/>
                        <a:pt x="85" y="31"/>
                        <a:pt x="85" y="20"/>
                      </a:cubicBezTo>
                      <a:cubicBezTo>
                        <a:pt x="85" y="14"/>
                        <a:pt x="79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7"/>
                <p:cNvSpPr/>
                <p:nvPr/>
              </p:nvSpPr>
              <p:spPr>
                <a:xfrm>
                  <a:off x="2687274" y="1469995"/>
                  <a:ext cx="6678" cy="15342"/>
                </a:xfrm>
                <a:custGeom>
                  <a:rect b="b" l="l" r="r" t="t"/>
                  <a:pathLst>
                    <a:path extrusionOk="0" h="85" w="37">
                      <a:moveTo>
                        <a:pt x="19" y="1"/>
                      </a:moveTo>
                      <a:cubicBezTo>
                        <a:pt x="14" y="1"/>
                        <a:pt x="1" y="8"/>
                        <a:pt x="1" y="19"/>
                      </a:cubicBezTo>
                      <a:lnTo>
                        <a:pt x="1" y="66"/>
                      </a:lnTo>
                      <a:cubicBezTo>
                        <a:pt x="1" y="72"/>
                        <a:pt x="14" y="85"/>
                        <a:pt x="19" y="85"/>
                      </a:cubicBezTo>
                      <a:cubicBezTo>
                        <a:pt x="31" y="85"/>
                        <a:pt x="37" y="72"/>
                        <a:pt x="37" y="66"/>
                      </a:cubicBezTo>
                      <a:lnTo>
                        <a:pt x="37" y="19"/>
                      </a:lnTo>
                      <a:cubicBezTo>
                        <a:pt x="37" y="8"/>
                        <a:pt x="31" y="1"/>
                        <a:pt x="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7"/>
                <p:cNvSpPr/>
                <p:nvPr/>
              </p:nvSpPr>
              <p:spPr>
                <a:xfrm>
                  <a:off x="2687274" y="1446531"/>
                  <a:ext cx="15522" cy="18410"/>
                </a:xfrm>
                <a:custGeom>
                  <a:rect b="b" l="l" r="r" t="t"/>
                  <a:pathLst>
                    <a:path extrusionOk="0" h="102" w="86">
                      <a:moveTo>
                        <a:pt x="55" y="1"/>
                      </a:moveTo>
                      <a:cubicBezTo>
                        <a:pt x="25" y="12"/>
                        <a:pt x="1" y="48"/>
                        <a:pt x="1" y="78"/>
                      </a:cubicBezTo>
                      <a:lnTo>
                        <a:pt x="1" y="83"/>
                      </a:lnTo>
                      <a:cubicBezTo>
                        <a:pt x="1" y="95"/>
                        <a:pt x="14" y="102"/>
                        <a:pt x="19" y="102"/>
                      </a:cubicBezTo>
                      <a:cubicBezTo>
                        <a:pt x="31" y="102"/>
                        <a:pt x="37" y="95"/>
                        <a:pt x="37" y="83"/>
                      </a:cubicBezTo>
                      <a:lnTo>
                        <a:pt x="37" y="78"/>
                      </a:lnTo>
                      <a:cubicBezTo>
                        <a:pt x="37" y="59"/>
                        <a:pt x="49" y="42"/>
                        <a:pt x="67" y="36"/>
                      </a:cubicBezTo>
                      <a:cubicBezTo>
                        <a:pt x="78" y="31"/>
                        <a:pt x="85" y="18"/>
                        <a:pt x="78" y="12"/>
                      </a:cubicBezTo>
                      <a:cubicBezTo>
                        <a:pt x="72" y="1"/>
                        <a:pt x="67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7"/>
                <p:cNvSpPr/>
                <p:nvPr/>
              </p:nvSpPr>
              <p:spPr>
                <a:xfrm>
                  <a:off x="2706767" y="1445448"/>
                  <a:ext cx="21839" cy="6678"/>
                </a:xfrm>
                <a:custGeom>
                  <a:rect b="b" l="l" r="r" t="t"/>
                  <a:pathLst>
                    <a:path extrusionOk="0" h="37" w="121">
                      <a:moveTo>
                        <a:pt x="19" y="1"/>
                      </a:moveTo>
                      <a:cubicBezTo>
                        <a:pt x="6" y="1"/>
                        <a:pt x="0" y="7"/>
                        <a:pt x="0" y="18"/>
                      </a:cubicBezTo>
                      <a:cubicBezTo>
                        <a:pt x="0" y="29"/>
                        <a:pt x="6" y="37"/>
                        <a:pt x="19" y="37"/>
                      </a:cubicBezTo>
                      <a:lnTo>
                        <a:pt x="102" y="37"/>
                      </a:lnTo>
                      <a:cubicBezTo>
                        <a:pt x="107" y="37"/>
                        <a:pt x="120" y="29"/>
                        <a:pt x="120" y="18"/>
                      </a:cubicBezTo>
                      <a:cubicBezTo>
                        <a:pt x="120" y="7"/>
                        <a:pt x="107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7"/>
                <p:cNvSpPr/>
                <p:nvPr/>
              </p:nvSpPr>
              <p:spPr>
                <a:xfrm>
                  <a:off x="2732396" y="1442741"/>
                  <a:ext cx="22020" cy="9385"/>
                </a:xfrm>
                <a:custGeom>
                  <a:rect b="b" l="l" r="r" t="t"/>
                  <a:pathLst>
                    <a:path extrusionOk="0" h="52" w="122">
                      <a:moveTo>
                        <a:pt x="97" y="1"/>
                      </a:moveTo>
                      <a:cubicBezTo>
                        <a:pt x="95" y="1"/>
                        <a:pt x="93" y="1"/>
                        <a:pt x="91" y="3"/>
                      </a:cubicBezTo>
                      <a:cubicBezTo>
                        <a:pt x="78" y="9"/>
                        <a:pt x="72" y="16"/>
                        <a:pt x="61" y="16"/>
                      </a:cubicBezTo>
                      <a:lnTo>
                        <a:pt x="20" y="16"/>
                      </a:lnTo>
                      <a:cubicBezTo>
                        <a:pt x="14" y="16"/>
                        <a:pt x="1" y="22"/>
                        <a:pt x="1" y="33"/>
                      </a:cubicBezTo>
                      <a:cubicBezTo>
                        <a:pt x="1" y="44"/>
                        <a:pt x="14" y="52"/>
                        <a:pt x="20" y="52"/>
                      </a:cubicBezTo>
                      <a:lnTo>
                        <a:pt x="61" y="52"/>
                      </a:lnTo>
                      <a:cubicBezTo>
                        <a:pt x="78" y="52"/>
                        <a:pt x="97" y="44"/>
                        <a:pt x="114" y="33"/>
                      </a:cubicBezTo>
                      <a:cubicBezTo>
                        <a:pt x="121" y="27"/>
                        <a:pt x="121" y="16"/>
                        <a:pt x="114" y="9"/>
                      </a:cubicBezTo>
                      <a:cubicBezTo>
                        <a:pt x="110" y="5"/>
                        <a:pt x="103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7"/>
                <p:cNvSpPr/>
                <p:nvPr/>
              </p:nvSpPr>
              <p:spPr>
                <a:xfrm>
                  <a:off x="2751889" y="1423789"/>
                  <a:ext cx="6498" cy="15522"/>
                </a:xfrm>
                <a:custGeom>
                  <a:rect b="b" l="l" r="r" t="t"/>
                  <a:pathLst>
                    <a:path extrusionOk="0" h="86" w="36">
                      <a:moveTo>
                        <a:pt x="19" y="1"/>
                      </a:moveTo>
                      <a:cubicBezTo>
                        <a:pt x="6" y="1"/>
                        <a:pt x="0" y="14"/>
                        <a:pt x="0" y="19"/>
                      </a:cubicBezTo>
                      <a:lnTo>
                        <a:pt x="0" y="66"/>
                      </a:lnTo>
                      <a:cubicBezTo>
                        <a:pt x="0" y="78"/>
                        <a:pt x="6" y="85"/>
                        <a:pt x="19" y="85"/>
                      </a:cubicBezTo>
                      <a:cubicBezTo>
                        <a:pt x="30" y="85"/>
                        <a:pt x="36" y="78"/>
                        <a:pt x="36" y="66"/>
                      </a:cubicBezTo>
                      <a:lnTo>
                        <a:pt x="36" y="19"/>
                      </a:lnTo>
                      <a:cubicBezTo>
                        <a:pt x="36" y="14"/>
                        <a:pt x="30" y="1"/>
                        <a:pt x="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7"/>
                <p:cNvSpPr/>
                <p:nvPr/>
              </p:nvSpPr>
              <p:spPr>
                <a:xfrm>
                  <a:off x="2643234" y="1469995"/>
                  <a:ext cx="6678" cy="15342"/>
                </a:xfrm>
                <a:custGeom>
                  <a:rect b="b" l="l" r="r" t="t"/>
                  <a:pathLst>
                    <a:path extrusionOk="0" h="85" w="37">
                      <a:moveTo>
                        <a:pt x="19" y="1"/>
                      </a:moveTo>
                      <a:cubicBezTo>
                        <a:pt x="13" y="1"/>
                        <a:pt x="0" y="8"/>
                        <a:pt x="0" y="19"/>
                      </a:cubicBezTo>
                      <a:lnTo>
                        <a:pt x="0" y="66"/>
                      </a:lnTo>
                      <a:cubicBezTo>
                        <a:pt x="0" y="72"/>
                        <a:pt x="13" y="85"/>
                        <a:pt x="19" y="85"/>
                      </a:cubicBezTo>
                      <a:cubicBezTo>
                        <a:pt x="30" y="85"/>
                        <a:pt x="36" y="72"/>
                        <a:pt x="36" y="66"/>
                      </a:cubicBezTo>
                      <a:lnTo>
                        <a:pt x="36" y="19"/>
                      </a:lnTo>
                      <a:cubicBezTo>
                        <a:pt x="36" y="8"/>
                        <a:pt x="30" y="1"/>
                        <a:pt x="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2621756" y="1444546"/>
                  <a:ext cx="27074" cy="16064"/>
                </a:xfrm>
                <a:custGeom>
                  <a:rect b="b" l="l" r="r" t="t"/>
                  <a:pathLst>
                    <a:path extrusionOk="0" h="89" w="150">
                      <a:moveTo>
                        <a:pt x="25" y="0"/>
                      </a:moveTo>
                      <a:cubicBezTo>
                        <a:pt x="20" y="0"/>
                        <a:pt x="16" y="2"/>
                        <a:pt x="12" y="6"/>
                      </a:cubicBezTo>
                      <a:cubicBezTo>
                        <a:pt x="1" y="12"/>
                        <a:pt x="1" y="23"/>
                        <a:pt x="6" y="29"/>
                      </a:cubicBezTo>
                      <a:cubicBezTo>
                        <a:pt x="25" y="47"/>
                        <a:pt x="48" y="59"/>
                        <a:pt x="72" y="59"/>
                      </a:cubicBezTo>
                      <a:cubicBezTo>
                        <a:pt x="91" y="59"/>
                        <a:pt x="102" y="64"/>
                        <a:pt x="114" y="83"/>
                      </a:cubicBezTo>
                      <a:cubicBezTo>
                        <a:pt x="114" y="83"/>
                        <a:pt x="119" y="89"/>
                        <a:pt x="127" y="89"/>
                      </a:cubicBezTo>
                      <a:cubicBezTo>
                        <a:pt x="132" y="89"/>
                        <a:pt x="132" y="89"/>
                        <a:pt x="138" y="83"/>
                      </a:cubicBezTo>
                      <a:cubicBezTo>
                        <a:pt x="144" y="77"/>
                        <a:pt x="149" y="64"/>
                        <a:pt x="144" y="59"/>
                      </a:cubicBezTo>
                      <a:cubicBezTo>
                        <a:pt x="127" y="34"/>
                        <a:pt x="102" y="23"/>
                        <a:pt x="72" y="23"/>
                      </a:cubicBezTo>
                      <a:cubicBezTo>
                        <a:pt x="61" y="23"/>
                        <a:pt x="42" y="17"/>
                        <a:pt x="37" y="6"/>
                      </a:cubicBezTo>
                      <a:cubicBezTo>
                        <a:pt x="34" y="2"/>
                        <a:pt x="29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2619771" y="1419638"/>
                  <a:ext cx="6678" cy="15161"/>
                </a:xfrm>
                <a:custGeom>
                  <a:rect b="b" l="l" r="r" t="t"/>
                  <a:pathLst>
                    <a:path extrusionOk="0" h="84" w="37">
                      <a:moveTo>
                        <a:pt x="17" y="1"/>
                      </a:moveTo>
                      <a:cubicBezTo>
                        <a:pt x="6" y="1"/>
                        <a:pt x="0" y="12"/>
                        <a:pt x="0" y="18"/>
                      </a:cubicBezTo>
                      <a:lnTo>
                        <a:pt x="0" y="65"/>
                      </a:lnTo>
                      <a:cubicBezTo>
                        <a:pt x="0" y="78"/>
                        <a:pt x="6" y="84"/>
                        <a:pt x="17" y="84"/>
                      </a:cubicBezTo>
                      <a:cubicBezTo>
                        <a:pt x="30" y="84"/>
                        <a:pt x="36" y="78"/>
                        <a:pt x="36" y="65"/>
                      </a:cubicBezTo>
                      <a:lnTo>
                        <a:pt x="36" y="18"/>
                      </a:lnTo>
                      <a:cubicBezTo>
                        <a:pt x="36" y="12"/>
                        <a:pt x="30" y="1"/>
                        <a:pt x="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40" name="Google Shape;540;p7"/>
              <p:cNvSpPr/>
              <p:nvPr/>
            </p:nvSpPr>
            <p:spPr>
              <a:xfrm rot="10800000">
                <a:off x="6714949" y="280806"/>
                <a:ext cx="474748" cy="139106"/>
              </a:xfrm>
              <a:custGeom>
                <a:rect b="b" l="l" r="r" t="t"/>
                <a:pathLst>
                  <a:path extrusionOk="0" h="627" w="2140">
                    <a:moveTo>
                      <a:pt x="18" y="1"/>
                    </a:moveTo>
                    <a:cubicBezTo>
                      <a:pt x="12" y="1"/>
                      <a:pt x="1" y="8"/>
                      <a:pt x="1" y="19"/>
                    </a:cubicBezTo>
                    <a:cubicBezTo>
                      <a:pt x="1" y="31"/>
                      <a:pt x="12" y="36"/>
                      <a:pt x="18" y="36"/>
                    </a:cubicBezTo>
                    <a:lnTo>
                      <a:pt x="2038" y="36"/>
                    </a:lnTo>
                    <a:cubicBezTo>
                      <a:pt x="2074" y="36"/>
                      <a:pt x="2104" y="67"/>
                      <a:pt x="2104" y="108"/>
                    </a:cubicBezTo>
                    <a:cubicBezTo>
                      <a:pt x="2104" y="151"/>
                      <a:pt x="2074" y="179"/>
                      <a:pt x="2038" y="179"/>
                    </a:cubicBezTo>
                    <a:lnTo>
                      <a:pt x="738" y="179"/>
                    </a:lnTo>
                    <a:cubicBezTo>
                      <a:pt x="680" y="179"/>
                      <a:pt x="631" y="228"/>
                      <a:pt x="631" y="287"/>
                    </a:cubicBezTo>
                    <a:lnTo>
                      <a:pt x="631" y="294"/>
                    </a:lnTo>
                    <a:cubicBezTo>
                      <a:pt x="631" y="352"/>
                      <a:pt x="680" y="401"/>
                      <a:pt x="738" y="401"/>
                    </a:cubicBezTo>
                    <a:lnTo>
                      <a:pt x="1596" y="401"/>
                    </a:lnTo>
                    <a:cubicBezTo>
                      <a:pt x="1632" y="401"/>
                      <a:pt x="1668" y="430"/>
                      <a:pt x="1668" y="472"/>
                    </a:cubicBezTo>
                    <a:lnTo>
                      <a:pt x="1668" y="608"/>
                    </a:lnTo>
                    <a:cubicBezTo>
                      <a:pt x="1668" y="621"/>
                      <a:pt x="1675" y="627"/>
                      <a:pt x="1686" y="627"/>
                    </a:cubicBezTo>
                    <a:cubicBezTo>
                      <a:pt x="1692" y="627"/>
                      <a:pt x="1703" y="621"/>
                      <a:pt x="1703" y="608"/>
                    </a:cubicBezTo>
                    <a:lnTo>
                      <a:pt x="1703" y="472"/>
                    </a:lnTo>
                    <a:cubicBezTo>
                      <a:pt x="1703" y="412"/>
                      <a:pt x="1656" y="365"/>
                      <a:pt x="1596" y="365"/>
                    </a:cubicBezTo>
                    <a:lnTo>
                      <a:pt x="738" y="365"/>
                    </a:lnTo>
                    <a:cubicBezTo>
                      <a:pt x="703" y="365"/>
                      <a:pt x="667" y="330"/>
                      <a:pt x="667" y="294"/>
                    </a:cubicBezTo>
                    <a:lnTo>
                      <a:pt x="667" y="287"/>
                    </a:lnTo>
                    <a:cubicBezTo>
                      <a:pt x="667" y="245"/>
                      <a:pt x="703" y="215"/>
                      <a:pt x="738" y="215"/>
                    </a:cubicBezTo>
                    <a:lnTo>
                      <a:pt x="2038" y="215"/>
                    </a:lnTo>
                    <a:cubicBezTo>
                      <a:pt x="2091" y="215"/>
                      <a:pt x="2139" y="168"/>
                      <a:pt x="2139" y="108"/>
                    </a:cubicBezTo>
                    <a:cubicBezTo>
                      <a:pt x="2139" y="49"/>
                      <a:pt x="2091" y="1"/>
                      <a:pt x="20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1" name="Google Shape;541;p7"/>
            <p:cNvSpPr/>
            <p:nvPr/>
          </p:nvSpPr>
          <p:spPr>
            <a:xfrm rot="10800000">
              <a:off x="2240499" y="4908431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7"/>
          <p:cNvSpPr txBox="1"/>
          <p:nvPr>
            <p:ph type="title"/>
          </p:nvPr>
        </p:nvSpPr>
        <p:spPr>
          <a:xfrm>
            <a:off x="713225" y="1112600"/>
            <a:ext cx="4381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3" name="Google Shape;543;p7"/>
          <p:cNvSpPr txBox="1"/>
          <p:nvPr>
            <p:ph idx="1" type="subTitle"/>
          </p:nvPr>
        </p:nvSpPr>
        <p:spPr>
          <a:xfrm>
            <a:off x="713225" y="1732600"/>
            <a:ext cx="43815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44" name="Google Shape;544;p7"/>
          <p:cNvSpPr/>
          <p:nvPr>
            <p:ph idx="2" type="pic"/>
          </p:nvPr>
        </p:nvSpPr>
        <p:spPr>
          <a:xfrm>
            <a:off x="5342475" y="929625"/>
            <a:ext cx="3088200" cy="3284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8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8"/>
          <p:cNvSpPr txBox="1"/>
          <p:nvPr>
            <p:ph type="title"/>
          </p:nvPr>
        </p:nvSpPr>
        <p:spPr>
          <a:xfrm>
            <a:off x="713225" y="1307100"/>
            <a:ext cx="5154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48" name="Google Shape;548;p8"/>
          <p:cNvGrpSpPr/>
          <p:nvPr/>
        </p:nvGrpSpPr>
        <p:grpSpPr>
          <a:xfrm>
            <a:off x="2456813" y="-1128200"/>
            <a:ext cx="5698863" cy="7585100"/>
            <a:chOff x="2456813" y="-1128200"/>
            <a:chExt cx="5698863" cy="7585100"/>
          </a:xfrm>
        </p:grpSpPr>
        <p:sp>
          <p:nvSpPr>
            <p:cNvPr id="549" name="Google Shape;549;p8"/>
            <p:cNvSpPr/>
            <p:nvPr/>
          </p:nvSpPr>
          <p:spPr>
            <a:xfrm>
              <a:off x="7180675" y="520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6025138" y="-11282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2456813" y="47892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3858825" y="50407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53" name="Google Shape;553;p8"/>
          <p:cNvGrpSpPr/>
          <p:nvPr/>
        </p:nvGrpSpPr>
        <p:grpSpPr>
          <a:xfrm>
            <a:off x="2150648" y="145228"/>
            <a:ext cx="6349679" cy="4895469"/>
            <a:chOff x="2150648" y="145228"/>
            <a:chExt cx="6349679" cy="4895469"/>
          </a:xfrm>
        </p:grpSpPr>
        <p:grpSp>
          <p:nvGrpSpPr>
            <p:cNvPr id="554" name="Google Shape;554;p8"/>
            <p:cNvGrpSpPr/>
            <p:nvPr/>
          </p:nvGrpSpPr>
          <p:grpSpPr>
            <a:xfrm>
              <a:off x="2150648" y="4554716"/>
              <a:ext cx="415286" cy="485958"/>
              <a:chOff x="2841051" y="119930"/>
              <a:chExt cx="227056" cy="265681"/>
            </a:xfrm>
          </p:grpSpPr>
          <p:sp>
            <p:nvSpPr>
              <p:cNvPr id="555" name="Google Shape;555;p8"/>
              <p:cNvSpPr/>
              <p:nvPr/>
            </p:nvSpPr>
            <p:spPr>
              <a:xfrm>
                <a:off x="2841051" y="119930"/>
                <a:ext cx="227056" cy="265681"/>
              </a:xfrm>
              <a:custGeom>
                <a:rect b="b" l="l" r="r" t="t"/>
                <a:pathLst>
                  <a:path extrusionOk="0" h="1472" w="1258">
                    <a:moveTo>
                      <a:pt x="633" y="36"/>
                    </a:moveTo>
                    <a:cubicBezTo>
                      <a:pt x="960" y="36"/>
                      <a:pt x="1222" y="305"/>
                      <a:pt x="1222" y="632"/>
                    </a:cubicBezTo>
                    <a:lnTo>
                      <a:pt x="1222" y="1281"/>
                    </a:lnTo>
                    <a:lnTo>
                      <a:pt x="941" y="1281"/>
                    </a:lnTo>
                    <a:cubicBezTo>
                      <a:pt x="1049" y="1127"/>
                      <a:pt x="1114" y="899"/>
                      <a:pt x="1114" y="649"/>
                    </a:cubicBezTo>
                    <a:cubicBezTo>
                      <a:pt x="1114" y="644"/>
                      <a:pt x="1109" y="632"/>
                      <a:pt x="1103" y="632"/>
                    </a:cubicBezTo>
                    <a:cubicBezTo>
                      <a:pt x="883" y="591"/>
                      <a:pt x="746" y="429"/>
                      <a:pt x="740" y="429"/>
                    </a:cubicBezTo>
                    <a:cubicBezTo>
                      <a:pt x="740" y="423"/>
                      <a:pt x="734" y="423"/>
                      <a:pt x="727" y="423"/>
                    </a:cubicBezTo>
                    <a:cubicBezTo>
                      <a:pt x="727" y="423"/>
                      <a:pt x="721" y="423"/>
                      <a:pt x="716" y="429"/>
                    </a:cubicBezTo>
                    <a:cubicBezTo>
                      <a:pt x="537" y="584"/>
                      <a:pt x="298" y="602"/>
                      <a:pt x="179" y="602"/>
                    </a:cubicBezTo>
                    <a:lnTo>
                      <a:pt x="162" y="602"/>
                    </a:lnTo>
                    <a:cubicBezTo>
                      <a:pt x="155" y="602"/>
                      <a:pt x="155" y="608"/>
                      <a:pt x="149" y="608"/>
                    </a:cubicBezTo>
                    <a:cubicBezTo>
                      <a:pt x="149" y="614"/>
                      <a:pt x="144" y="619"/>
                      <a:pt x="144" y="619"/>
                    </a:cubicBezTo>
                    <a:lnTo>
                      <a:pt x="144" y="638"/>
                    </a:lnTo>
                    <a:cubicBezTo>
                      <a:pt x="144" y="894"/>
                      <a:pt x="215" y="1127"/>
                      <a:pt x="322" y="1281"/>
                    </a:cubicBezTo>
                    <a:lnTo>
                      <a:pt x="37" y="1281"/>
                    </a:lnTo>
                    <a:lnTo>
                      <a:pt x="37" y="632"/>
                    </a:lnTo>
                    <a:cubicBezTo>
                      <a:pt x="37" y="305"/>
                      <a:pt x="305" y="36"/>
                      <a:pt x="633" y="36"/>
                    </a:cubicBezTo>
                    <a:close/>
                    <a:moveTo>
                      <a:pt x="727" y="465"/>
                    </a:moveTo>
                    <a:cubicBezTo>
                      <a:pt x="763" y="506"/>
                      <a:pt x="888" y="626"/>
                      <a:pt x="1079" y="662"/>
                    </a:cubicBezTo>
                    <a:cubicBezTo>
                      <a:pt x="1073" y="1091"/>
                      <a:pt x="877" y="1435"/>
                      <a:pt x="633" y="1435"/>
                    </a:cubicBezTo>
                    <a:cubicBezTo>
                      <a:pt x="537" y="1435"/>
                      <a:pt x="448" y="1377"/>
                      <a:pt x="370" y="1287"/>
                    </a:cubicBezTo>
                    <a:lnTo>
                      <a:pt x="370" y="1281"/>
                    </a:lnTo>
                    <a:cubicBezTo>
                      <a:pt x="257" y="1138"/>
                      <a:pt x="179" y="905"/>
                      <a:pt x="179" y="638"/>
                    </a:cubicBezTo>
                    <a:cubicBezTo>
                      <a:pt x="311" y="638"/>
                      <a:pt x="543" y="614"/>
                      <a:pt x="727" y="465"/>
                    </a:cubicBezTo>
                    <a:close/>
                    <a:moveTo>
                      <a:pt x="633" y="0"/>
                    </a:moveTo>
                    <a:cubicBezTo>
                      <a:pt x="287" y="0"/>
                      <a:pt x="1" y="286"/>
                      <a:pt x="1" y="632"/>
                    </a:cubicBezTo>
                    <a:lnTo>
                      <a:pt x="1" y="1298"/>
                    </a:lnTo>
                    <a:cubicBezTo>
                      <a:pt x="1" y="1305"/>
                      <a:pt x="12" y="1317"/>
                      <a:pt x="19" y="1317"/>
                    </a:cubicBezTo>
                    <a:lnTo>
                      <a:pt x="352" y="1317"/>
                    </a:lnTo>
                    <a:cubicBezTo>
                      <a:pt x="430" y="1413"/>
                      <a:pt x="525" y="1471"/>
                      <a:pt x="633" y="1471"/>
                    </a:cubicBezTo>
                    <a:cubicBezTo>
                      <a:pt x="734" y="1471"/>
                      <a:pt x="834" y="1413"/>
                      <a:pt x="913" y="1317"/>
                    </a:cubicBezTo>
                    <a:lnTo>
                      <a:pt x="1240" y="1317"/>
                    </a:lnTo>
                    <a:cubicBezTo>
                      <a:pt x="1252" y="1317"/>
                      <a:pt x="1257" y="1305"/>
                      <a:pt x="1257" y="1298"/>
                    </a:cubicBezTo>
                    <a:lnTo>
                      <a:pt x="1257" y="632"/>
                    </a:lnTo>
                    <a:cubicBezTo>
                      <a:pt x="1257" y="286"/>
                      <a:pt x="977" y="0"/>
                      <a:pt x="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2872276" y="180394"/>
                <a:ext cx="93674" cy="39708"/>
              </a:xfrm>
              <a:custGeom>
                <a:rect b="b" l="l" r="r" t="t"/>
                <a:pathLst>
                  <a:path extrusionOk="0" h="220" w="519">
                    <a:moveTo>
                      <a:pt x="495" y="0"/>
                    </a:moveTo>
                    <a:cubicBezTo>
                      <a:pt x="491" y="0"/>
                      <a:pt x="486" y="2"/>
                      <a:pt x="482" y="6"/>
                    </a:cubicBezTo>
                    <a:cubicBezTo>
                      <a:pt x="311" y="177"/>
                      <a:pt x="18" y="184"/>
                      <a:pt x="18" y="184"/>
                    </a:cubicBezTo>
                    <a:cubicBezTo>
                      <a:pt x="6" y="184"/>
                      <a:pt x="1" y="190"/>
                      <a:pt x="1" y="201"/>
                    </a:cubicBezTo>
                    <a:cubicBezTo>
                      <a:pt x="1" y="213"/>
                      <a:pt x="6" y="220"/>
                      <a:pt x="18" y="220"/>
                    </a:cubicBezTo>
                    <a:cubicBezTo>
                      <a:pt x="31" y="220"/>
                      <a:pt x="322" y="213"/>
                      <a:pt x="507" y="28"/>
                    </a:cubicBezTo>
                    <a:cubicBezTo>
                      <a:pt x="518" y="23"/>
                      <a:pt x="518" y="11"/>
                      <a:pt x="507" y="6"/>
                    </a:cubicBezTo>
                    <a:cubicBezTo>
                      <a:pt x="504" y="2"/>
                      <a:pt x="500" y="0"/>
                      <a:pt x="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2891589" y="247356"/>
                <a:ext cx="40971" cy="12634"/>
              </a:xfrm>
              <a:custGeom>
                <a:rect b="b" l="l" r="r" t="t"/>
                <a:pathLst>
                  <a:path extrusionOk="0" h="70" w="227">
                    <a:moveTo>
                      <a:pt x="24" y="1"/>
                    </a:moveTo>
                    <a:cubicBezTo>
                      <a:pt x="18" y="1"/>
                      <a:pt x="11" y="5"/>
                      <a:pt x="7" y="9"/>
                    </a:cubicBezTo>
                    <a:cubicBezTo>
                      <a:pt x="1" y="15"/>
                      <a:pt x="1" y="28"/>
                      <a:pt x="12" y="33"/>
                    </a:cubicBezTo>
                    <a:cubicBezTo>
                      <a:pt x="37" y="56"/>
                      <a:pt x="78" y="69"/>
                      <a:pt x="114" y="69"/>
                    </a:cubicBezTo>
                    <a:cubicBezTo>
                      <a:pt x="150" y="69"/>
                      <a:pt x="185" y="56"/>
                      <a:pt x="215" y="33"/>
                    </a:cubicBezTo>
                    <a:cubicBezTo>
                      <a:pt x="227" y="28"/>
                      <a:pt x="227" y="15"/>
                      <a:pt x="221" y="9"/>
                    </a:cubicBezTo>
                    <a:cubicBezTo>
                      <a:pt x="217" y="5"/>
                      <a:pt x="210" y="1"/>
                      <a:pt x="204" y="1"/>
                    </a:cubicBezTo>
                    <a:cubicBezTo>
                      <a:pt x="201" y="1"/>
                      <a:pt x="199" y="2"/>
                      <a:pt x="197" y="3"/>
                    </a:cubicBezTo>
                    <a:cubicBezTo>
                      <a:pt x="173" y="21"/>
                      <a:pt x="144" y="30"/>
                      <a:pt x="114" y="30"/>
                    </a:cubicBezTo>
                    <a:cubicBezTo>
                      <a:pt x="84" y="30"/>
                      <a:pt x="55" y="21"/>
                      <a:pt x="31" y="3"/>
                    </a:cubicBezTo>
                    <a:cubicBezTo>
                      <a:pt x="29" y="2"/>
                      <a:pt x="27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2977502" y="247356"/>
                <a:ext cx="41332" cy="12634"/>
              </a:xfrm>
              <a:custGeom>
                <a:rect b="b" l="l" r="r" t="t"/>
                <a:pathLst>
                  <a:path extrusionOk="0" h="70" w="229">
                    <a:moveTo>
                      <a:pt x="25" y="1"/>
                    </a:moveTo>
                    <a:cubicBezTo>
                      <a:pt x="19" y="1"/>
                      <a:pt x="12" y="5"/>
                      <a:pt x="7" y="9"/>
                    </a:cubicBezTo>
                    <a:cubicBezTo>
                      <a:pt x="1" y="15"/>
                      <a:pt x="1" y="28"/>
                      <a:pt x="7" y="33"/>
                    </a:cubicBezTo>
                    <a:cubicBezTo>
                      <a:pt x="37" y="56"/>
                      <a:pt x="72" y="69"/>
                      <a:pt x="114" y="69"/>
                    </a:cubicBezTo>
                    <a:cubicBezTo>
                      <a:pt x="150" y="69"/>
                      <a:pt x="185" y="56"/>
                      <a:pt x="215" y="33"/>
                    </a:cubicBezTo>
                    <a:cubicBezTo>
                      <a:pt x="228" y="28"/>
                      <a:pt x="228" y="15"/>
                      <a:pt x="221" y="9"/>
                    </a:cubicBezTo>
                    <a:cubicBezTo>
                      <a:pt x="217" y="5"/>
                      <a:pt x="210" y="1"/>
                      <a:pt x="204" y="1"/>
                    </a:cubicBezTo>
                    <a:cubicBezTo>
                      <a:pt x="202" y="1"/>
                      <a:pt x="200" y="2"/>
                      <a:pt x="198" y="3"/>
                    </a:cubicBezTo>
                    <a:cubicBezTo>
                      <a:pt x="174" y="21"/>
                      <a:pt x="144" y="30"/>
                      <a:pt x="114" y="30"/>
                    </a:cubicBezTo>
                    <a:cubicBezTo>
                      <a:pt x="84" y="30"/>
                      <a:pt x="55" y="21"/>
                      <a:pt x="31" y="3"/>
                    </a:cubicBezTo>
                    <a:cubicBezTo>
                      <a:pt x="29" y="2"/>
                      <a:pt x="27" y="1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2930394" y="340488"/>
                <a:ext cx="49635" cy="17147"/>
              </a:xfrm>
              <a:custGeom>
                <a:rect b="b" l="l" r="r" t="t"/>
                <a:pathLst>
                  <a:path extrusionOk="0" h="95" w="275">
                    <a:moveTo>
                      <a:pt x="23" y="1"/>
                    </a:moveTo>
                    <a:cubicBezTo>
                      <a:pt x="18" y="1"/>
                      <a:pt x="12" y="2"/>
                      <a:pt x="6" y="5"/>
                    </a:cubicBezTo>
                    <a:cubicBezTo>
                      <a:pt x="0" y="12"/>
                      <a:pt x="0" y="23"/>
                      <a:pt x="6" y="29"/>
                    </a:cubicBezTo>
                    <a:cubicBezTo>
                      <a:pt x="42" y="71"/>
                      <a:pt x="89" y="95"/>
                      <a:pt x="138" y="95"/>
                    </a:cubicBezTo>
                    <a:cubicBezTo>
                      <a:pt x="185" y="95"/>
                      <a:pt x="232" y="71"/>
                      <a:pt x="268" y="29"/>
                    </a:cubicBezTo>
                    <a:cubicBezTo>
                      <a:pt x="275" y="23"/>
                      <a:pt x="275" y="12"/>
                      <a:pt x="262" y="5"/>
                    </a:cubicBezTo>
                    <a:cubicBezTo>
                      <a:pt x="259" y="2"/>
                      <a:pt x="255" y="1"/>
                      <a:pt x="251" y="1"/>
                    </a:cubicBezTo>
                    <a:cubicBezTo>
                      <a:pt x="246" y="1"/>
                      <a:pt x="242" y="2"/>
                      <a:pt x="239" y="5"/>
                    </a:cubicBezTo>
                    <a:cubicBezTo>
                      <a:pt x="209" y="41"/>
                      <a:pt x="173" y="59"/>
                      <a:pt x="138" y="59"/>
                    </a:cubicBezTo>
                    <a:cubicBezTo>
                      <a:pt x="102" y="59"/>
                      <a:pt x="66" y="41"/>
                      <a:pt x="36" y="5"/>
                    </a:cubicBezTo>
                    <a:cubicBezTo>
                      <a:pt x="33" y="2"/>
                      <a:pt x="29" y="1"/>
                      <a:pt x="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2944292" y="294102"/>
                <a:ext cx="21659" cy="21478"/>
              </a:xfrm>
              <a:custGeom>
                <a:rect b="b" l="l" r="r" t="t"/>
                <a:pathLst>
                  <a:path extrusionOk="0" h="119" w="120">
                    <a:moveTo>
                      <a:pt x="102" y="0"/>
                    </a:moveTo>
                    <a:cubicBezTo>
                      <a:pt x="96" y="0"/>
                      <a:pt x="83" y="6"/>
                      <a:pt x="83" y="19"/>
                    </a:cubicBezTo>
                    <a:lnTo>
                      <a:pt x="83" y="83"/>
                    </a:lnTo>
                    <a:lnTo>
                      <a:pt x="19" y="83"/>
                    </a:lnTo>
                    <a:cubicBezTo>
                      <a:pt x="6" y="83"/>
                      <a:pt x="1" y="96"/>
                      <a:pt x="1" y="102"/>
                    </a:cubicBezTo>
                    <a:cubicBezTo>
                      <a:pt x="1" y="113"/>
                      <a:pt x="6" y="119"/>
                      <a:pt x="19" y="119"/>
                    </a:cubicBezTo>
                    <a:lnTo>
                      <a:pt x="102" y="119"/>
                    </a:lnTo>
                    <a:cubicBezTo>
                      <a:pt x="113" y="119"/>
                      <a:pt x="119" y="113"/>
                      <a:pt x="119" y="102"/>
                    </a:cubicBezTo>
                    <a:lnTo>
                      <a:pt x="119" y="19"/>
                    </a:lnTo>
                    <a:cubicBezTo>
                      <a:pt x="119" y="6"/>
                      <a:pt x="113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" name="Google Shape;561;p8"/>
            <p:cNvGrpSpPr/>
            <p:nvPr/>
          </p:nvGrpSpPr>
          <p:grpSpPr>
            <a:xfrm>
              <a:off x="4745391" y="4706799"/>
              <a:ext cx="565258" cy="333898"/>
              <a:chOff x="4070910" y="2621521"/>
              <a:chExt cx="331199" cy="195651"/>
            </a:xfrm>
          </p:grpSpPr>
          <p:sp>
            <p:nvSpPr>
              <p:cNvPr id="562" name="Google Shape;562;p8"/>
              <p:cNvSpPr/>
              <p:nvPr/>
            </p:nvSpPr>
            <p:spPr>
              <a:xfrm>
                <a:off x="4086974" y="2621521"/>
                <a:ext cx="299252" cy="175256"/>
              </a:xfrm>
              <a:custGeom>
                <a:rect b="b" l="l" r="r" t="t"/>
                <a:pathLst>
                  <a:path extrusionOk="0" h="971" w="1658">
                    <a:moveTo>
                      <a:pt x="1622" y="36"/>
                    </a:moveTo>
                    <a:lnTo>
                      <a:pt x="1622" y="935"/>
                    </a:lnTo>
                    <a:lnTo>
                      <a:pt x="36" y="935"/>
                    </a:lnTo>
                    <a:lnTo>
                      <a:pt x="36" y="36"/>
                    </a:lnTo>
                    <a:close/>
                    <a:moveTo>
                      <a:pt x="19" y="0"/>
                    </a:moveTo>
                    <a:cubicBezTo>
                      <a:pt x="6" y="0"/>
                      <a:pt x="1" y="6"/>
                      <a:pt x="1" y="17"/>
                    </a:cubicBezTo>
                    <a:lnTo>
                      <a:pt x="1" y="954"/>
                    </a:lnTo>
                    <a:cubicBezTo>
                      <a:pt x="1" y="965"/>
                      <a:pt x="6" y="971"/>
                      <a:pt x="19" y="971"/>
                    </a:cubicBezTo>
                    <a:lnTo>
                      <a:pt x="1639" y="971"/>
                    </a:lnTo>
                    <a:cubicBezTo>
                      <a:pt x="1650" y="971"/>
                      <a:pt x="1657" y="965"/>
                      <a:pt x="1657" y="954"/>
                    </a:cubicBezTo>
                    <a:lnTo>
                      <a:pt x="1657" y="17"/>
                    </a:lnTo>
                    <a:cubicBezTo>
                      <a:pt x="1657" y="6"/>
                      <a:pt x="1650" y="0"/>
                      <a:pt x="1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4118199" y="2739561"/>
                <a:ext cx="236803" cy="27074"/>
              </a:xfrm>
              <a:custGeom>
                <a:rect b="b" l="l" r="r" t="t"/>
                <a:pathLst>
                  <a:path extrusionOk="0" h="150" w="1312">
                    <a:moveTo>
                      <a:pt x="1287" y="25"/>
                    </a:moveTo>
                    <a:lnTo>
                      <a:pt x="1287" y="127"/>
                    </a:lnTo>
                    <a:lnTo>
                      <a:pt x="25" y="127"/>
                    </a:lnTo>
                    <a:lnTo>
                      <a:pt x="25" y="25"/>
                    </a:lnTo>
                    <a:close/>
                    <a:moveTo>
                      <a:pt x="0" y="1"/>
                    </a:moveTo>
                    <a:lnTo>
                      <a:pt x="0" y="150"/>
                    </a:lnTo>
                    <a:lnTo>
                      <a:pt x="1311" y="150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4097803" y="2640833"/>
                <a:ext cx="277594" cy="137714"/>
              </a:xfrm>
              <a:custGeom>
                <a:rect b="b" l="l" r="r" t="t"/>
                <a:pathLst>
                  <a:path extrusionOk="0" h="763" w="1538">
                    <a:moveTo>
                      <a:pt x="1501" y="36"/>
                    </a:moveTo>
                    <a:lnTo>
                      <a:pt x="1501" y="727"/>
                    </a:lnTo>
                    <a:lnTo>
                      <a:pt x="36" y="727"/>
                    </a:lnTo>
                    <a:lnTo>
                      <a:pt x="36" y="36"/>
                    </a:lnTo>
                    <a:close/>
                    <a:moveTo>
                      <a:pt x="18" y="0"/>
                    </a:moveTo>
                    <a:cubicBezTo>
                      <a:pt x="12" y="0"/>
                      <a:pt x="1" y="6"/>
                      <a:pt x="1" y="18"/>
                    </a:cubicBezTo>
                    <a:lnTo>
                      <a:pt x="1" y="745"/>
                    </a:lnTo>
                    <a:cubicBezTo>
                      <a:pt x="1" y="751"/>
                      <a:pt x="12" y="762"/>
                      <a:pt x="18" y="762"/>
                    </a:cubicBezTo>
                    <a:lnTo>
                      <a:pt x="1519" y="762"/>
                    </a:lnTo>
                    <a:cubicBezTo>
                      <a:pt x="1526" y="762"/>
                      <a:pt x="1537" y="751"/>
                      <a:pt x="1537" y="745"/>
                    </a:cubicBezTo>
                    <a:lnTo>
                      <a:pt x="1537" y="18"/>
                    </a:lnTo>
                    <a:cubicBezTo>
                      <a:pt x="1537" y="6"/>
                      <a:pt x="1526" y="0"/>
                      <a:pt x="1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4070910" y="2790279"/>
                <a:ext cx="331199" cy="26893"/>
              </a:xfrm>
              <a:custGeom>
                <a:rect b="b" l="l" r="r" t="t"/>
                <a:pathLst>
                  <a:path extrusionOk="0" h="149" w="1835">
                    <a:moveTo>
                      <a:pt x="1799" y="36"/>
                    </a:moveTo>
                    <a:lnTo>
                      <a:pt x="1799" y="113"/>
                    </a:lnTo>
                    <a:lnTo>
                      <a:pt x="37" y="113"/>
                    </a:lnTo>
                    <a:lnTo>
                      <a:pt x="37" y="36"/>
                    </a:lnTo>
                    <a:close/>
                    <a:moveTo>
                      <a:pt x="18" y="0"/>
                    </a:moveTo>
                    <a:cubicBezTo>
                      <a:pt x="7" y="0"/>
                      <a:pt x="1" y="11"/>
                      <a:pt x="1" y="19"/>
                    </a:cubicBezTo>
                    <a:lnTo>
                      <a:pt x="1" y="132"/>
                    </a:lnTo>
                    <a:cubicBezTo>
                      <a:pt x="1" y="143"/>
                      <a:pt x="7" y="149"/>
                      <a:pt x="18" y="149"/>
                    </a:cubicBezTo>
                    <a:lnTo>
                      <a:pt x="1818" y="149"/>
                    </a:lnTo>
                    <a:cubicBezTo>
                      <a:pt x="1829" y="149"/>
                      <a:pt x="1835" y="143"/>
                      <a:pt x="1835" y="132"/>
                    </a:cubicBezTo>
                    <a:lnTo>
                      <a:pt x="1835" y="19"/>
                    </a:lnTo>
                    <a:cubicBezTo>
                      <a:pt x="1835" y="11"/>
                      <a:pt x="1829" y="0"/>
                      <a:pt x="18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4306269" y="2801109"/>
                <a:ext cx="30322" cy="6498"/>
              </a:xfrm>
              <a:custGeom>
                <a:rect b="b" l="l" r="r" t="t"/>
                <a:pathLst>
                  <a:path extrusionOk="0" h="36" w="168">
                    <a:moveTo>
                      <a:pt x="19" y="0"/>
                    </a:moveTo>
                    <a:cubicBezTo>
                      <a:pt x="6" y="0"/>
                      <a:pt x="1" y="6"/>
                      <a:pt x="1" y="17"/>
                    </a:cubicBezTo>
                    <a:cubicBezTo>
                      <a:pt x="1" y="23"/>
                      <a:pt x="6" y="36"/>
                      <a:pt x="19" y="36"/>
                    </a:cubicBezTo>
                    <a:lnTo>
                      <a:pt x="149" y="36"/>
                    </a:lnTo>
                    <a:cubicBezTo>
                      <a:pt x="162" y="36"/>
                      <a:pt x="168" y="23"/>
                      <a:pt x="168" y="17"/>
                    </a:cubicBezTo>
                    <a:cubicBezTo>
                      <a:pt x="168" y="6"/>
                      <a:pt x="162" y="0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4233351" y="2631087"/>
                <a:ext cx="6498" cy="6498"/>
              </a:xfrm>
              <a:custGeom>
                <a:rect b="b" l="l" r="r" t="t"/>
                <a:pathLst>
                  <a:path extrusionOk="0" h="36" w="36">
                    <a:moveTo>
                      <a:pt x="17" y="0"/>
                    </a:moveTo>
                    <a:cubicBezTo>
                      <a:pt x="6" y="0"/>
                      <a:pt x="0" y="7"/>
                      <a:pt x="0" y="19"/>
                    </a:cubicBezTo>
                    <a:cubicBezTo>
                      <a:pt x="0" y="24"/>
                      <a:pt x="6" y="36"/>
                      <a:pt x="17" y="36"/>
                    </a:cubicBezTo>
                    <a:cubicBezTo>
                      <a:pt x="24" y="36"/>
                      <a:pt x="36" y="24"/>
                      <a:pt x="36" y="19"/>
                    </a:cubicBezTo>
                    <a:cubicBezTo>
                      <a:pt x="36" y="7"/>
                      <a:pt x="24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4345977" y="2801109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19" y="0"/>
                    </a:moveTo>
                    <a:cubicBezTo>
                      <a:pt x="14" y="0"/>
                      <a:pt x="1" y="6"/>
                      <a:pt x="1" y="17"/>
                    </a:cubicBezTo>
                    <a:cubicBezTo>
                      <a:pt x="1" y="23"/>
                      <a:pt x="14" y="30"/>
                      <a:pt x="19" y="30"/>
                    </a:cubicBezTo>
                    <a:cubicBezTo>
                      <a:pt x="31" y="30"/>
                      <a:pt x="36" y="23"/>
                      <a:pt x="36" y="17"/>
                    </a:cubicBezTo>
                    <a:cubicBezTo>
                      <a:pt x="36" y="6"/>
                      <a:pt x="31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4358972" y="2801109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9" y="0"/>
                    </a:moveTo>
                    <a:cubicBezTo>
                      <a:pt x="7" y="0"/>
                      <a:pt x="0" y="6"/>
                      <a:pt x="0" y="17"/>
                    </a:cubicBezTo>
                    <a:cubicBezTo>
                      <a:pt x="0" y="23"/>
                      <a:pt x="7" y="30"/>
                      <a:pt x="19" y="30"/>
                    </a:cubicBezTo>
                    <a:cubicBezTo>
                      <a:pt x="24" y="30"/>
                      <a:pt x="30" y="23"/>
                      <a:pt x="30" y="17"/>
                    </a:cubicBezTo>
                    <a:cubicBezTo>
                      <a:pt x="30" y="6"/>
                      <a:pt x="24" y="0"/>
                      <a:pt x="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4371787" y="2801109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3" y="0"/>
                    </a:moveTo>
                    <a:cubicBezTo>
                      <a:pt x="8" y="0"/>
                      <a:pt x="1" y="6"/>
                      <a:pt x="1" y="17"/>
                    </a:cubicBezTo>
                    <a:cubicBezTo>
                      <a:pt x="1" y="23"/>
                      <a:pt x="8" y="30"/>
                      <a:pt x="13" y="30"/>
                    </a:cubicBezTo>
                    <a:cubicBezTo>
                      <a:pt x="25" y="30"/>
                      <a:pt x="31" y="23"/>
                      <a:pt x="31" y="17"/>
                    </a:cubicBezTo>
                    <a:cubicBezTo>
                      <a:pt x="31" y="6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4205375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4" y="90"/>
                    </a:lnTo>
                    <a:lnTo>
                      <a:pt x="24" y="24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4205375" y="2687941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91"/>
                    </a:lnTo>
                    <a:lnTo>
                      <a:pt x="24" y="91"/>
                    </a:lnTo>
                    <a:lnTo>
                      <a:pt x="24" y="25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4296703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4" y="90"/>
                    </a:lnTo>
                    <a:lnTo>
                      <a:pt x="24" y="24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4296703" y="2687941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91"/>
                    </a:lnTo>
                    <a:lnTo>
                      <a:pt x="24" y="91"/>
                    </a:lnTo>
                    <a:lnTo>
                      <a:pt x="24" y="25"/>
                    </a:lnTo>
                    <a:close/>
                    <a:moveTo>
                      <a:pt x="1" y="1"/>
                    </a:moveTo>
                    <a:lnTo>
                      <a:pt x="1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4296703" y="2711766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5"/>
                    </a:moveTo>
                    <a:lnTo>
                      <a:pt x="298" y="89"/>
                    </a:lnTo>
                    <a:lnTo>
                      <a:pt x="24" y="89"/>
                    </a:lnTo>
                    <a:lnTo>
                      <a:pt x="24" y="25"/>
                    </a:lnTo>
                    <a:close/>
                    <a:moveTo>
                      <a:pt x="1" y="0"/>
                    </a:moveTo>
                    <a:lnTo>
                      <a:pt x="1" y="113"/>
                    </a:lnTo>
                    <a:lnTo>
                      <a:pt x="322" y="113"/>
                    </a:ln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4118199" y="2664478"/>
                <a:ext cx="58298" cy="20576"/>
              </a:xfrm>
              <a:custGeom>
                <a:rect b="b" l="l" r="r" t="t"/>
                <a:pathLst>
                  <a:path extrusionOk="0" h="114" w="323">
                    <a:moveTo>
                      <a:pt x="298" y="24"/>
                    </a:moveTo>
                    <a:lnTo>
                      <a:pt x="298" y="90"/>
                    </a:lnTo>
                    <a:lnTo>
                      <a:pt x="25" y="90"/>
                    </a:lnTo>
                    <a:lnTo>
                      <a:pt x="25" y="24"/>
                    </a:lnTo>
                    <a:close/>
                    <a:moveTo>
                      <a:pt x="0" y="1"/>
                    </a:moveTo>
                    <a:lnTo>
                      <a:pt x="0" y="114"/>
                    </a:lnTo>
                    <a:lnTo>
                      <a:pt x="322" y="1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4166750" y="2694439"/>
                <a:ext cx="33391" cy="32488"/>
              </a:xfrm>
              <a:custGeom>
                <a:rect b="b" l="l" r="r" t="t"/>
                <a:pathLst>
                  <a:path extrusionOk="0" h="180" w="185">
                    <a:moveTo>
                      <a:pt x="149" y="36"/>
                    </a:moveTo>
                    <a:lnTo>
                      <a:pt x="107" y="132"/>
                    </a:lnTo>
                    <a:lnTo>
                      <a:pt x="100" y="91"/>
                    </a:lnTo>
                    <a:lnTo>
                      <a:pt x="95" y="85"/>
                    </a:lnTo>
                    <a:lnTo>
                      <a:pt x="89" y="85"/>
                    </a:lnTo>
                    <a:lnTo>
                      <a:pt x="53" y="72"/>
                    </a:lnTo>
                    <a:lnTo>
                      <a:pt x="149" y="36"/>
                    </a:lnTo>
                    <a:close/>
                    <a:moveTo>
                      <a:pt x="166" y="1"/>
                    </a:moveTo>
                    <a:lnTo>
                      <a:pt x="6" y="61"/>
                    </a:lnTo>
                    <a:cubicBezTo>
                      <a:pt x="0" y="66"/>
                      <a:pt x="0" y="72"/>
                      <a:pt x="0" y="78"/>
                    </a:cubicBezTo>
                    <a:lnTo>
                      <a:pt x="6" y="85"/>
                    </a:lnTo>
                    <a:lnTo>
                      <a:pt x="65" y="102"/>
                    </a:lnTo>
                    <a:lnTo>
                      <a:pt x="12" y="149"/>
                    </a:lnTo>
                    <a:cubicBezTo>
                      <a:pt x="6" y="157"/>
                      <a:pt x="6" y="168"/>
                      <a:pt x="12" y="168"/>
                    </a:cubicBezTo>
                    <a:cubicBezTo>
                      <a:pt x="15" y="171"/>
                      <a:pt x="17" y="172"/>
                      <a:pt x="20" y="172"/>
                    </a:cubicBezTo>
                    <a:cubicBezTo>
                      <a:pt x="23" y="172"/>
                      <a:pt x="26" y="171"/>
                      <a:pt x="29" y="168"/>
                    </a:cubicBezTo>
                    <a:lnTo>
                      <a:pt x="83" y="121"/>
                    </a:lnTo>
                    <a:lnTo>
                      <a:pt x="95" y="174"/>
                    </a:lnTo>
                    <a:cubicBezTo>
                      <a:pt x="95" y="179"/>
                      <a:pt x="100" y="179"/>
                      <a:pt x="107" y="179"/>
                    </a:cubicBezTo>
                    <a:cubicBezTo>
                      <a:pt x="113" y="179"/>
                      <a:pt x="119" y="179"/>
                      <a:pt x="119" y="174"/>
                    </a:cubicBezTo>
                    <a:lnTo>
                      <a:pt x="179" y="19"/>
                    </a:lnTo>
                    <a:cubicBezTo>
                      <a:pt x="185" y="14"/>
                      <a:pt x="185" y="6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" name="Google Shape;578;p8"/>
            <p:cNvGrpSpPr/>
            <p:nvPr/>
          </p:nvGrpSpPr>
          <p:grpSpPr>
            <a:xfrm>
              <a:off x="7445528" y="324452"/>
              <a:ext cx="445294" cy="430093"/>
              <a:chOff x="3391365" y="1514215"/>
              <a:chExt cx="201427" cy="194568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3516265" y="1619621"/>
                <a:ext cx="7761" cy="13176"/>
              </a:xfrm>
              <a:custGeom>
                <a:rect b="b" l="l" r="r" t="t"/>
                <a:pathLst>
                  <a:path extrusionOk="0" h="73" w="43">
                    <a:moveTo>
                      <a:pt x="6" y="1"/>
                    </a:moveTo>
                    <a:cubicBezTo>
                      <a:pt x="6" y="18"/>
                      <a:pt x="6" y="42"/>
                      <a:pt x="1" y="59"/>
                    </a:cubicBezTo>
                    <a:lnTo>
                      <a:pt x="31" y="72"/>
                    </a:lnTo>
                    <a:cubicBezTo>
                      <a:pt x="36" y="48"/>
                      <a:pt x="42" y="24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3467713" y="1576484"/>
                <a:ext cx="13176" cy="7761"/>
              </a:xfrm>
              <a:custGeom>
                <a:rect b="b" l="l" r="r" t="t"/>
                <a:pathLst>
                  <a:path extrusionOk="0" h="43" w="73">
                    <a:moveTo>
                      <a:pt x="72" y="1"/>
                    </a:moveTo>
                    <a:cubicBezTo>
                      <a:pt x="49" y="1"/>
                      <a:pt x="25" y="7"/>
                      <a:pt x="1" y="12"/>
                    </a:cubicBezTo>
                    <a:lnTo>
                      <a:pt x="14" y="42"/>
                    </a:lnTo>
                    <a:cubicBezTo>
                      <a:pt x="31" y="37"/>
                      <a:pt x="55" y="37"/>
                      <a:pt x="72" y="37"/>
                    </a:cubicBezTo>
                    <a:lnTo>
                      <a:pt x="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3510850" y="1593811"/>
                <a:ext cx="11010" cy="14078"/>
              </a:xfrm>
              <a:custGeom>
                <a:rect b="b" l="l" r="r" t="t"/>
                <a:pathLst>
                  <a:path extrusionOk="0" h="78" w="61">
                    <a:moveTo>
                      <a:pt x="25" y="1"/>
                    </a:moveTo>
                    <a:lnTo>
                      <a:pt x="1" y="24"/>
                    </a:lnTo>
                    <a:cubicBezTo>
                      <a:pt x="12" y="36"/>
                      <a:pt x="25" y="59"/>
                      <a:pt x="31" y="78"/>
                    </a:cubicBezTo>
                    <a:lnTo>
                      <a:pt x="61" y="65"/>
                    </a:lnTo>
                    <a:cubicBezTo>
                      <a:pt x="48" y="42"/>
                      <a:pt x="42" y="24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3492620" y="1578650"/>
                <a:ext cx="12995" cy="11010"/>
              </a:xfrm>
              <a:custGeom>
                <a:rect b="b" l="l" r="r" t="t"/>
                <a:pathLst>
                  <a:path extrusionOk="0" h="61" w="72">
                    <a:moveTo>
                      <a:pt x="6" y="0"/>
                    </a:moveTo>
                    <a:lnTo>
                      <a:pt x="0" y="30"/>
                    </a:lnTo>
                    <a:cubicBezTo>
                      <a:pt x="19" y="36"/>
                      <a:pt x="36" y="49"/>
                      <a:pt x="54" y="60"/>
                    </a:cubicBezTo>
                    <a:lnTo>
                      <a:pt x="72" y="36"/>
                    </a:lnTo>
                    <a:cubicBezTo>
                      <a:pt x="54" y="19"/>
                      <a:pt x="30" y="6"/>
                      <a:pt x="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3438834" y="1606806"/>
                <a:ext cx="7761" cy="12995"/>
              </a:xfrm>
              <a:custGeom>
                <a:rect b="b" l="l" r="r" t="t"/>
                <a:pathLst>
                  <a:path extrusionOk="0" h="72" w="43">
                    <a:moveTo>
                      <a:pt x="12" y="0"/>
                    </a:moveTo>
                    <a:cubicBezTo>
                      <a:pt x="7" y="17"/>
                      <a:pt x="1" y="47"/>
                      <a:pt x="1" y="72"/>
                    </a:cubicBezTo>
                    <a:lnTo>
                      <a:pt x="31" y="72"/>
                    </a:lnTo>
                    <a:cubicBezTo>
                      <a:pt x="31" y="47"/>
                      <a:pt x="37" y="29"/>
                      <a:pt x="42" y="6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3441000" y="1630270"/>
                <a:ext cx="11010" cy="14078"/>
              </a:xfrm>
              <a:custGeom>
                <a:rect b="b" l="l" r="r" t="t"/>
                <a:pathLst>
                  <a:path extrusionOk="0" h="78" w="61">
                    <a:moveTo>
                      <a:pt x="30" y="0"/>
                    </a:moveTo>
                    <a:lnTo>
                      <a:pt x="0" y="13"/>
                    </a:lnTo>
                    <a:cubicBezTo>
                      <a:pt x="6" y="36"/>
                      <a:pt x="19" y="55"/>
                      <a:pt x="36" y="77"/>
                    </a:cubicBezTo>
                    <a:lnTo>
                      <a:pt x="60" y="60"/>
                    </a:lnTo>
                    <a:cubicBezTo>
                      <a:pt x="47" y="42"/>
                      <a:pt x="36" y="25"/>
                      <a:pt x="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3446415" y="1585147"/>
                <a:ext cx="12995" cy="12995"/>
              </a:xfrm>
              <a:custGeom>
                <a:rect b="b" l="l" r="r" t="t"/>
                <a:pathLst>
                  <a:path extrusionOk="0" h="72" w="72">
                    <a:moveTo>
                      <a:pt x="53" y="0"/>
                    </a:moveTo>
                    <a:cubicBezTo>
                      <a:pt x="36" y="13"/>
                      <a:pt x="17" y="30"/>
                      <a:pt x="0" y="54"/>
                    </a:cubicBezTo>
                    <a:lnTo>
                      <a:pt x="30" y="72"/>
                    </a:lnTo>
                    <a:cubicBezTo>
                      <a:pt x="42" y="54"/>
                      <a:pt x="53" y="36"/>
                      <a:pt x="72" y="24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3480708" y="1653914"/>
                <a:ext cx="14078" cy="7761"/>
              </a:xfrm>
              <a:custGeom>
                <a:rect b="b" l="l" r="r" t="t"/>
                <a:pathLst>
                  <a:path extrusionOk="0" h="43" w="78">
                    <a:moveTo>
                      <a:pt x="66" y="1"/>
                    </a:moveTo>
                    <a:cubicBezTo>
                      <a:pt x="49" y="6"/>
                      <a:pt x="25" y="12"/>
                      <a:pt x="0" y="12"/>
                    </a:cubicBezTo>
                    <a:lnTo>
                      <a:pt x="0" y="42"/>
                    </a:lnTo>
                    <a:cubicBezTo>
                      <a:pt x="30" y="42"/>
                      <a:pt x="55" y="37"/>
                      <a:pt x="78" y="31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3455981" y="1648499"/>
                <a:ext cx="14259" cy="11010"/>
              </a:xfrm>
              <a:custGeom>
                <a:rect b="b" l="l" r="r" t="t"/>
                <a:pathLst>
                  <a:path extrusionOk="0" h="61" w="79">
                    <a:moveTo>
                      <a:pt x="19" y="1"/>
                    </a:moveTo>
                    <a:lnTo>
                      <a:pt x="0" y="31"/>
                    </a:lnTo>
                    <a:cubicBezTo>
                      <a:pt x="24" y="42"/>
                      <a:pt x="43" y="55"/>
                      <a:pt x="66" y="61"/>
                    </a:cubicBezTo>
                    <a:lnTo>
                      <a:pt x="79" y="31"/>
                    </a:lnTo>
                    <a:cubicBezTo>
                      <a:pt x="54" y="25"/>
                      <a:pt x="36" y="12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3502367" y="1641099"/>
                <a:ext cx="12995" cy="12093"/>
              </a:xfrm>
              <a:custGeom>
                <a:rect b="b" l="l" r="r" t="t"/>
                <a:pathLst>
                  <a:path extrusionOk="0" h="67" w="72">
                    <a:moveTo>
                      <a:pt x="48" y="0"/>
                    </a:moveTo>
                    <a:cubicBezTo>
                      <a:pt x="36" y="17"/>
                      <a:pt x="18" y="30"/>
                      <a:pt x="0" y="42"/>
                    </a:cubicBezTo>
                    <a:lnTo>
                      <a:pt x="18" y="66"/>
                    </a:lnTo>
                    <a:cubicBezTo>
                      <a:pt x="42" y="53"/>
                      <a:pt x="59" y="36"/>
                      <a:pt x="72" y="17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3412122" y="1644168"/>
                <a:ext cx="10649" cy="14439"/>
              </a:xfrm>
              <a:custGeom>
                <a:rect b="b" l="l" r="r" t="t"/>
                <a:pathLst>
                  <a:path extrusionOk="0" h="80" w="59">
                    <a:moveTo>
                      <a:pt x="29" y="0"/>
                    </a:moveTo>
                    <a:lnTo>
                      <a:pt x="0" y="13"/>
                    </a:lnTo>
                    <a:cubicBezTo>
                      <a:pt x="12" y="36"/>
                      <a:pt x="23" y="55"/>
                      <a:pt x="36" y="79"/>
                    </a:cubicBezTo>
                    <a:lnTo>
                      <a:pt x="59" y="60"/>
                    </a:lnTo>
                    <a:cubicBezTo>
                      <a:pt x="47" y="43"/>
                      <a:pt x="42" y="19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3407610" y="1619621"/>
                <a:ext cx="6678" cy="13176"/>
              </a:xfrm>
              <a:custGeom>
                <a:rect b="b" l="l" r="r" t="t"/>
                <a:pathLst>
                  <a:path extrusionOk="0" h="73" w="37">
                    <a:moveTo>
                      <a:pt x="1" y="1"/>
                    </a:moveTo>
                    <a:cubicBezTo>
                      <a:pt x="1" y="24"/>
                      <a:pt x="1" y="48"/>
                      <a:pt x="7" y="72"/>
                    </a:cubicBezTo>
                    <a:lnTo>
                      <a:pt x="37" y="65"/>
                    </a:lnTo>
                    <a:cubicBezTo>
                      <a:pt x="31" y="48"/>
                      <a:pt x="31" y="24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3408692" y="1592547"/>
                <a:ext cx="8664" cy="14439"/>
              </a:xfrm>
              <a:custGeom>
                <a:rect b="b" l="l" r="r" t="t"/>
                <a:pathLst>
                  <a:path extrusionOk="0" h="80" w="48">
                    <a:moveTo>
                      <a:pt x="19" y="1"/>
                    </a:moveTo>
                    <a:cubicBezTo>
                      <a:pt x="12" y="25"/>
                      <a:pt x="6" y="49"/>
                      <a:pt x="1" y="72"/>
                    </a:cubicBezTo>
                    <a:lnTo>
                      <a:pt x="31" y="79"/>
                    </a:lnTo>
                    <a:cubicBezTo>
                      <a:pt x="36" y="55"/>
                      <a:pt x="42" y="31"/>
                      <a:pt x="48" y="13"/>
                    </a:cubicBez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3418439" y="1570167"/>
                <a:ext cx="11912" cy="12995"/>
              </a:xfrm>
              <a:custGeom>
                <a:rect b="b" l="l" r="r" t="t"/>
                <a:pathLst>
                  <a:path extrusionOk="0" h="72" w="66">
                    <a:moveTo>
                      <a:pt x="42" y="0"/>
                    </a:moveTo>
                    <a:cubicBezTo>
                      <a:pt x="29" y="17"/>
                      <a:pt x="12" y="36"/>
                      <a:pt x="1" y="60"/>
                    </a:cubicBezTo>
                    <a:lnTo>
                      <a:pt x="24" y="72"/>
                    </a:lnTo>
                    <a:cubicBezTo>
                      <a:pt x="37" y="53"/>
                      <a:pt x="54" y="36"/>
                      <a:pt x="65" y="17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3436488" y="1552840"/>
                <a:ext cx="14439" cy="12093"/>
              </a:xfrm>
              <a:custGeom>
                <a:rect b="b" l="l" r="r" t="t"/>
                <a:pathLst>
                  <a:path extrusionOk="0" h="67" w="80">
                    <a:moveTo>
                      <a:pt x="67" y="0"/>
                    </a:moveTo>
                    <a:cubicBezTo>
                      <a:pt x="44" y="13"/>
                      <a:pt x="20" y="25"/>
                      <a:pt x="1" y="42"/>
                    </a:cubicBezTo>
                    <a:lnTo>
                      <a:pt x="20" y="66"/>
                    </a:lnTo>
                    <a:cubicBezTo>
                      <a:pt x="37" y="55"/>
                      <a:pt x="55" y="42"/>
                      <a:pt x="80" y="30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3510850" y="1552840"/>
                <a:ext cx="15161" cy="12093"/>
              </a:xfrm>
              <a:custGeom>
                <a:rect b="b" l="l" r="r" t="t"/>
                <a:pathLst>
                  <a:path extrusionOk="0" h="67" w="84">
                    <a:moveTo>
                      <a:pt x="18" y="0"/>
                    </a:moveTo>
                    <a:lnTo>
                      <a:pt x="1" y="30"/>
                    </a:lnTo>
                    <a:cubicBezTo>
                      <a:pt x="25" y="36"/>
                      <a:pt x="42" y="55"/>
                      <a:pt x="61" y="66"/>
                    </a:cubicBezTo>
                    <a:lnTo>
                      <a:pt x="84" y="42"/>
                    </a:lnTo>
                    <a:cubicBezTo>
                      <a:pt x="61" y="25"/>
                      <a:pt x="42" y="13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3487206" y="1545259"/>
                <a:ext cx="14078" cy="8844"/>
              </a:xfrm>
              <a:custGeom>
                <a:rect b="b" l="l" r="r" t="t"/>
                <a:pathLst>
                  <a:path extrusionOk="0" h="49" w="78">
                    <a:moveTo>
                      <a:pt x="0" y="1"/>
                    </a:moveTo>
                    <a:lnTo>
                      <a:pt x="0" y="31"/>
                    </a:lnTo>
                    <a:cubicBezTo>
                      <a:pt x="24" y="37"/>
                      <a:pt x="49" y="37"/>
                      <a:pt x="72" y="48"/>
                    </a:cubicBezTo>
                    <a:lnTo>
                      <a:pt x="77" y="20"/>
                    </a:lnTo>
                    <a:cubicBezTo>
                      <a:pt x="54" y="7"/>
                      <a:pt x="30" y="7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460313" y="1545259"/>
                <a:ext cx="14078" cy="8844"/>
              </a:xfrm>
              <a:custGeom>
                <a:rect b="b" l="l" r="r" t="t"/>
                <a:pathLst>
                  <a:path extrusionOk="0" h="49" w="78">
                    <a:moveTo>
                      <a:pt x="78" y="1"/>
                    </a:moveTo>
                    <a:cubicBezTo>
                      <a:pt x="55" y="7"/>
                      <a:pt x="25" y="7"/>
                      <a:pt x="0" y="20"/>
                    </a:cubicBezTo>
                    <a:lnTo>
                      <a:pt x="12" y="48"/>
                    </a:lnTo>
                    <a:cubicBezTo>
                      <a:pt x="36" y="42"/>
                      <a:pt x="55" y="37"/>
                      <a:pt x="78" y="31"/>
                    </a:cubicBez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3548572" y="1618358"/>
                <a:ext cx="6678" cy="14439"/>
              </a:xfrm>
              <a:custGeom>
                <a:rect b="b" l="l" r="r" t="t"/>
                <a:pathLst>
                  <a:path extrusionOk="0" h="80" w="37">
                    <a:moveTo>
                      <a:pt x="36" y="1"/>
                    </a:moveTo>
                    <a:lnTo>
                      <a:pt x="6" y="8"/>
                    </a:lnTo>
                    <a:cubicBezTo>
                      <a:pt x="6" y="31"/>
                      <a:pt x="0" y="49"/>
                      <a:pt x="0" y="72"/>
                    </a:cubicBezTo>
                    <a:lnTo>
                      <a:pt x="30" y="79"/>
                    </a:lnTo>
                    <a:cubicBezTo>
                      <a:pt x="36" y="55"/>
                      <a:pt x="36" y="31"/>
                      <a:pt x="36" y="8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3544060" y="1592547"/>
                <a:ext cx="10107" cy="14439"/>
              </a:xfrm>
              <a:custGeom>
                <a:rect b="b" l="l" r="r" t="t"/>
                <a:pathLst>
                  <a:path extrusionOk="0" h="80" w="56">
                    <a:moveTo>
                      <a:pt x="31" y="1"/>
                    </a:moveTo>
                    <a:lnTo>
                      <a:pt x="1" y="8"/>
                    </a:lnTo>
                    <a:cubicBezTo>
                      <a:pt x="12" y="31"/>
                      <a:pt x="20" y="55"/>
                      <a:pt x="25" y="79"/>
                    </a:cubicBezTo>
                    <a:lnTo>
                      <a:pt x="55" y="72"/>
                    </a:lnTo>
                    <a:cubicBezTo>
                      <a:pt x="48" y="49"/>
                      <a:pt x="42" y="25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538645" y="1644168"/>
                <a:ext cx="11010" cy="14439"/>
              </a:xfrm>
              <a:custGeom>
                <a:rect b="b" l="l" r="r" t="t"/>
                <a:pathLst>
                  <a:path extrusionOk="0" h="80" w="61">
                    <a:moveTo>
                      <a:pt x="37" y="0"/>
                    </a:moveTo>
                    <a:cubicBezTo>
                      <a:pt x="25" y="19"/>
                      <a:pt x="14" y="43"/>
                      <a:pt x="1" y="60"/>
                    </a:cubicBezTo>
                    <a:lnTo>
                      <a:pt x="31" y="79"/>
                    </a:lnTo>
                    <a:cubicBezTo>
                      <a:pt x="42" y="55"/>
                      <a:pt x="55" y="30"/>
                      <a:pt x="61" y="8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3531245" y="1569084"/>
                <a:ext cx="12995" cy="14078"/>
              </a:xfrm>
              <a:custGeom>
                <a:rect b="b" l="l" r="r" t="t"/>
                <a:pathLst>
                  <a:path extrusionOk="0" h="78" w="72">
                    <a:moveTo>
                      <a:pt x="25" y="0"/>
                    </a:moveTo>
                    <a:lnTo>
                      <a:pt x="1" y="23"/>
                    </a:lnTo>
                    <a:cubicBezTo>
                      <a:pt x="19" y="42"/>
                      <a:pt x="31" y="59"/>
                      <a:pt x="42" y="78"/>
                    </a:cubicBezTo>
                    <a:lnTo>
                      <a:pt x="72" y="59"/>
                    </a:lnTo>
                    <a:cubicBezTo>
                      <a:pt x="55" y="42"/>
                      <a:pt x="42" y="18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3448400" y="1680807"/>
                <a:ext cx="14078" cy="9927"/>
              </a:xfrm>
              <a:custGeom>
                <a:rect b="b" l="l" r="r" t="t"/>
                <a:pathLst>
                  <a:path extrusionOk="0" h="55" w="78">
                    <a:moveTo>
                      <a:pt x="14" y="0"/>
                    </a:moveTo>
                    <a:lnTo>
                      <a:pt x="1" y="25"/>
                    </a:lnTo>
                    <a:cubicBezTo>
                      <a:pt x="25" y="36"/>
                      <a:pt x="49" y="48"/>
                      <a:pt x="72" y="55"/>
                    </a:cubicBezTo>
                    <a:lnTo>
                      <a:pt x="78" y="25"/>
                    </a:lnTo>
                    <a:cubicBezTo>
                      <a:pt x="55" y="19"/>
                      <a:pt x="36" y="6"/>
                      <a:pt x="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3522762" y="1664743"/>
                <a:ext cx="12995" cy="13176"/>
              </a:xfrm>
              <a:custGeom>
                <a:rect b="b" l="l" r="r" t="t"/>
                <a:pathLst>
                  <a:path extrusionOk="0" h="73" w="72">
                    <a:moveTo>
                      <a:pt x="48" y="1"/>
                    </a:moveTo>
                    <a:cubicBezTo>
                      <a:pt x="36" y="18"/>
                      <a:pt x="18" y="37"/>
                      <a:pt x="0" y="48"/>
                    </a:cubicBezTo>
                    <a:lnTo>
                      <a:pt x="18" y="72"/>
                    </a:lnTo>
                    <a:cubicBezTo>
                      <a:pt x="36" y="59"/>
                      <a:pt x="53" y="42"/>
                      <a:pt x="72" y="24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3427102" y="1665826"/>
                <a:ext cx="12995" cy="12995"/>
              </a:xfrm>
              <a:custGeom>
                <a:rect b="b" l="l" r="r" t="t"/>
                <a:pathLst>
                  <a:path extrusionOk="0" h="72" w="72">
                    <a:moveTo>
                      <a:pt x="24" y="1"/>
                    </a:moveTo>
                    <a:lnTo>
                      <a:pt x="0" y="18"/>
                    </a:lnTo>
                    <a:lnTo>
                      <a:pt x="53" y="72"/>
                    </a:lnTo>
                    <a:lnTo>
                      <a:pt x="72" y="42"/>
                    </a:lnTo>
                    <a:cubicBezTo>
                      <a:pt x="53" y="31"/>
                      <a:pt x="36" y="12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3474210" y="1687305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6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3500020" y="1679724"/>
                <a:ext cx="14078" cy="11010"/>
              </a:xfrm>
              <a:custGeom>
                <a:rect b="b" l="l" r="r" t="t"/>
                <a:pathLst>
                  <a:path extrusionOk="0" h="61" w="78">
                    <a:moveTo>
                      <a:pt x="66" y="1"/>
                    </a:moveTo>
                    <a:cubicBezTo>
                      <a:pt x="42" y="12"/>
                      <a:pt x="25" y="25"/>
                      <a:pt x="1" y="31"/>
                    </a:cubicBezTo>
                    <a:lnTo>
                      <a:pt x="6" y="61"/>
                    </a:lnTo>
                    <a:cubicBezTo>
                      <a:pt x="31" y="54"/>
                      <a:pt x="55" y="42"/>
                      <a:pt x="78" y="31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3391365" y="1514215"/>
                <a:ext cx="201427" cy="194568"/>
              </a:xfrm>
              <a:custGeom>
                <a:rect b="b" l="l" r="r" t="t"/>
                <a:pathLst>
                  <a:path extrusionOk="0" h="1078" w="1116">
                    <a:moveTo>
                      <a:pt x="1044" y="90"/>
                    </a:moveTo>
                    <a:lnTo>
                      <a:pt x="1037" y="102"/>
                    </a:lnTo>
                    <a:lnTo>
                      <a:pt x="1001" y="102"/>
                    </a:lnTo>
                    <a:lnTo>
                      <a:pt x="1009" y="90"/>
                    </a:lnTo>
                    <a:close/>
                    <a:moveTo>
                      <a:pt x="948" y="77"/>
                    </a:moveTo>
                    <a:lnTo>
                      <a:pt x="948" y="107"/>
                    </a:lnTo>
                    <a:lnTo>
                      <a:pt x="943" y="113"/>
                    </a:lnTo>
                    <a:lnTo>
                      <a:pt x="943" y="84"/>
                    </a:lnTo>
                    <a:lnTo>
                      <a:pt x="948" y="77"/>
                    </a:lnTo>
                    <a:close/>
                    <a:moveTo>
                      <a:pt x="501" y="555"/>
                    </a:moveTo>
                    <a:lnTo>
                      <a:pt x="490" y="572"/>
                    </a:lnTo>
                    <a:lnTo>
                      <a:pt x="508" y="596"/>
                    </a:lnTo>
                    <a:lnTo>
                      <a:pt x="525" y="578"/>
                    </a:lnTo>
                    <a:lnTo>
                      <a:pt x="525" y="585"/>
                    </a:lnTo>
                    <a:cubicBezTo>
                      <a:pt x="525" y="596"/>
                      <a:pt x="514" y="608"/>
                      <a:pt x="495" y="608"/>
                    </a:cubicBezTo>
                    <a:cubicBezTo>
                      <a:pt x="484" y="608"/>
                      <a:pt x="472" y="596"/>
                      <a:pt x="472" y="585"/>
                    </a:cubicBezTo>
                    <a:cubicBezTo>
                      <a:pt x="472" y="566"/>
                      <a:pt x="484" y="555"/>
                      <a:pt x="495" y="555"/>
                    </a:cubicBezTo>
                    <a:close/>
                    <a:moveTo>
                      <a:pt x="495" y="465"/>
                    </a:moveTo>
                    <a:cubicBezTo>
                      <a:pt x="525" y="465"/>
                      <a:pt x="550" y="477"/>
                      <a:pt x="567" y="489"/>
                    </a:cubicBezTo>
                    <a:lnTo>
                      <a:pt x="525" y="530"/>
                    </a:lnTo>
                    <a:cubicBezTo>
                      <a:pt x="520" y="525"/>
                      <a:pt x="508" y="525"/>
                      <a:pt x="495" y="525"/>
                    </a:cubicBezTo>
                    <a:cubicBezTo>
                      <a:pt x="465" y="525"/>
                      <a:pt x="437" y="549"/>
                      <a:pt x="437" y="585"/>
                    </a:cubicBezTo>
                    <a:cubicBezTo>
                      <a:pt x="437" y="613"/>
                      <a:pt x="465" y="643"/>
                      <a:pt x="495" y="643"/>
                    </a:cubicBezTo>
                    <a:cubicBezTo>
                      <a:pt x="531" y="643"/>
                      <a:pt x="555" y="613"/>
                      <a:pt x="555" y="585"/>
                    </a:cubicBezTo>
                    <a:cubicBezTo>
                      <a:pt x="555" y="572"/>
                      <a:pt x="555" y="560"/>
                      <a:pt x="550" y="555"/>
                    </a:cubicBezTo>
                    <a:lnTo>
                      <a:pt x="591" y="513"/>
                    </a:lnTo>
                    <a:cubicBezTo>
                      <a:pt x="603" y="530"/>
                      <a:pt x="615" y="555"/>
                      <a:pt x="615" y="585"/>
                    </a:cubicBezTo>
                    <a:cubicBezTo>
                      <a:pt x="615" y="643"/>
                      <a:pt x="561" y="698"/>
                      <a:pt x="495" y="698"/>
                    </a:cubicBezTo>
                    <a:cubicBezTo>
                      <a:pt x="437" y="698"/>
                      <a:pt x="382" y="643"/>
                      <a:pt x="382" y="585"/>
                    </a:cubicBezTo>
                    <a:cubicBezTo>
                      <a:pt x="382" y="519"/>
                      <a:pt x="437" y="465"/>
                      <a:pt x="495" y="465"/>
                    </a:cubicBezTo>
                    <a:close/>
                    <a:moveTo>
                      <a:pt x="495" y="292"/>
                    </a:moveTo>
                    <a:cubicBezTo>
                      <a:pt x="573" y="292"/>
                      <a:pt x="638" y="322"/>
                      <a:pt x="693" y="363"/>
                    </a:cubicBezTo>
                    <a:lnTo>
                      <a:pt x="591" y="470"/>
                    </a:lnTo>
                    <a:cubicBezTo>
                      <a:pt x="567" y="447"/>
                      <a:pt x="531" y="435"/>
                      <a:pt x="495" y="435"/>
                    </a:cubicBezTo>
                    <a:cubicBezTo>
                      <a:pt x="418" y="435"/>
                      <a:pt x="352" y="500"/>
                      <a:pt x="352" y="585"/>
                    </a:cubicBezTo>
                    <a:cubicBezTo>
                      <a:pt x="352" y="662"/>
                      <a:pt x="418" y="728"/>
                      <a:pt x="495" y="728"/>
                    </a:cubicBezTo>
                    <a:cubicBezTo>
                      <a:pt x="580" y="728"/>
                      <a:pt x="644" y="662"/>
                      <a:pt x="644" y="585"/>
                    </a:cubicBezTo>
                    <a:cubicBezTo>
                      <a:pt x="644" y="549"/>
                      <a:pt x="633" y="513"/>
                      <a:pt x="615" y="489"/>
                    </a:cubicBezTo>
                    <a:lnTo>
                      <a:pt x="715" y="387"/>
                    </a:lnTo>
                    <a:cubicBezTo>
                      <a:pt x="758" y="442"/>
                      <a:pt x="787" y="506"/>
                      <a:pt x="787" y="585"/>
                    </a:cubicBezTo>
                    <a:cubicBezTo>
                      <a:pt x="787" y="745"/>
                      <a:pt x="657" y="871"/>
                      <a:pt x="495" y="871"/>
                    </a:cubicBezTo>
                    <a:cubicBezTo>
                      <a:pt x="335" y="871"/>
                      <a:pt x="209" y="745"/>
                      <a:pt x="209" y="585"/>
                    </a:cubicBezTo>
                    <a:cubicBezTo>
                      <a:pt x="209" y="423"/>
                      <a:pt x="335" y="292"/>
                      <a:pt x="495" y="292"/>
                    </a:cubicBezTo>
                    <a:close/>
                    <a:moveTo>
                      <a:pt x="495" y="113"/>
                    </a:moveTo>
                    <a:cubicBezTo>
                      <a:pt x="621" y="113"/>
                      <a:pt x="734" y="167"/>
                      <a:pt x="817" y="244"/>
                    </a:cubicBezTo>
                    <a:lnTo>
                      <a:pt x="715" y="346"/>
                    </a:lnTo>
                    <a:cubicBezTo>
                      <a:pt x="657" y="292"/>
                      <a:pt x="580" y="263"/>
                      <a:pt x="495" y="263"/>
                    </a:cubicBezTo>
                    <a:cubicBezTo>
                      <a:pt x="322" y="263"/>
                      <a:pt x="174" y="406"/>
                      <a:pt x="174" y="585"/>
                    </a:cubicBezTo>
                    <a:cubicBezTo>
                      <a:pt x="174" y="756"/>
                      <a:pt x="322" y="906"/>
                      <a:pt x="495" y="906"/>
                    </a:cubicBezTo>
                    <a:cubicBezTo>
                      <a:pt x="674" y="906"/>
                      <a:pt x="817" y="756"/>
                      <a:pt x="817" y="585"/>
                    </a:cubicBezTo>
                    <a:cubicBezTo>
                      <a:pt x="817" y="500"/>
                      <a:pt x="787" y="423"/>
                      <a:pt x="734" y="363"/>
                    </a:cubicBezTo>
                    <a:lnTo>
                      <a:pt x="836" y="263"/>
                    </a:lnTo>
                    <a:cubicBezTo>
                      <a:pt x="913" y="346"/>
                      <a:pt x="966" y="459"/>
                      <a:pt x="966" y="585"/>
                    </a:cubicBezTo>
                    <a:cubicBezTo>
                      <a:pt x="966" y="841"/>
                      <a:pt x="751" y="1049"/>
                      <a:pt x="495" y="1049"/>
                    </a:cubicBezTo>
                    <a:cubicBezTo>
                      <a:pt x="239" y="1049"/>
                      <a:pt x="31" y="841"/>
                      <a:pt x="31" y="585"/>
                    </a:cubicBezTo>
                    <a:cubicBezTo>
                      <a:pt x="31" y="327"/>
                      <a:pt x="239" y="113"/>
                      <a:pt x="495" y="113"/>
                    </a:cubicBezTo>
                    <a:close/>
                    <a:moveTo>
                      <a:pt x="979" y="0"/>
                    </a:moveTo>
                    <a:lnTo>
                      <a:pt x="913" y="71"/>
                    </a:lnTo>
                    <a:lnTo>
                      <a:pt x="913" y="149"/>
                    </a:lnTo>
                    <a:lnTo>
                      <a:pt x="836" y="220"/>
                    </a:lnTo>
                    <a:cubicBezTo>
                      <a:pt x="746" y="137"/>
                      <a:pt x="627" y="84"/>
                      <a:pt x="495" y="84"/>
                    </a:cubicBezTo>
                    <a:cubicBezTo>
                      <a:pt x="222" y="84"/>
                      <a:pt x="1" y="310"/>
                      <a:pt x="1" y="585"/>
                    </a:cubicBezTo>
                    <a:cubicBezTo>
                      <a:pt x="1" y="720"/>
                      <a:pt x="55" y="846"/>
                      <a:pt x="151" y="935"/>
                    </a:cubicBezTo>
                    <a:lnTo>
                      <a:pt x="151" y="1061"/>
                    </a:lnTo>
                    <a:lnTo>
                      <a:pt x="179" y="1061"/>
                    </a:lnTo>
                    <a:lnTo>
                      <a:pt x="179" y="959"/>
                    </a:lnTo>
                    <a:cubicBezTo>
                      <a:pt x="264" y="1036"/>
                      <a:pt x="377" y="1078"/>
                      <a:pt x="495" y="1078"/>
                    </a:cubicBezTo>
                    <a:cubicBezTo>
                      <a:pt x="621" y="1078"/>
                      <a:pt x="728" y="1036"/>
                      <a:pt x="817" y="959"/>
                    </a:cubicBezTo>
                    <a:lnTo>
                      <a:pt x="817" y="1061"/>
                    </a:lnTo>
                    <a:lnTo>
                      <a:pt x="847" y="1061"/>
                    </a:lnTo>
                    <a:lnTo>
                      <a:pt x="847" y="935"/>
                    </a:lnTo>
                    <a:cubicBezTo>
                      <a:pt x="937" y="846"/>
                      <a:pt x="996" y="720"/>
                      <a:pt x="996" y="585"/>
                    </a:cubicBezTo>
                    <a:cubicBezTo>
                      <a:pt x="996" y="453"/>
                      <a:pt x="943" y="335"/>
                      <a:pt x="858" y="244"/>
                    </a:cubicBezTo>
                    <a:lnTo>
                      <a:pt x="930" y="167"/>
                    </a:lnTo>
                    <a:lnTo>
                      <a:pt x="1001" y="167"/>
                    </a:lnTo>
                    <a:lnTo>
                      <a:pt x="1001" y="137"/>
                    </a:lnTo>
                    <a:lnTo>
                      <a:pt x="966" y="137"/>
                    </a:lnTo>
                    <a:lnTo>
                      <a:pt x="973" y="132"/>
                    </a:lnTo>
                    <a:lnTo>
                      <a:pt x="1050" y="132"/>
                    </a:lnTo>
                    <a:lnTo>
                      <a:pt x="1116" y="60"/>
                    </a:lnTo>
                    <a:lnTo>
                      <a:pt x="1020" y="60"/>
                    </a:lnTo>
                    <a:lnTo>
                      <a:pt x="1020" y="0"/>
                    </a:lnTo>
                    <a:lnTo>
                      <a:pt x="990" y="0"/>
                    </a:lnTo>
                    <a:lnTo>
                      <a:pt x="990" y="71"/>
                    </a:lnTo>
                    <a:lnTo>
                      <a:pt x="979" y="77"/>
                    </a:lnTo>
                    <a:lnTo>
                      <a:pt x="9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7" name="Google Shape;607;p8"/>
            <p:cNvGrpSpPr/>
            <p:nvPr/>
          </p:nvGrpSpPr>
          <p:grpSpPr>
            <a:xfrm>
              <a:off x="5811584" y="145228"/>
              <a:ext cx="283080" cy="333900"/>
              <a:chOff x="-3729978" y="911783"/>
              <a:chExt cx="121650" cy="143490"/>
            </a:xfrm>
          </p:grpSpPr>
          <p:sp>
            <p:nvSpPr>
              <p:cNvPr id="608" name="Google Shape;608;p8"/>
              <p:cNvSpPr/>
              <p:nvPr/>
            </p:nvSpPr>
            <p:spPr>
              <a:xfrm>
                <a:off x="-3710666" y="930193"/>
                <a:ext cx="54869" cy="55049"/>
              </a:xfrm>
              <a:custGeom>
                <a:rect b="b" l="l" r="r" t="t"/>
                <a:pathLst>
                  <a:path extrusionOk="0" h="305" w="304">
                    <a:moveTo>
                      <a:pt x="149" y="72"/>
                    </a:moveTo>
                    <a:cubicBezTo>
                      <a:pt x="196" y="72"/>
                      <a:pt x="232" y="108"/>
                      <a:pt x="232" y="149"/>
                    </a:cubicBezTo>
                    <a:cubicBezTo>
                      <a:pt x="232" y="198"/>
                      <a:pt x="196" y="233"/>
                      <a:pt x="149" y="233"/>
                    </a:cubicBezTo>
                    <a:cubicBezTo>
                      <a:pt x="108" y="233"/>
                      <a:pt x="72" y="198"/>
                      <a:pt x="72" y="149"/>
                    </a:cubicBezTo>
                    <a:cubicBezTo>
                      <a:pt x="72" y="108"/>
                      <a:pt x="108" y="72"/>
                      <a:pt x="149" y="72"/>
                    </a:cubicBezTo>
                    <a:close/>
                    <a:moveTo>
                      <a:pt x="138" y="0"/>
                    </a:moveTo>
                    <a:lnTo>
                      <a:pt x="138" y="42"/>
                    </a:lnTo>
                    <a:cubicBezTo>
                      <a:pt x="119" y="49"/>
                      <a:pt x="102" y="55"/>
                      <a:pt x="84" y="66"/>
                    </a:cubicBezTo>
                    <a:lnTo>
                      <a:pt x="54" y="30"/>
                    </a:lnTo>
                    <a:lnTo>
                      <a:pt x="36" y="55"/>
                    </a:lnTo>
                    <a:lnTo>
                      <a:pt x="66" y="85"/>
                    </a:lnTo>
                    <a:cubicBezTo>
                      <a:pt x="54" y="102"/>
                      <a:pt x="48" y="120"/>
                      <a:pt x="42" y="138"/>
                    </a:cubicBezTo>
                    <a:lnTo>
                      <a:pt x="1" y="138"/>
                    </a:lnTo>
                    <a:lnTo>
                      <a:pt x="1" y="168"/>
                    </a:lnTo>
                    <a:lnTo>
                      <a:pt x="42" y="168"/>
                    </a:lnTo>
                    <a:cubicBezTo>
                      <a:pt x="48" y="185"/>
                      <a:pt x="54" y="203"/>
                      <a:pt x="66" y="215"/>
                    </a:cubicBezTo>
                    <a:lnTo>
                      <a:pt x="36" y="251"/>
                    </a:lnTo>
                    <a:lnTo>
                      <a:pt x="54" y="269"/>
                    </a:lnTo>
                    <a:lnTo>
                      <a:pt x="84" y="239"/>
                    </a:lnTo>
                    <a:cubicBezTo>
                      <a:pt x="102" y="251"/>
                      <a:pt x="119" y="256"/>
                      <a:pt x="138" y="263"/>
                    </a:cubicBezTo>
                    <a:lnTo>
                      <a:pt x="138" y="305"/>
                    </a:lnTo>
                    <a:lnTo>
                      <a:pt x="166" y="305"/>
                    </a:lnTo>
                    <a:lnTo>
                      <a:pt x="166" y="263"/>
                    </a:lnTo>
                    <a:cubicBezTo>
                      <a:pt x="185" y="256"/>
                      <a:pt x="202" y="251"/>
                      <a:pt x="215" y="239"/>
                    </a:cubicBezTo>
                    <a:lnTo>
                      <a:pt x="251" y="269"/>
                    </a:lnTo>
                    <a:lnTo>
                      <a:pt x="268" y="251"/>
                    </a:lnTo>
                    <a:lnTo>
                      <a:pt x="238" y="215"/>
                    </a:lnTo>
                    <a:cubicBezTo>
                      <a:pt x="251" y="203"/>
                      <a:pt x="257" y="185"/>
                      <a:pt x="262" y="168"/>
                    </a:cubicBezTo>
                    <a:lnTo>
                      <a:pt x="304" y="168"/>
                    </a:lnTo>
                    <a:lnTo>
                      <a:pt x="304" y="138"/>
                    </a:lnTo>
                    <a:lnTo>
                      <a:pt x="262" y="138"/>
                    </a:lnTo>
                    <a:cubicBezTo>
                      <a:pt x="257" y="120"/>
                      <a:pt x="251" y="102"/>
                      <a:pt x="238" y="85"/>
                    </a:cubicBezTo>
                    <a:lnTo>
                      <a:pt x="268" y="55"/>
                    </a:lnTo>
                    <a:lnTo>
                      <a:pt x="251" y="30"/>
                    </a:lnTo>
                    <a:lnTo>
                      <a:pt x="215" y="66"/>
                    </a:lnTo>
                    <a:cubicBezTo>
                      <a:pt x="202" y="55"/>
                      <a:pt x="185" y="49"/>
                      <a:pt x="166" y="42"/>
                    </a:cubicBez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-3675290" y="975316"/>
                <a:ext cx="33391" cy="33391"/>
              </a:xfrm>
              <a:custGeom>
                <a:rect b="b" l="l" r="r" t="t"/>
                <a:pathLst>
                  <a:path extrusionOk="0" h="185" w="185">
                    <a:moveTo>
                      <a:pt x="91" y="49"/>
                    </a:moveTo>
                    <a:cubicBezTo>
                      <a:pt x="113" y="49"/>
                      <a:pt x="132" y="66"/>
                      <a:pt x="132" y="91"/>
                    </a:cubicBezTo>
                    <a:cubicBezTo>
                      <a:pt x="132" y="113"/>
                      <a:pt x="113" y="132"/>
                      <a:pt x="91" y="132"/>
                    </a:cubicBezTo>
                    <a:cubicBezTo>
                      <a:pt x="72" y="132"/>
                      <a:pt x="49" y="113"/>
                      <a:pt x="49" y="91"/>
                    </a:cubicBezTo>
                    <a:cubicBezTo>
                      <a:pt x="49" y="66"/>
                      <a:pt x="72" y="49"/>
                      <a:pt x="91" y="49"/>
                    </a:cubicBezTo>
                    <a:close/>
                    <a:moveTo>
                      <a:pt x="78" y="1"/>
                    </a:moveTo>
                    <a:lnTo>
                      <a:pt x="78" y="19"/>
                    </a:lnTo>
                    <a:cubicBezTo>
                      <a:pt x="66" y="25"/>
                      <a:pt x="61" y="25"/>
                      <a:pt x="55" y="31"/>
                    </a:cubicBezTo>
                    <a:lnTo>
                      <a:pt x="36" y="13"/>
                    </a:lnTo>
                    <a:lnTo>
                      <a:pt x="19" y="36"/>
                    </a:lnTo>
                    <a:lnTo>
                      <a:pt x="31" y="55"/>
                    </a:lnTo>
                    <a:cubicBezTo>
                      <a:pt x="25" y="61"/>
                      <a:pt x="25" y="66"/>
                      <a:pt x="19" y="78"/>
                    </a:cubicBezTo>
                    <a:lnTo>
                      <a:pt x="0" y="78"/>
                    </a:lnTo>
                    <a:lnTo>
                      <a:pt x="0" y="108"/>
                    </a:lnTo>
                    <a:lnTo>
                      <a:pt x="19" y="108"/>
                    </a:lnTo>
                    <a:cubicBezTo>
                      <a:pt x="25" y="113"/>
                      <a:pt x="25" y="126"/>
                      <a:pt x="31" y="132"/>
                    </a:cubicBezTo>
                    <a:lnTo>
                      <a:pt x="19" y="143"/>
                    </a:lnTo>
                    <a:lnTo>
                      <a:pt x="36" y="168"/>
                    </a:lnTo>
                    <a:lnTo>
                      <a:pt x="55" y="149"/>
                    </a:lnTo>
                    <a:cubicBezTo>
                      <a:pt x="61" y="156"/>
                      <a:pt x="66" y="162"/>
                      <a:pt x="78" y="162"/>
                    </a:cubicBezTo>
                    <a:lnTo>
                      <a:pt x="78" y="185"/>
                    </a:lnTo>
                    <a:lnTo>
                      <a:pt x="108" y="185"/>
                    </a:lnTo>
                    <a:lnTo>
                      <a:pt x="108" y="162"/>
                    </a:lnTo>
                    <a:cubicBezTo>
                      <a:pt x="113" y="162"/>
                      <a:pt x="126" y="156"/>
                      <a:pt x="132" y="149"/>
                    </a:cubicBezTo>
                    <a:lnTo>
                      <a:pt x="143" y="168"/>
                    </a:lnTo>
                    <a:lnTo>
                      <a:pt x="168" y="143"/>
                    </a:lnTo>
                    <a:lnTo>
                      <a:pt x="156" y="132"/>
                    </a:lnTo>
                    <a:cubicBezTo>
                      <a:pt x="156" y="126"/>
                      <a:pt x="162" y="113"/>
                      <a:pt x="162" y="108"/>
                    </a:cubicBezTo>
                    <a:lnTo>
                      <a:pt x="185" y="108"/>
                    </a:lnTo>
                    <a:lnTo>
                      <a:pt x="185" y="78"/>
                    </a:lnTo>
                    <a:lnTo>
                      <a:pt x="162" y="78"/>
                    </a:lnTo>
                    <a:cubicBezTo>
                      <a:pt x="162" y="66"/>
                      <a:pt x="156" y="61"/>
                      <a:pt x="156" y="55"/>
                    </a:cubicBezTo>
                    <a:lnTo>
                      <a:pt x="168" y="36"/>
                    </a:lnTo>
                    <a:lnTo>
                      <a:pt x="143" y="13"/>
                    </a:lnTo>
                    <a:lnTo>
                      <a:pt x="132" y="31"/>
                    </a:lnTo>
                    <a:cubicBezTo>
                      <a:pt x="126" y="25"/>
                      <a:pt x="113" y="25"/>
                      <a:pt x="108" y="19"/>
                    </a:cubicBez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-3729978" y="911783"/>
                <a:ext cx="121650" cy="143490"/>
              </a:xfrm>
              <a:custGeom>
                <a:rect b="b" l="l" r="r" t="t"/>
                <a:pathLst>
                  <a:path extrusionOk="0" h="795" w="674">
                    <a:moveTo>
                      <a:pt x="303" y="1"/>
                    </a:moveTo>
                    <a:cubicBezTo>
                      <a:pt x="138" y="1"/>
                      <a:pt x="0" y="138"/>
                      <a:pt x="0" y="305"/>
                    </a:cubicBezTo>
                    <a:cubicBezTo>
                      <a:pt x="0" y="424"/>
                      <a:pt x="66" y="525"/>
                      <a:pt x="173" y="580"/>
                    </a:cubicBezTo>
                    <a:lnTo>
                      <a:pt x="173" y="764"/>
                    </a:lnTo>
                    <a:lnTo>
                      <a:pt x="18" y="764"/>
                    </a:lnTo>
                    <a:lnTo>
                      <a:pt x="18" y="794"/>
                    </a:lnTo>
                    <a:lnTo>
                      <a:pt x="202" y="794"/>
                    </a:lnTo>
                    <a:lnTo>
                      <a:pt x="202" y="561"/>
                    </a:lnTo>
                    <a:lnTo>
                      <a:pt x="191" y="555"/>
                    </a:lnTo>
                    <a:cubicBezTo>
                      <a:pt x="95" y="514"/>
                      <a:pt x="30" y="413"/>
                      <a:pt x="30" y="305"/>
                    </a:cubicBezTo>
                    <a:cubicBezTo>
                      <a:pt x="30" y="157"/>
                      <a:pt x="155" y="31"/>
                      <a:pt x="303" y="31"/>
                    </a:cubicBezTo>
                    <a:cubicBezTo>
                      <a:pt x="459" y="31"/>
                      <a:pt x="578" y="157"/>
                      <a:pt x="578" y="305"/>
                    </a:cubicBezTo>
                    <a:lnTo>
                      <a:pt x="631" y="490"/>
                    </a:lnTo>
                    <a:lnTo>
                      <a:pt x="578" y="490"/>
                    </a:lnTo>
                    <a:lnTo>
                      <a:pt x="578" y="608"/>
                    </a:lnTo>
                    <a:lnTo>
                      <a:pt x="446" y="608"/>
                    </a:lnTo>
                    <a:lnTo>
                      <a:pt x="446" y="794"/>
                    </a:lnTo>
                    <a:lnTo>
                      <a:pt x="655" y="794"/>
                    </a:lnTo>
                    <a:lnTo>
                      <a:pt x="655" y="764"/>
                    </a:lnTo>
                    <a:lnTo>
                      <a:pt x="476" y="764"/>
                    </a:lnTo>
                    <a:lnTo>
                      <a:pt x="476" y="638"/>
                    </a:lnTo>
                    <a:lnTo>
                      <a:pt x="614" y="638"/>
                    </a:lnTo>
                    <a:lnTo>
                      <a:pt x="614" y="520"/>
                    </a:lnTo>
                    <a:lnTo>
                      <a:pt x="674" y="520"/>
                    </a:lnTo>
                    <a:lnTo>
                      <a:pt x="614" y="305"/>
                    </a:lnTo>
                    <a:cubicBezTo>
                      <a:pt x="608" y="138"/>
                      <a:pt x="476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1" name="Google Shape;611;p8"/>
            <p:cNvSpPr/>
            <p:nvPr/>
          </p:nvSpPr>
          <p:spPr>
            <a:xfrm rot="5400000">
              <a:off x="8193400" y="377856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8"/>
          <p:cNvGrpSpPr/>
          <p:nvPr/>
        </p:nvGrpSpPr>
        <p:grpSpPr>
          <a:xfrm>
            <a:off x="3078823" y="98137"/>
            <a:ext cx="5258589" cy="4942572"/>
            <a:chOff x="3078823" y="98137"/>
            <a:chExt cx="5258589" cy="4942572"/>
          </a:xfrm>
        </p:grpSpPr>
        <p:grpSp>
          <p:nvGrpSpPr>
            <p:cNvPr id="613" name="Google Shape;613;p8"/>
            <p:cNvGrpSpPr/>
            <p:nvPr/>
          </p:nvGrpSpPr>
          <p:grpSpPr>
            <a:xfrm>
              <a:off x="3078823" y="4955010"/>
              <a:ext cx="423708" cy="85699"/>
              <a:chOff x="2023432" y="4251819"/>
              <a:chExt cx="335584" cy="67864"/>
            </a:xfrm>
          </p:grpSpPr>
          <p:sp>
            <p:nvSpPr>
              <p:cNvPr id="614" name="Google Shape;614;p8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7" name="Google Shape;617;p8"/>
            <p:cNvGrpSpPr/>
            <p:nvPr/>
          </p:nvGrpSpPr>
          <p:grpSpPr>
            <a:xfrm>
              <a:off x="5480548" y="104937"/>
              <a:ext cx="104858" cy="105082"/>
              <a:chOff x="2089506" y="3065185"/>
              <a:chExt cx="467700" cy="468909"/>
            </a:xfrm>
          </p:grpSpPr>
          <p:sp>
            <p:nvSpPr>
              <p:cNvPr id="618" name="Google Shape;618;p8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0" name="Google Shape;620;p8"/>
            <p:cNvSpPr/>
            <p:nvPr/>
          </p:nvSpPr>
          <p:spPr>
            <a:xfrm>
              <a:off x="4033775" y="4714575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8172712" y="98137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2" name="Google Shape;622;p8"/>
            <p:cNvGrpSpPr/>
            <p:nvPr/>
          </p:nvGrpSpPr>
          <p:grpSpPr>
            <a:xfrm>
              <a:off x="6551423" y="138447"/>
              <a:ext cx="423708" cy="85699"/>
              <a:chOff x="2023432" y="4251819"/>
              <a:chExt cx="335584" cy="67864"/>
            </a:xfrm>
          </p:grpSpPr>
          <p:sp>
            <p:nvSpPr>
              <p:cNvPr id="623" name="Google Shape;623;p8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9"/>
          <p:cNvPicPr preferRelativeResize="0"/>
          <p:nvPr/>
        </p:nvPicPr>
        <p:blipFill rotWithShape="1">
          <a:blip r:embed="rId2">
            <a:alphaModFix amt="4000"/>
          </a:blip>
          <a:srcRect b="7806" l="0" r="0" t="7798"/>
          <a:stretch/>
        </p:blipFill>
        <p:spPr>
          <a:xfrm>
            <a:off x="-7349" y="7325"/>
            <a:ext cx="9144003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9"/>
          <p:cNvSpPr txBox="1"/>
          <p:nvPr>
            <p:ph type="title"/>
          </p:nvPr>
        </p:nvSpPr>
        <p:spPr>
          <a:xfrm>
            <a:off x="3104175" y="1128075"/>
            <a:ext cx="5326500" cy="16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9" name="Google Shape;629;p9"/>
          <p:cNvSpPr txBox="1"/>
          <p:nvPr>
            <p:ph idx="1" type="subTitle"/>
          </p:nvPr>
        </p:nvSpPr>
        <p:spPr>
          <a:xfrm>
            <a:off x="713325" y="3565125"/>
            <a:ext cx="66339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30" name="Google Shape;630;p9"/>
          <p:cNvGrpSpPr/>
          <p:nvPr/>
        </p:nvGrpSpPr>
        <p:grpSpPr>
          <a:xfrm>
            <a:off x="-1011462" y="151800"/>
            <a:ext cx="10738963" cy="6119900"/>
            <a:chOff x="-1011462" y="151800"/>
            <a:chExt cx="10738963" cy="6119900"/>
          </a:xfrm>
        </p:grpSpPr>
        <p:sp>
          <p:nvSpPr>
            <p:cNvPr id="631" name="Google Shape;631;p9"/>
            <p:cNvSpPr/>
            <p:nvPr/>
          </p:nvSpPr>
          <p:spPr>
            <a:xfrm>
              <a:off x="-7350" y="131860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-1011462" y="1518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7084788" y="4604000"/>
              <a:ext cx="1667700" cy="1667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8752500" y="4473750"/>
              <a:ext cx="975000" cy="9750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35" name="Google Shape;635;p9"/>
          <p:cNvGrpSpPr/>
          <p:nvPr/>
        </p:nvGrpSpPr>
        <p:grpSpPr>
          <a:xfrm>
            <a:off x="107067" y="151810"/>
            <a:ext cx="8961908" cy="4852299"/>
            <a:chOff x="107067" y="151810"/>
            <a:chExt cx="8961908" cy="4852299"/>
          </a:xfrm>
        </p:grpSpPr>
        <p:grpSp>
          <p:nvGrpSpPr>
            <p:cNvPr id="636" name="Google Shape;636;p9"/>
            <p:cNvGrpSpPr/>
            <p:nvPr/>
          </p:nvGrpSpPr>
          <p:grpSpPr>
            <a:xfrm>
              <a:off x="7706798" y="4918410"/>
              <a:ext cx="423708" cy="85699"/>
              <a:chOff x="2023432" y="4251819"/>
              <a:chExt cx="335584" cy="67864"/>
            </a:xfrm>
          </p:grpSpPr>
          <p:sp>
            <p:nvSpPr>
              <p:cNvPr id="637" name="Google Shape;637;p9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9"/>
            <p:cNvGrpSpPr/>
            <p:nvPr/>
          </p:nvGrpSpPr>
          <p:grpSpPr>
            <a:xfrm>
              <a:off x="6404673" y="4707974"/>
              <a:ext cx="104858" cy="105082"/>
              <a:chOff x="2089506" y="3065185"/>
              <a:chExt cx="467700" cy="468909"/>
            </a:xfrm>
          </p:grpSpPr>
          <p:sp>
            <p:nvSpPr>
              <p:cNvPr id="641" name="Google Shape;641;p9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3" name="Google Shape;643;p9"/>
            <p:cNvSpPr/>
            <p:nvPr/>
          </p:nvSpPr>
          <p:spPr>
            <a:xfrm>
              <a:off x="397800" y="1872312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4" name="Google Shape;644;p9"/>
            <p:cNvGrpSpPr/>
            <p:nvPr/>
          </p:nvGrpSpPr>
          <p:grpSpPr>
            <a:xfrm>
              <a:off x="501373" y="151810"/>
              <a:ext cx="423708" cy="85699"/>
              <a:chOff x="2023432" y="4251819"/>
              <a:chExt cx="335584" cy="67864"/>
            </a:xfrm>
          </p:grpSpPr>
          <p:sp>
            <p:nvSpPr>
              <p:cNvPr id="645" name="Google Shape;645;p9"/>
              <p:cNvSpPr/>
              <p:nvPr/>
            </p:nvSpPr>
            <p:spPr>
              <a:xfrm>
                <a:off x="20234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15738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2291332" y="4251819"/>
                <a:ext cx="67684" cy="67864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8" name="Google Shape;648;p9"/>
            <p:cNvGrpSpPr/>
            <p:nvPr/>
          </p:nvGrpSpPr>
          <p:grpSpPr>
            <a:xfrm>
              <a:off x="107067" y="3121493"/>
              <a:ext cx="104858" cy="105082"/>
              <a:chOff x="2089506" y="3065185"/>
              <a:chExt cx="467700" cy="468909"/>
            </a:xfrm>
          </p:grpSpPr>
          <p:sp>
            <p:nvSpPr>
              <p:cNvPr id="649" name="Google Shape;649;p9"/>
              <p:cNvSpPr/>
              <p:nvPr/>
            </p:nvSpPr>
            <p:spPr>
              <a:xfrm>
                <a:off x="2199260" y="3183659"/>
                <a:ext cx="246946" cy="231960"/>
              </a:xfrm>
              <a:custGeom>
                <a:rect b="b" l="l" r="r" t="t"/>
                <a:pathLst>
                  <a:path extrusionOk="0" h="186" w="198">
                    <a:moveTo>
                      <a:pt x="186" y="1"/>
                    </a:moveTo>
                    <a:cubicBezTo>
                      <a:pt x="179" y="1"/>
                      <a:pt x="168" y="1"/>
                      <a:pt x="162" y="6"/>
                    </a:cubicBezTo>
                    <a:lnTo>
                      <a:pt x="85" y="131"/>
                    </a:lnTo>
                    <a:lnTo>
                      <a:pt x="36" y="54"/>
                    </a:lnTo>
                    <a:cubicBezTo>
                      <a:pt x="32" y="50"/>
                      <a:pt x="25" y="46"/>
                      <a:pt x="20" y="46"/>
                    </a:cubicBezTo>
                    <a:cubicBezTo>
                      <a:pt x="17" y="46"/>
                      <a:pt x="15" y="46"/>
                      <a:pt x="14" y="48"/>
                    </a:cubicBezTo>
                    <a:cubicBezTo>
                      <a:pt x="8" y="54"/>
                      <a:pt x="1" y="67"/>
                      <a:pt x="8" y="72"/>
                    </a:cubicBezTo>
                    <a:lnTo>
                      <a:pt x="72" y="179"/>
                    </a:lnTo>
                    <a:cubicBezTo>
                      <a:pt x="72" y="185"/>
                      <a:pt x="79" y="185"/>
                      <a:pt x="85" y="185"/>
                    </a:cubicBezTo>
                    <a:cubicBezTo>
                      <a:pt x="91" y="185"/>
                      <a:pt x="96" y="185"/>
                      <a:pt x="102" y="179"/>
                    </a:cubicBezTo>
                    <a:lnTo>
                      <a:pt x="192" y="31"/>
                    </a:lnTo>
                    <a:cubicBezTo>
                      <a:pt x="198" y="18"/>
                      <a:pt x="192" y="6"/>
                      <a:pt x="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2089506" y="3065185"/>
                <a:ext cx="467700" cy="468909"/>
              </a:xfrm>
              <a:custGeom>
                <a:rect b="b" l="l" r="r" t="t"/>
                <a:pathLst>
                  <a:path extrusionOk="0" h="376" w="375">
                    <a:moveTo>
                      <a:pt x="190" y="36"/>
                    </a:moveTo>
                    <a:cubicBezTo>
                      <a:pt x="267" y="36"/>
                      <a:pt x="339" y="107"/>
                      <a:pt x="339" y="190"/>
                    </a:cubicBezTo>
                    <a:cubicBezTo>
                      <a:pt x="339" y="274"/>
                      <a:pt x="267" y="340"/>
                      <a:pt x="190" y="340"/>
                    </a:cubicBezTo>
                    <a:cubicBezTo>
                      <a:pt x="107" y="340"/>
                      <a:pt x="36" y="274"/>
                      <a:pt x="36" y="190"/>
                    </a:cubicBezTo>
                    <a:cubicBezTo>
                      <a:pt x="36" y="107"/>
                      <a:pt x="107" y="36"/>
                      <a:pt x="190" y="36"/>
                    </a:cubicBezTo>
                    <a:close/>
                    <a:moveTo>
                      <a:pt x="190" y="0"/>
                    </a:moveTo>
                    <a:cubicBezTo>
                      <a:pt x="83" y="0"/>
                      <a:pt x="0" y="83"/>
                      <a:pt x="0" y="190"/>
                    </a:cubicBezTo>
                    <a:cubicBezTo>
                      <a:pt x="0" y="292"/>
                      <a:pt x="83" y="376"/>
                      <a:pt x="190" y="376"/>
                    </a:cubicBezTo>
                    <a:cubicBezTo>
                      <a:pt x="292" y="376"/>
                      <a:pt x="375" y="292"/>
                      <a:pt x="375" y="190"/>
                    </a:cubicBezTo>
                    <a:cubicBezTo>
                      <a:pt x="375" y="83"/>
                      <a:pt x="292" y="0"/>
                      <a:pt x="1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1" name="Google Shape;651;p9"/>
            <p:cNvSpPr/>
            <p:nvPr/>
          </p:nvSpPr>
          <p:spPr>
            <a:xfrm>
              <a:off x="8904275" y="3565137"/>
              <a:ext cx="164700" cy="166325"/>
            </a:xfrm>
            <a:custGeom>
              <a:rect b="b" l="l" r="r" t="t"/>
              <a:pathLst>
                <a:path extrusionOk="0" h="513" w="508">
                  <a:moveTo>
                    <a:pt x="258" y="113"/>
                  </a:moveTo>
                  <a:cubicBezTo>
                    <a:pt x="335" y="113"/>
                    <a:pt x="401" y="179"/>
                    <a:pt x="401" y="256"/>
                  </a:cubicBezTo>
                  <a:cubicBezTo>
                    <a:pt x="401" y="334"/>
                    <a:pt x="335" y="399"/>
                    <a:pt x="258" y="399"/>
                  </a:cubicBezTo>
                  <a:cubicBezTo>
                    <a:pt x="179" y="399"/>
                    <a:pt x="115" y="334"/>
                    <a:pt x="115" y="256"/>
                  </a:cubicBezTo>
                  <a:cubicBezTo>
                    <a:pt x="115" y="179"/>
                    <a:pt x="179" y="113"/>
                    <a:pt x="258" y="113"/>
                  </a:cubicBezTo>
                  <a:close/>
                  <a:moveTo>
                    <a:pt x="239" y="0"/>
                  </a:moveTo>
                  <a:lnTo>
                    <a:pt x="239" y="83"/>
                  </a:lnTo>
                  <a:cubicBezTo>
                    <a:pt x="203" y="83"/>
                    <a:pt x="168" y="102"/>
                    <a:pt x="143" y="125"/>
                  </a:cubicBezTo>
                  <a:lnTo>
                    <a:pt x="85" y="66"/>
                  </a:lnTo>
                  <a:lnTo>
                    <a:pt x="66" y="83"/>
                  </a:lnTo>
                  <a:lnTo>
                    <a:pt x="121" y="143"/>
                  </a:lnTo>
                  <a:cubicBezTo>
                    <a:pt x="102" y="173"/>
                    <a:pt x="85" y="203"/>
                    <a:pt x="85" y="239"/>
                  </a:cubicBezTo>
                  <a:lnTo>
                    <a:pt x="0" y="239"/>
                  </a:lnTo>
                  <a:lnTo>
                    <a:pt x="0" y="268"/>
                  </a:lnTo>
                  <a:lnTo>
                    <a:pt x="85" y="268"/>
                  </a:lnTo>
                  <a:cubicBezTo>
                    <a:pt x="85" y="311"/>
                    <a:pt x="102" y="339"/>
                    <a:pt x="121" y="364"/>
                  </a:cubicBezTo>
                  <a:lnTo>
                    <a:pt x="66" y="424"/>
                  </a:lnTo>
                  <a:lnTo>
                    <a:pt x="85" y="446"/>
                  </a:lnTo>
                  <a:lnTo>
                    <a:pt x="143" y="388"/>
                  </a:lnTo>
                  <a:cubicBezTo>
                    <a:pt x="168" y="411"/>
                    <a:pt x="203" y="424"/>
                    <a:pt x="239" y="429"/>
                  </a:cubicBezTo>
                  <a:lnTo>
                    <a:pt x="239" y="512"/>
                  </a:lnTo>
                  <a:lnTo>
                    <a:pt x="269" y="512"/>
                  </a:lnTo>
                  <a:lnTo>
                    <a:pt x="269" y="429"/>
                  </a:lnTo>
                  <a:cubicBezTo>
                    <a:pt x="305" y="424"/>
                    <a:pt x="341" y="411"/>
                    <a:pt x="365" y="388"/>
                  </a:cubicBezTo>
                  <a:lnTo>
                    <a:pt x="424" y="446"/>
                  </a:lnTo>
                  <a:lnTo>
                    <a:pt x="448" y="424"/>
                  </a:lnTo>
                  <a:lnTo>
                    <a:pt x="388" y="364"/>
                  </a:lnTo>
                  <a:cubicBezTo>
                    <a:pt x="412" y="339"/>
                    <a:pt x="424" y="311"/>
                    <a:pt x="429" y="268"/>
                  </a:cubicBezTo>
                  <a:lnTo>
                    <a:pt x="508" y="268"/>
                  </a:lnTo>
                  <a:lnTo>
                    <a:pt x="508" y="239"/>
                  </a:lnTo>
                  <a:lnTo>
                    <a:pt x="429" y="239"/>
                  </a:lnTo>
                  <a:cubicBezTo>
                    <a:pt x="424" y="203"/>
                    <a:pt x="412" y="173"/>
                    <a:pt x="388" y="143"/>
                  </a:cubicBezTo>
                  <a:lnTo>
                    <a:pt x="448" y="83"/>
                  </a:lnTo>
                  <a:lnTo>
                    <a:pt x="424" y="66"/>
                  </a:lnTo>
                  <a:lnTo>
                    <a:pt x="365" y="125"/>
                  </a:lnTo>
                  <a:cubicBezTo>
                    <a:pt x="341" y="102"/>
                    <a:pt x="305" y="83"/>
                    <a:pt x="269" y="83"/>
                  </a:cubicBezTo>
                  <a:lnTo>
                    <a:pt x="2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9"/>
          <p:cNvGrpSpPr/>
          <p:nvPr/>
        </p:nvGrpSpPr>
        <p:grpSpPr>
          <a:xfrm>
            <a:off x="90922" y="754614"/>
            <a:ext cx="8949619" cy="4349981"/>
            <a:chOff x="90922" y="754614"/>
            <a:chExt cx="8949619" cy="4349981"/>
          </a:xfrm>
        </p:grpSpPr>
        <p:grpSp>
          <p:nvGrpSpPr>
            <p:cNvPr id="653" name="Google Shape;653;p9"/>
            <p:cNvGrpSpPr/>
            <p:nvPr/>
          </p:nvGrpSpPr>
          <p:grpSpPr>
            <a:xfrm>
              <a:off x="8386843" y="3998968"/>
              <a:ext cx="653698" cy="474755"/>
              <a:chOff x="3885908" y="824021"/>
              <a:chExt cx="297989" cy="216408"/>
            </a:xfrm>
          </p:grpSpPr>
          <p:sp>
            <p:nvSpPr>
              <p:cNvPr id="654" name="Google Shape;654;p9"/>
              <p:cNvSpPr/>
              <p:nvPr/>
            </p:nvSpPr>
            <p:spPr>
              <a:xfrm>
                <a:off x="3902333" y="881958"/>
                <a:ext cx="67684" cy="74542"/>
              </a:xfrm>
              <a:custGeom>
                <a:rect b="b" l="l" r="r" t="t"/>
                <a:pathLst>
                  <a:path extrusionOk="0" h="413" w="375">
                    <a:moveTo>
                      <a:pt x="172" y="31"/>
                    </a:moveTo>
                    <a:lnTo>
                      <a:pt x="256" y="67"/>
                    </a:lnTo>
                    <a:lnTo>
                      <a:pt x="256" y="144"/>
                    </a:lnTo>
                    <a:lnTo>
                      <a:pt x="29" y="144"/>
                    </a:lnTo>
                    <a:lnTo>
                      <a:pt x="29" y="91"/>
                    </a:lnTo>
                    <a:lnTo>
                      <a:pt x="172" y="31"/>
                    </a:lnTo>
                    <a:close/>
                    <a:moveTo>
                      <a:pt x="256" y="174"/>
                    </a:moveTo>
                    <a:lnTo>
                      <a:pt x="256" y="270"/>
                    </a:lnTo>
                    <a:cubicBezTo>
                      <a:pt x="256" y="328"/>
                      <a:pt x="207" y="377"/>
                      <a:pt x="143" y="377"/>
                    </a:cubicBezTo>
                    <a:cubicBezTo>
                      <a:pt x="83" y="377"/>
                      <a:pt x="29" y="328"/>
                      <a:pt x="29" y="270"/>
                    </a:cubicBezTo>
                    <a:lnTo>
                      <a:pt x="29" y="174"/>
                    </a:lnTo>
                    <a:close/>
                    <a:moveTo>
                      <a:pt x="172" y="1"/>
                    </a:moveTo>
                    <a:lnTo>
                      <a:pt x="0" y="67"/>
                    </a:lnTo>
                    <a:lnTo>
                      <a:pt x="0" y="162"/>
                    </a:lnTo>
                    <a:lnTo>
                      <a:pt x="0" y="174"/>
                    </a:lnTo>
                    <a:lnTo>
                      <a:pt x="0" y="270"/>
                    </a:lnTo>
                    <a:cubicBezTo>
                      <a:pt x="0" y="347"/>
                      <a:pt x="64" y="413"/>
                      <a:pt x="143" y="413"/>
                    </a:cubicBezTo>
                    <a:cubicBezTo>
                      <a:pt x="220" y="413"/>
                      <a:pt x="286" y="347"/>
                      <a:pt x="286" y="270"/>
                    </a:cubicBezTo>
                    <a:lnTo>
                      <a:pt x="286" y="174"/>
                    </a:lnTo>
                    <a:lnTo>
                      <a:pt x="375" y="174"/>
                    </a:lnTo>
                    <a:lnTo>
                      <a:pt x="375" y="144"/>
                    </a:lnTo>
                    <a:lnTo>
                      <a:pt x="286" y="144"/>
                    </a:lnTo>
                    <a:lnTo>
                      <a:pt x="286" y="42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3917133" y="918598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" y="1"/>
                    </a:moveTo>
                    <a:lnTo>
                      <a:pt x="1" y="31"/>
                    </a:lnTo>
                    <a:lnTo>
                      <a:pt x="31" y="3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3933196" y="918598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1" y="1"/>
                    </a:moveTo>
                    <a:lnTo>
                      <a:pt x="1" y="31"/>
                    </a:lnTo>
                    <a:lnTo>
                      <a:pt x="36" y="31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3927962" y="934661"/>
                <a:ext cx="10829" cy="11010"/>
              </a:xfrm>
              <a:custGeom>
                <a:rect b="b" l="l" r="r" t="t"/>
                <a:pathLst>
                  <a:path extrusionOk="0" h="61" w="60">
                    <a:moveTo>
                      <a:pt x="30" y="1"/>
                    </a:moveTo>
                    <a:cubicBezTo>
                      <a:pt x="30" y="13"/>
                      <a:pt x="18" y="31"/>
                      <a:pt x="1" y="31"/>
                    </a:cubicBezTo>
                    <a:lnTo>
                      <a:pt x="1" y="61"/>
                    </a:lnTo>
                    <a:cubicBezTo>
                      <a:pt x="37" y="61"/>
                      <a:pt x="60" y="3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911718" y="970218"/>
                <a:ext cx="32488" cy="16244"/>
              </a:xfrm>
              <a:custGeom>
                <a:rect b="b" l="l" r="r" t="t"/>
                <a:pathLst>
                  <a:path extrusionOk="0" h="90" w="180">
                    <a:moveTo>
                      <a:pt x="1" y="1"/>
                    </a:moveTo>
                    <a:cubicBezTo>
                      <a:pt x="1" y="48"/>
                      <a:pt x="42" y="89"/>
                      <a:pt x="91" y="89"/>
                    </a:cubicBezTo>
                    <a:cubicBezTo>
                      <a:pt x="144" y="89"/>
                      <a:pt x="180" y="48"/>
                      <a:pt x="180" y="1"/>
                    </a:cubicBezTo>
                    <a:lnTo>
                      <a:pt x="150" y="1"/>
                    </a:lnTo>
                    <a:cubicBezTo>
                      <a:pt x="150" y="31"/>
                      <a:pt x="127" y="61"/>
                      <a:pt x="91" y="61"/>
                    </a:cubicBezTo>
                    <a:cubicBezTo>
                      <a:pt x="61" y="61"/>
                      <a:pt x="31" y="3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3898903" y="987545"/>
                <a:ext cx="5595" cy="31225"/>
              </a:xfrm>
              <a:custGeom>
                <a:rect b="b" l="l" r="r" t="t"/>
                <a:pathLst>
                  <a:path extrusionOk="0" h="173" w="31">
                    <a:moveTo>
                      <a:pt x="0" y="1"/>
                    </a:moveTo>
                    <a:lnTo>
                      <a:pt x="0" y="172"/>
                    </a:lnTo>
                    <a:lnTo>
                      <a:pt x="30" y="17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3951606" y="987545"/>
                <a:ext cx="5595" cy="31225"/>
              </a:xfrm>
              <a:custGeom>
                <a:rect b="b" l="l" r="r" t="t"/>
                <a:pathLst>
                  <a:path extrusionOk="0" h="173" w="31">
                    <a:moveTo>
                      <a:pt x="0" y="1"/>
                    </a:moveTo>
                    <a:lnTo>
                      <a:pt x="0" y="172"/>
                    </a:lnTo>
                    <a:lnTo>
                      <a:pt x="30" y="17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4008461" y="888456"/>
                <a:ext cx="52884" cy="68045"/>
              </a:xfrm>
              <a:custGeom>
                <a:rect b="b" l="l" r="r" t="t"/>
                <a:pathLst>
                  <a:path extrusionOk="0" h="377" w="293">
                    <a:moveTo>
                      <a:pt x="185" y="36"/>
                    </a:moveTo>
                    <a:lnTo>
                      <a:pt x="210" y="61"/>
                    </a:lnTo>
                    <a:lnTo>
                      <a:pt x="263" y="49"/>
                    </a:lnTo>
                    <a:lnTo>
                      <a:pt x="263" y="108"/>
                    </a:lnTo>
                    <a:lnTo>
                      <a:pt x="185" y="108"/>
                    </a:lnTo>
                    <a:lnTo>
                      <a:pt x="102" y="126"/>
                    </a:lnTo>
                    <a:lnTo>
                      <a:pt x="78" y="108"/>
                    </a:lnTo>
                    <a:lnTo>
                      <a:pt x="37" y="108"/>
                    </a:lnTo>
                    <a:lnTo>
                      <a:pt x="37" y="55"/>
                    </a:lnTo>
                    <a:lnTo>
                      <a:pt x="97" y="36"/>
                    </a:lnTo>
                    <a:close/>
                    <a:moveTo>
                      <a:pt x="263" y="138"/>
                    </a:moveTo>
                    <a:lnTo>
                      <a:pt x="263" y="234"/>
                    </a:lnTo>
                    <a:cubicBezTo>
                      <a:pt x="263" y="292"/>
                      <a:pt x="210" y="341"/>
                      <a:pt x="150" y="341"/>
                    </a:cubicBezTo>
                    <a:cubicBezTo>
                      <a:pt x="84" y="341"/>
                      <a:pt x="37" y="292"/>
                      <a:pt x="37" y="234"/>
                    </a:cubicBezTo>
                    <a:lnTo>
                      <a:pt x="37" y="138"/>
                    </a:lnTo>
                    <a:lnTo>
                      <a:pt x="67" y="138"/>
                    </a:lnTo>
                    <a:lnTo>
                      <a:pt x="97" y="162"/>
                    </a:lnTo>
                    <a:lnTo>
                      <a:pt x="185" y="138"/>
                    </a:lnTo>
                    <a:close/>
                    <a:moveTo>
                      <a:pt x="97" y="1"/>
                    </a:moveTo>
                    <a:lnTo>
                      <a:pt x="1" y="31"/>
                    </a:lnTo>
                    <a:lnTo>
                      <a:pt x="1" y="126"/>
                    </a:lnTo>
                    <a:lnTo>
                      <a:pt x="1" y="138"/>
                    </a:lnTo>
                    <a:lnTo>
                      <a:pt x="1" y="234"/>
                    </a:lnTo>
                    <a:cubicBezTo>
                      <a:pt x="1" y="311"/>
                      <a:pt x="67" y="377"/>
                      <a:pt x="150" y="377"/>
                    </a:cubicBezTo>
                    <a:cubicBezTo>
                      <a:pt x="227" y="377"/>
                      <a:pt x="293" y="311"/>
                      <a:pt x="293" y="234"/>
                    </a:cubicBezTo>
                    <a:lnTo>
                      <a:pt x="293" y="138"/>
                    </a:lnTo>
                    <a:lnTo>
                      <a:pt x="293" y="126"/>
                    </a:lnTo>
                    <a:lnTo>
                      <a:pt x="293" y="13"/>
                    </a:lnTo>
                    <a:lnTo>
                      <a:pt x="221" y="31"/>
                    </a:lnTo>
                    <a:lnTo>
                      <a:pt x="1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4023441" y="918598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1" y="1"/>
                    </a:moveTo>
                    <a:lnTo>
                      <a:pt x="1" y="31"/>
                    </a:lnTo>
                    <a:lnTo>
                      <a:pt x="37" y="31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4040768" y="918598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" y="1"/>
                    </a:moveTo>
                    <a:lnTo>
                      <a:pt x="1" y="31"/>
                    </a:lnTo>
                    <a:lnTo>
                      <a:pt x="31" y="3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4023441" y="934661"/>
                <a:ext cx="22922" cy="11010"/>
              </a:xfrm>
              <a:custGeom>
                <a:rect b="b" l="l" r="r" t="t"/>
                <a:pathLst>
                  <a:path extrusionOk="0" h="61" w="127">
                    <a:moveTo>
                      <a:pt x="1" y="1"/>
                    </a:moveTo>
                    <a:cubicBezTo>
                      <a:pt x="1" y="31"/>
                      <a:pt x="31" y="61"/>
                      <a:pt x="67" y="61"/>
                    </a:cubicBezTo>
                    <a:cubicBezTo>
                      <a:pt x="97" y="61"/>
                      <a:pt x="127" y="31"/>
                      <a:pt x="127" y="1"/>
                    </a:cubicBezTo>
                    <a:lnTo>
                      <a:pt x="97" y="1"/>
                    </a:lnTo>
                    <a:cubicBezTo>
                      <a:pt x="97" y="13"/>
                      <a:pt x="80" y="31"/>
                      <a:pt x="67" y="31"/>
                    </a:cubicBezTo>
                    <a:cubicBezTo>
                      <a:pt x="49" y="31"/>
                      <a:pt x="31" y="13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4026871" y="977799"/>
                <a:ext cx="16244" cy="36820"/>
              </a:xfrm>
              <a:custGeom>
                <a:rect b="b" l="l" r="r" t="t"/>
                <a:pathLst>
                  <a:path extrusionOk="0" h="204" w="90">
                    <a:moveTo>
                      <a:pt x="12" y="0"/>
                    </a:moveTo>
                    <a:lnTo>
                      <a:pt x="0" y="149"/>
                    </a:lnTo>
                    <a:lnTo>
                      <a:pt x="48" y="203"/>
                    </a:lnTo>
                    <a:lnTo>
                      <a:pt x="89" y="149"/>
                    </a:lnTo>
                    <a:lnTo>
                      <a:pt x="78" y="0"/>
                    </a:lnTo>
                    <a:lnTo>
                      <a:pt x="48" y="0"/>
                    </a:lnTo>
                    <a:lnTo>
                      <a:pt x="53" y="137"/>
                    </a:lnTo>
                    <a:lnTo>
                      <a:pt x="48" y="149"/>
                    </a:lnTo>
                    <a:lnTo>
                      <a:pt x="36" y="137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4025788" y="968233"/>
                <a:ext cx="18590" cy="8664"/>
              </a:xfrm>
              <a:custGeom>
                <a:rect b="b" l="l" r="r" t="t"/>
                <a:pathLst>
                  <a:path extrusionOk="0" h="48" w="103">
                    <a:moveTo>
                      <a:pt x="1" y="0"/>
                    </a:moveTo>
                    <a:cubicBezTo>
                      <a:pt x="1" y="23"/>
                      <a:pt x="24" y="47"/>
                      <a:pt x="54" y="47"/>
                    </a:cubicBezTo>
                    <a:cubicBezTo>
                      <a:pt x="78" y="47"/>
                      <a:pt x="102" y="23"/>
                      <a:pt x="102" y="0"/>
                    </a:cubicBezTo>
                    <a:lnTo>
                      <a:pt x="72" y="0"/>
                    </a:lnTo>
                    <a:cubicBezTo>
                      <a:pt x="72" y="6"/>
                      <a:pt x="59" y="17"/>
                      <a:pt x="54" y="17"/>
                    </a:cubicBezTo>
                    <a:cubicBezTo>
                      <a:pt x="42" y="17"/>
                      <a:pt x="36" y="6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4006475" y="987545"/>
                <a:ext cx="5595" cy="31225"/>
              </a:xfrm>
              <a:custGeom>
                <a:rect b="b" l="l" r="r" t="t"/>
                <a:pathLst>
                  <a:path extrusionOk="0" h="173" w="31">
                    <a:moveTo>
                      <a:pt x="1" y="1"/>
                    </a:moveTo>
                    <a:lnTo>
                      <a:pt x="1" y="172"/>
                    </a:lnTo>
                    <a:lnTo>
                      <a:pt x="31" y="172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4058095" y="987545"/>
                <a:ext cx="5595" cy="31225"/>
              </a:xfrm>
              <a:custGeom>
                <a:rect b="b" l="l" r="r" t="t"/>
                <a:pathLst>
                  <a:path extrusionOk="0" h="173" w="31">
                    <a:moveTo>
                      <a:pt x="0" y="1"/>
                    </a:moveTo>
                    <a:lnTo>
                      <a:pt x="0" y="172"/>
                    </a:lnTo>
                    <a:lnTo>
                      <a:pt x="30" y="17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4131013" y="918598"/>
                <a:ext cx="5595" cy="5595"/>
              </a:xfrm>
              <a:custGeom>
                <a:rect b="b" l="l" r="r" t="t"/>
                <a:pathLst>
                  <a:path extrusionOk="0" h="31" w="31">
                    <a:moveTo>
                      <a:pt x="1" y="1"/>
                    </a:moveTo>
                    <a:lnTo>
                      <a:pt x="1" y="31"/>
                    </a:lnTo>
                    <a:lnTo>
                      <a:pt x="31" y="3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4147438" y="918598"/>
                <a:ext cx="5234" cy="5595"/>
              </a:xfrm>
              <a:custGeom>
                <a:rect b="b" l="l" r="r" t="t"/>
                <a:pathLst>
                  <a:path extrusionOk="0" h="31" w="29">
                    <a:moveTo>
                      <a:pt x="0" y="1"/>
                    </a:moveTo>
                    <a:lnTo>
                      <a:pt x="0" y="31"/>
                    </a:lnTo>
                    <a:lnTo>
                      <a:pt x="29" y="31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4131013" y="934661"/>
                <a:ext cx="21659" cy="11010"/>
              </a:xfrm>
              <a:custGeom>
                <a:rect b="b" l="l" r="r" t="t"/>
                <a:pathLst>
                  <a:path extrusionOk="0" h="61" w="120">
                    <a:moveTo>
                      <a:pt x="1" y="1"/>
                    </a:moveTo>
                    <a:cubicBezTo>
                      <a:pt x="1" y="31"/>
                      <a:pt x="25" y="61"/>
                      <a:pt x="61" y="61"/>
                    </a:cubicBezTo>
                    <a:cubicBezTo>
                      <a:pt x="97" y="61"/>
                      <a:pt x="120" y="31"/>
                      <a:pt x="120" y="1"/>
                    </a:cubicBezTo>
                    <a:lnTo>
                      <a:pt x="91" y="1"/>
                    </a:lnTo>
                    <a:cubicBezTo>
                      <a:pt x="91" y="13"/>
                      <a:pt x="78" y="31"/>
                      <a:pt x="61" y="31"/>
                    </a:cubicBezTo>
                    <a:cubicBezTo>
                      <a:pt x="42" y="31"/>
                      <a:pt x="31" y="13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4112784" y="987545"/>
                <a:ext cx="5595" cy="31225"/>
              </a:xfrm>
              <a:custGeom>
                <a:rect b="b" l="l" r="r" t="t"/>
                <a:pathLst>
                  <a:path extrusionOk="0" h="173" w="31">
                    <a:moveTo>
                      <a:pt x="0" y="1"/>
                    </a:moveTo>
                    <a:lnTo>
                      <a:pt x="0" y="172"/>
                    </a:lnTo>
                    <a:lnTo>
                      <a:pt x="30" y="17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4165487" y="987545"/>
                <a:ext cx="5595" cy="31225"/>
              </a:xfrm>
              <a:custGeom>
                <a:rect b="b" l="l" r="r" t="t"/>
                <a:pathLst>
                  <a:path extrusionOk="0" h="173" w="31">
                    <a:moveTo>
                      <a:pt x="0" y="1"/>
                    </a:moveTo>
                    <a:lnTo>
                      <a:pt x="0" y="172"/>
                    </a:lnTo>
                    <a:lnTo>
                      <a:pt x="30" y="172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4099969" y="881958"/>
                <a:ext cx="83928" cy="74542"/>
              </a:xfrm>
              <a:custGeom>
                <a:rect b="b" l="l" r="r" t="t"/>
                <a:pathLst>
                  <a:path extrusionOk="0" h="413" w="465">
                    <a:moveTo>
                      <a:pt x="233" y="31"/>
                    </a:moveTo>
                    <a:cubicBezTo>
                      <a:pt x="346" y="31"/>
                      <a:pt x="435" y="127"/>
                      <a:pt x="435" y="234"/>
                    </a:cubicBezTo>
                    <a:lnTo>
                      <a:pt x="435" y="311"/>
                    </a:lnTo>
                    <a:lnTo>
                      <a:pt x="370" y="311"/>
                    </a:lnTo>
                    <a:cubicBezTo>
                      <a:pt x="376" y="300"/>
                      <a:pt x="376" y="281"/>
                      <a:pt x="376" y="270"/>
                    </a:cubicBezTo>
                    <a:lnTo>
                      <a:pt x="376" y="144"/>
                    </a:lnTo>
                    <a:lnTo>
                      <a:pt x="90" y="144"/>
                    </a:lnTo>
                    <a:lnTo>
                      <a:pt x="90" y="270"/>
                    </a:lnTo>
                    <a:cubicBezTo>
                      <a:pt x="90" y="281"/>
                      <a:pt x="90" y="300"/>
                      <a:pt x="96" y="311"/>
                    </a:cubicBezTo>
                    <a:lnTo>
                      <a:pt x="30" y="311"/>
                    </a:lnTo>
                    <a:lnTo>
                      <a:pt x="30" y="234"/>
                    </a:lnTo>
                    <a:cubicBezTo>
                      <a:pt x="30" y="127"/>
                      <a:pt x="120" y="31"/>
                      <a:pt x="233" y="31"/>
                    </a:cubicBezTo>
                    <a:close/>
                    <a:moveTo>
                      <a:pt x="346" y="174"/>
                    </a:moveTo>
                    <a:lnTo>
                      <a:pt x="346" y="270"/>
                    </a:lnTo>
                    <a:cubicBezTo>
                      <a:pt x="346" y="328"/>
                      <a:pt x="292" y="377"/>
                      <a:pt x="233" y="377"/>
                    </a:cubicBezTo>
                    <a:cubicBezTo>
                      <a:pt x="173" y="377"/>
                      <a:pt x="120" y="328"/>
                      <a:pt x="120" y="270"/>
                    </a:cubicBezTo>
                    <a:lnTo>
                      <a:pt x="120" y="174"/>
                    </a:lnTo>
                    <a:close/>
                    <a:moveTo>
                      <a:pt x="233" y="1"/>
                    </a:moveTo>
                    <a:cubicBezTo>
                      <a:pt x="101" y="1"/>
                      <a:pt x="0" y="108"/>
                      <a:pt x="0" y="234"/>
                    </a:cubicBezTo>
                    <a:lnTo>
                      <a:pt x="0" y="341"/>
                    </a:lnTo>
                    <a:lnTo>
                      <a:pt x="107" y="341"/>
                    </a:lnTo>
                    <a:cubicBezTo>
                      <a:pt x="137" y="383"/>
                      <a:pt x="179" y="413"/>
                      <a:pt x="233" y="413"/>
                    </a:cubicBezTo>
                    <a:cubicBezTo>
                      <a:pt x="286" y="413"/>
                      <a:pt x="327" y="383"/>
                      <a:pt x="357" y="341"/>
                    </a:cubicBezTo>
                    <a:lnTo>
                      <a:pt x="465" y="341"/>
                    </a:lnTo>
                    <a:lnTo>
                      <a:pt x="465" y="234"/>
                    </a:lnTo>
                    <a:cubicBezTo>
                      <a:pt x="465" y="108"/>
                      <a:pt x="363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3885908" y="958486"/>
                <a:ext cx="84108" cy="62450"/>
              </a:xfrm>
              <a:custGeom>
                <a:rect b="b" l="l" r="r" t="t"/>
                <a:pathLst>
                  <a:path extrusionOk="0" h="346" w="466">
                    <a:moveTo>
                      <a:pt x="234" y="0"/>
                    </a:moveTo>
                    <a:cubicBezTo>
                      <a:pt x="150" y="0"/>
                      <a:pt x="72" y="30"/>
                      <a:pt x="7" y="83"/>
                    </a:cubicBezTo>
                    <a:lnTo>
                      <a:pt x="1" y="90"/>
                    </a:lnTo>
                    <a:lnTo>
                      <a:pt x="1" y="346"/>
                    </a:lnTo>
                    <a:lnTo>
                      <a:pt x="31" y="346"/>
                    </a:lnTo>
                    <a:lnTo>
                      <a:pt x="31" y="101"/>
                    </a:lnTo>
                    <a:cubicBezTo>
                      <a:pt x="91" y="60"/>
                      <a:pt x="163" y="36"/>
                      <a:pt x="234" y="36"/>
                    </a:cubicBezTo>
                    <a:cubicBezTo>
                      <a:pt x="305" y="36"/>
                      <a:pt x="377" y="60"/>
                      <a:pt x="436" y="101"/>
                    </a:cubicBezTo>
                    <a:lnTo>
                      <a:pt x="436" y="346"/>
                    </a:lnTo>
                    <a:lnTo>
                      <a:pt x="466" y="346"/>
                    </a:lnTo>
                    <a:lnTo>
                      <a:pt x="466" y="90"/>
                    </a:lnTo>
                    <a:lnTo>
                      <a:pt x="460" y="83"/>
                    </a:lnTo>
                    <a:cubicBezTo>
                      <a:pt x="394" y="30"/>
                      <a:pt x="317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3993661" y="958486"/>
                <a:ext cx="83928" cy="62450"/>
              </a:xfrm>
              <a:custGeom>
                <a:rect b="b" l="l" r="r" t="t"/>
                <a:pathLst>
                  <a:path extrusionOk="0" h="346" w="465">
                    <a:moveTo>
                      <a:pt x="232" y="0"/>
                    </a:moveTo>
                    <a:cubicBezTo>
                      <a:pt x="149" y="0"/>
                      <a:pt x="66" y="30"/>
                      <a:pt x="6" y="83"/>
                    </a:cubicBezTo>
                    <a:lnTo>
                      <a:pt x="0" y="90"/>
                    </a:lnTo>
                    <a:lnTo>
                      <a:pt x="0" y="346"/>
                    </a:lnTo>
                    <a:lnTo>
                      <a:pt x="30" y="346"/>
                    </a:lnTo>
                    <a:lnTo>
                      <a:pt x="30" y="101"/>
                    </a:lnTo>
                    <a:cubicBezTo>
                      <a:pt x="83" y="60"/>
                      <a:pt x="154" y="36"/>
                      <a:pt x="232" y="36"/>
                    </a:cubicBezTo>
                    <a:cubicBezTo>
                      <a:pt x="303" y="36"/>
                      <a:pt x="375" y="60"/>
                      <a:pt x="429" y="101"/>
                    </a:cubicBezTo>
                    <a:lnTo>
                      <a:pt x="429" y="346"/>
                    </a:lnTo>
                    <a:lnTo>
                      <a:pt x="465" y="346"/>
                    </a:lnTo>
                    <a:lnTo>
                      <a:pt x="459" y="90"/>
                    </a:lnTo>
                    <a:lnTo>
                      <a:pt x="452" y="83"/>
                    </a:lnTo>
                    <a:cubicBezTo>
                      <a:pt x="393" y="30"/>
                      <a:pt x="309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4099969" y="958486"/>
                <a:ext cx="83928" cy="62450"/>
              </a:xfrm>
              <a:custGeom>
                <a:rect b="b" l="l" r="r" t="t"/>
                <a:pathLst>
                  <a:path extrusionOk="0" h="346" w="465">
                    <a:moveTo>
                      <a:pt x="233" y="0"/>
                    </a:moveTo>
                    <a:cubicBezTo>
                      <a:pt x="149" y="0"/>
                      <a:pt x="71" y="30"/>
                      <a:pt x="6" y="83"/>
                    </a:cubicBezTo>
                    <a:lnTo>
                      <a:pt x="0" y="90"/>
                    </a:lnTo>
                    <a:lnTo>
                      <a:pt x="0" y="346"/>
                    </a:lnTo>
                    <a:lnTo>
                      <a:pt x="30" y="346"/>
                    </a:lnTo>
                    <a:lnTo>
                      <a:pt x="30" y="101"/>
                    </a:lnTo>
                    <a:cubicBezTo>
                      <a:pt x="90" y="60"/>
                      <a:pt x="162" y="36"/>
                      <a:pt x="233" y="36"/>
                    </a:cubicBezTo>
                    <a:cubicBezTo>
                      <a:pt x="304" y="36"/>
                      <a:pt x="376" y="60"/>
                      <a:pt x="435" y="101"/>
                    </a:cubicBezTo>
                    <a:lnTo>
                      <a:pt x="435" y="346"/>
                    </a:lnTo>
                    <a:lnTo>
                      <a:pt x="465" y="346"/>
                    </a:lnTo>
                    <a:lnTo>
                      <a:pt x="465" y="90"/>
                    </a:lnTo>
                    <a:lnTo>
                      <a:pt x="459" y="83"/>
                    </a:lnTo>
                    <a:cubicBezTo>
                      <a:pt x="393" y="30"/>
                      <a:pt x="316" y="0"/>
                      <a:pt x="2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4138594" y="1012092"/>
                <a:ext cx="6678" cy="6678"/>
              </a:xfrm>
              <a:custGeom>
                <a:rect b="b" l="l" r="r" t="t"/>
                <a:pathLst>
                  <a:path extrusionOk="0" h="37" w="37">
                    <a:moveTo>
                      <a:pt x="0" y="0"/>
                    </a:moveTo>
                    <a:lnTo>
                      <a:pt x="0" y="36"/>
                    </a:lnTo>
                    <a:lnTo>
                      <a:pt x="36" y="3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4138594" y="998194"/>
                <a:ext cx="6678" cy="6498"/>
              </a:xfrm>
              <a:custGeom>
                <a:rect b="b" l="l" r="r" t="t"/>
                <a:pathLst>
                  <a:path extrusionOk="0" h="36" w="37">
                    <a:moveTo>
                      <a:pt x="0" y="0"/>
                    </a:moveTo>
                    <a:lnTo>
                      <a:pt x="0" y="36"/>
                    </a:lnTo>
                    <a:lnTo>
                      <a:pt x="36" y="3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4138594" y="984116"/>
                <a:ext cx="6678" cy="6678"/>
              </a:xfrm>
              <a:custGeom>
                <a:rect b="b" l="l" r="r" t="t"/>
                <a:pathLst>
                  <a:path extrusionOk="0" h="37" w="37">
                    <a:moveTo>
                      <a:pt x="0" y="1"/>
                    </a:moveTo>
                    <a:lnTo>
                      <a:pt x="0" y="37"/>
                    </a:lnTo>
                    <a:lnTo>
                      <a:pt x="36" y="37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4147438" y="969316"/>
                <a:ext cx="10649" cy="9566"/>
              </a:xfrm>
              <a:custGeom>
                <a:rect b="b" l="l" r="r" t="t"/>
                <a:pathLst>
                  <a:path extrusionOk="0" h="53" w="59">
                    <a:moveTo>
                      <a:pt x="23" y="0"/>
                    </a:moveTo>
                    <a:cubicBezTo>
                      <a:pt x="23" y="11"/>
                      <a:pt x="17" y="23"/>
                      <a:pt x="0" y="23"/>
                    </a:cubicBezTo>
                    <a:lnTo>
                      <a:pt x="0" y="53"/>
                    </a:lnTo>
                    <a:cubicBezTo>
                      <a:pt x="29" y="53"/>
                      <a:pt x="59" y="30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4125599" y="969316"/>
                <a:ext cx="11010" cy="9566"/>
              </a:xfrm>
              <a:custGeom>
                <a:rect b="b" l="l" r="r" t="t"/>
                <a:pathLst>
                  <a:path extrusionOk="0" h="53" w="61">
                    <a:moveTo>
                      <a:pt x="1" y="0"/>
                    </a:moveTo>
                    <a:cubicBezTo>
                      <a:pt x="1" y="30"/>
                      <a:pt x="31" y="53"/>
                      <a:pt x="61" y="53"/>
                    </a:cubicBezTo>
                    <a:lnTo>
                      <a:pt x="61" y="23"/>
                    </a:lnTo>
                    <a:cubicBezTo>
                      <a:pt x="42" y="23"/>
                      <a:pt x="37" y="11"/>
                      <a:pt x="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4027954" y="824021"/>
                <a:ext cx="14078" cy="8844"/>
              </a:xfrm>
              <a:custGeom>
                <a:rect b="b" l="l" r="r" t="t"/>
                <a:pathLst>
                  <a:path extrusionOk="0" h="49" w="78">
                    <a:moveTo>
                      <a:pt x="0" y="0"/>
                    </a:moveTo>
                    <a:lnTo>
                      <a:pt x="0" y="30"/>
                    </a:lnTo>
                    <a:lnTo>
                      <a:pt x="24" y="30"/>
                    </a:lnTo>
                    <a:lnTo>
                      <a:pt x="24" y="49"/>
                    </a:lnTo>
                    <a:lnTo>
                      <a:pt x="55" y="49"/>
                    </a:lnTo>
                    <a:lnTo>
                      <a:pt x="55" y="30"/>
                    </a:lnTo>
                    <a:lnTo>
                      <a:pt x="77" y="3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4032285" y="843333"/>
                <a:ext cx="5595" cy="9927"/>
              </a:xfrm>
              <a:custGeom>
                <a:rect b="b" l="l" r="r" t="t"/>
                <a:pathLst>
                  <a:path extrusionOk="0" h="55" w="31">
                    <a:moveTo>
                      <a:pt x="0" y="0"/>
                    </a:moveTo>
                    <a:lnTo>
                      <a:pt x="0" y="55"/>
                    </a:lnTo>
                    <a:lnTo>
                      <a:pt x="31" y="5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4032285" y="862646"/>
                <a:ext cx="5595" cy="6678"/>
              </a:xfrm>
              <a:custGeom>
                <a:rect b="b" l="l" r="r" t="t"/>
                <a:pathLst>
                  <a:path extrusionOk="0" h="37" w="31">
                    <a:moveTo>
                      <a:pt x="0" y="1"/>
                    </a:moveTo>
                    <a:lnTo>
                      <a:pt x="0" y="36"/>
                    </a:lnTo>
                    <a:lnTo>
                      <a:pt x="31" y="3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9"/>
              <p:cNvSpPr/>
              <p:nvPr/>
            </p:nvSpPr>
            <p:spPr>
              <a:xfrm>
                <a:off x="4138594" y="862646"/>
                <a:ext cx="6678" cy="6678"/>
              </a:xfrm>
              <a:custGeom>
                <a:rect b="b" l="l" r="r" t="t"/>
                <a:pathLst>
                  <a:path extrusionOk="0" h="37" w="37">
                    <a:moveTo>
                      <a:pt x="0" y="1"/>
                    </a:moveTo>
                    <a:lnTo>
                      <a:pt x="0" y="36"/>
                    </a:lnTo>
                    <a:lnTo>
                      <a:pt x="36" y="36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9"/>
              <p:cNvSpPr/>
              <p:nvPr/>
            </p:nvSpPr>
            <p:spPr>
              <a:xfrm>
                <a:off x="4138594" y="843333"/>
                <a:ext cx="6678" cy="9927"/>
              </a:xfrm>
              <a:custGeom>
                <a:rect b="b" l="l" r="r" t="t"/>
                <a:pathLst>
                  <a:path extrusionOk="0" h="55" w="37">
                    <a:moveTo>
                      <a:pt x="0" y="0"/>
                    </a:moveTo>
                    <a:lnTo>
                      <a:pt x="0" y="55"/>
                    </a:lnTo>
                    <a:lnTo>
                      <a:pt x="36" y="55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4135526" y="824021"/>
                <a:ext cx="9746" cy="8844"/>
              </a:xfrm>
              <a:custGeom>
                <a:rect b="b" l="l" r="r" t="t"/>
                <a:pathLst>
                  <a:path extrusionOk="0" h="49" w="54">
                    <a:moveTo>
                      <a:pt x="0" y="0"/>
                    </a:moveTo>
                    <a:lnTo>
                      <a:pt x="0" y="30"/>
                    </a:lnTo>
                    <a:lnTo>
                      <a:pt x="17" y="30"/>
                    </a:lnTo>
                    <a:lnTo>
                      <a:pt x="17" y="49"/>
                    </a:lnTo>
                    <a:lnTo>
                      <a:pt x="53" y="49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4001061" y="824021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1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4108633" y="824021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1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4054666" y="824021"/>
                <a:ext cx="14259" cy="5595"/>
              </a:xfrm>
              <a:custGeom>
                <a:rect b="b" l="l" r="r" t="t"/>
                <a:pathLst>
                  <a:path extrusionOk="0" h="31" w="79">
                    <a:moveTo>
                      <a:pt x="1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4081559" y="824021"/>
                <a:ext cx="14439" cy="5595"/>
              </a:xfrm>
              <a:custGeom>
                <a:rect b="b" l="l" r="r" t="t"/>
                <a:pathLst>
                  <a:path extrusionOk="0" h="31" w="80">
                    <a:moveTo>
                      <a:pt x="1" y="0"/>
                    </a:moveTo>
                    <a:lnTo>
                      <a:pt x="1" y="30"/>
                    </a:lnTo>
                    <a:lnTo>
                      <a:pt x="79" y="30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3948358" y="824021"/>
                <a:ext cx="13176" cy="5595"/>
              </a:xfrm>
              <a:custGeom>
                <a:rect b="b" l="l" r="r" t="t"/>
                <a:pathLst>
                  <a:path extrusionOk="0" h="31" w="73">
                    <a:moveTo>
                      <a:pt x="1" y="0"/>
                    </a:moveTo>
                    <a:lnTo>
                      <a:pt x="1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3975251" y="824021"/>
                <a:ext cx="13176" cy="5595"/>
              </a:xfrm>
              <a:custGeom>
                <a:rect b="b" l="l" r="r" t="t"/>
                <a:pathLst>
                  <a:path extrusionOk="0" h="31" w="73">
                    <a:moveTo>
                      <a:pt x="1" y="0"/>
                    </a:moveTo>
                    <a:lnTo>
                      <a:pt x="1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3925796" y="824021"/>
                <a:ext cx="8844" cy="8844"/>
              </a:xfrm>
              <a:custGeom>
                <a:rect b="b" l="l" r="r" t="t"/>
                <a:pathLst>
                  <a:path extrusionOk="0" h="49" w="49">
                    <a:moveTo>
                      <a:pt x="0" y="0"/>
                    </a:moveTo>
                    <a:lnTo>
                      <a:pt x="0" y="49"/>
                    </a:lnTo>
                    <a:lnTo>
                      <a:pt x="30" y="49"/>
                    </a:lnTo>
                    <a:lnTo>
                      <a:pt x="30" y="30"/>
                    </a:lnTo>
                    <a:lnTo>
                      <a:pt x="49" y="3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3925796" y="843333"/>
                <a:ext cx="5595" cy="9927"/>
              </a:xfrm>
              <a:custGeom>
                <a:rect b="b" l="l" r="r" t="t"/>
                <a:pathLst>
                  <a:path extrusionOk="0" h="55" w="31">
                    <a:moveTo>
                      <a:pt x="0" y="0"/>
                    </a:moveTo>
                    <a:lnTo>
                      <a:pt x="0" y="55"/>
                    </a:lnTo>
                    <a:lnTo>
                      <a:pt x="30" y="5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3925796" y="862646"/>
                <a:ext cx="5595" cy="6678"/>
              </a:xfrm>
              <a:custGeom>
                <a:rect b="b" l="l" r="r" t="t"/>
                <a:pathLst>
                  <a:path extrusionOk="0" h="37" w="31">
                    <a:moveTo>
                      <a:pt x="0" y="1"/>
                    </a:moveTo>
                    <a:lnTo>
                      <a:pt x="0" y="36"/>
                    </a:lnTo>
                    <a:lnTo>
                      <a:pt x="30" y="36"/>
                    </a:lnTo>
                    <a:lnTo>
                      <a:pt x="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3889337" y="1034833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1" y="0"/>
                    </a:moveTo>
                    <a:lnTo>
                      <a:pt x="1" y="30"/>
                    </a:lnTo>
                    <a:lnTo>
                      <a:pt x="36" y="3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4068744" y="1034833"/>
                <a:ext cx="12995" cy="5595"/>
              </a:xfrm>
              <a:custGeom>
                <a:rect b="b" l="l" r="r" t="t"/>
                <a:pathLst>
                  <a:path extrusionOk="0" h="31" w="72">
                    <a:moveTo>
                      <a:pt x="0" y="0"/>
                    </a:moveTo>
                    <a:lnTo>
                      <a:pt x="0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4041851" y="1034833"/>
                <a:ext cx="12995" cy="5595"/>
              </a:xfrm>
              <a:custGeom>
                <a:rect b="b" l="l" r="r" t="t"/>
                <a:pathLst>
                  <a:path extrusionOk="0" h="31" w="72">
                    <a:moveTo>
                      <a:pt x="0" y="0"/>
                    </a:moveTo>
                    <a:lnTo>
                      <a:pt x="0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4121628" y="1034833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0" y="0"/>
                    </a:moveTo>
                    <a:lnTo>
                      <a:pt x="0" y="30"/>
                    </a:lnTo>
                    <a:lnTo>
                      <a:pt x="77" y="3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4014958" y="1034833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1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9"/>
              <p:cNvSpPr/>
              <p:nvPr/>
            </p:nvSpPr>
            <p:spPr>
              <a:xfrm>
                <a:off x="4095818" y="1034833"/>
                <a:ext cx="12995" cy="5595"/>
              </a:xfrm>
              <a:custGeom>
                <a:rect b="b" l="l" r="r" t="t"/>
                <a:pathLst>
                  <a:path extrusionOk="0" h="31" w="72">
                    <a:moveTo>
                      <a:pt x="0" y="0"/>
                    </a:moveTo>
                    <a:lnTo>
                      <a:pt x="0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9"/>
              <p:cNvSpPr/>
              <p:nvPr/>
            </p:nvSpPr>
            <p:spPr>
              <a:xfrm>
                <a:off x="4148340" y="1034833"/>
                <a:ext cx="13176" cy="5595"/>
              </a:xfrm>
              <a:custGeom>
                <a:rect b="b" l="l" r="r" t="t"/>
                <a:pathLst>
                  <a:path extrusionOk="0" h="31" w="73">
                    <a:moveTo>
                      <a:pt x="1" y="0"/>
                    </a:moveTo>
                    <a:lnTo>
                      <a:pt x="1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3935543" y="1034833"/>
                <a:ext cx="12995" cy="5595"/>
              </a:xfrm>
              <a:custGeom>
                <a:rect b="b" l="l" r="r" t="t"/>
                <a:pathLst>
                  <a:path extrusionOk="0" h="31" w="72">
                    <a:moveTo>
                      <a:pt x="0" y="0"/>
                    </a:moveTo>
                    <a:lnTo>
                      <a:pt x="0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3908650" y="1034833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1" y="0"/>
                    </a:moveTo>
                    <a:lnTo>
                      <a:pt x="1" y="30"/>
                    </a:lnTo>
                    <a:lnTo>
                      <a:pt x="78" y="3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3988246" y="1034833"/>
                <a:ext cx="14078" cy="5595"/>
              </a:xfrm>
              <a:custGeom>
                <a:rect b="b" l="l" r="r" t="t"/>
                <a:pathLst>
                  <a:path extrusionOk="0" h="31" w="78">
                    <a:moveTo>
                      <a:pt x="0" y="0"/>
                    </a:moveTo>
                    <a:lnTo>
                      <a:pt x="0" y="30"/>
                    </a:lnTo>
                    <a:lnTo>
                      <a:pt x="77" y="3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3962436" y="1034833"/>
                <a:ext cx="12995" cy="5595"/>
              </a:xfrm>
              <a:custGeom>
                <a:rect b="b" l="l" r="r" t="t"/>
                <a:pathLst>
                  <a:path extrusionOk="0" h="31" w="72">
                    <a:moveTo>
                      <a:pt x="0" y="0"/>
                    </a:moveTo>
                    <a:lnTo>
                      <a:pt x="0" y="30"/>
                    </a:lnTo>
                    <a:lnTo>
                      <a:pt x="72" y="30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4175233" y="1034833"/>
                <a:ext cx="6678" cy="5595"/>
              </a:xfrm>
              <a:custGeom>
                <a:rect b="b" l="l" r="r" t="t"/>
                <a:pathLst>
                  <a:path extrusionOk="0" h="31" w="37">
                    <a:moveTo>
                      <a:pt x="0" y="0"/>
                    </a:moveTo>
                    <a:lnTo>
                      <a:pt x="0" y="30"/>
                    </a:lnTo>
                    <a:lnTo>
                      <a:pt x="36" y="3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0" name="Google Shape;710;p9"/>
            <p:cNvGrpSpPr/>
            <p:nvPr/>
          </p:nvGrpSpPr>
          <p:grpSpPr>
            <a:xfrm>
              <a:off x="6648698" y="4473750"/>
              <a:ext cx="611559" cy="573527"/>
              <a:chOff x="7771648" y="4493013"/>
              <a:chExt cx="611559" cy="573527"/>
            </a:xfrm>
          </p:grpSpPr>
          <p:grpSp>
            <p:nvGrpSpPr>
              <p:cNvPr id="711" name="Google Shape;711;p9"/>
              <p:cNvGrpSpPr/>
              <p:nvPr/>
            </p:nvGrpSpPr>
            <p:grpSpPr>
              <a:xfrm>
                <a:off x="8014038" y="4493013"/>
                <a:ext cx="369169" cy="369178"/>
                <a:chOff x="9824300" y="3830138"/>
                <a:chExt cx="369169" cy="369178"/>
              </a:xfrm>
            </p:grpSpPr>
            <p:sp>
              <p:nvSpPr>
                <p:cNvPr id="712" name="Google Shape;712;p9"/>
                <p:cNvSpPr/>
                <p:nvPr/>
              </p:nvSpPr>
              <p:spPr>
                <a:xfrm>
                  <a:off x="9824300" y="3830138"/>
                  <a:ext cx="369169" cy="369178"/>
                </a:xfrm>
                <a:custGeom>
                  <a:rect b="b" l="l" r="r" t="t"/>
                  <a:pathLst>
                    <a:path extrusionOk="0" h="1199" w="1199">
                      <a:moveTo>
                        <a:pt x="597" y="37"/>
                      </a:moveTo>
                      <a:cubicBezTo>
                        <a:pt x="602" y="48"/>
                        <a:pt x="608" y="55"/>
                        <a:pt x="614" y="67"/>
                      </a:cubicBezTo>
                      <a:cubicBezTo>
                        <a:pt x="620" y="78"/>
                        <a:pt x="620" y="91"/>
                        <a:pt x="627" y="97"/>
                      </a:cubicBezTo>
                      <a:cubicBezTo>
                        <a:pt x="627" y="102"/>
                        <a:pt x="632" y="108"/>
                        <a:pt x="632" y="108"/>
                      </a:cubicBezTo>
                      <a:cubicBezTo>
                        <a:pt x="632" y="114"/>
                        <a:pt x="638" y="120"/>
                        <a:pt x="644" y="120"/>
                      </a:cubicBezTo>
                      <a:lnTo>
                        <a:pt x="662" y="127"/>
                      </a:lnTo>
                      <a:lnTo>
                        <a:pt x="685" y="127"/>
                      </a:lnTo>
                      <a:cubicBezTo>
                        <a:pt x="685" y="127"/>
                        <a:pt x="691" y="127"/>
                        <a:pt x="691" y="132"/>
                      </a:cubicBezTo>
                      <a:lnTo>
                        <a:pt x="698" y="132"/>
                      </a:lnTo>
                      <a:cubicBezTo>
                        <a:pt x="704" y="132"/>
                        <a:pt x="710" y="132"/>
                        <a:pt x="715" y="127"/>
                      </a:cubicBezTo>
                      <a:lnTo>
                        <a:pt x="727" y="114"/>
                      </a:lnTo>
                      <a:cubicBezTo>
                        <a:pt x="734" y="108"/>
                        <a:pt x="740" y="97"/>
                        <a:pt x="745" y="91"/>
                      </a:cubicBezTo>
                      <a:cubicBezTo>
                        <a:pt x="751" y="78"/>
                        <a:pt x="762" y="72"/>
                        <a:pt x="770" y="67"/>
                      </a:cubicBezTo>
                      <a:lnTo>
                        <a:pt x="770" y="61"/>
                      </a:lnTo>
                      <a:lnTo>
                        <a:pt x="775" y="61"/>
                      </a:lnTo>
                      <a:cubicBezTo>
                        <a:pt x="781" y="67"/>
                        <a:pt x="781" y="67"/>
                        <a:pt x="787" y="67"/>
                      </a:cubicBezTo>
                      <a:lnTo>
                        <a:pt x="798" y="72"/>
                      </a:lnTo>
                      <a:cubicBezTo>
                        <a:pt x="805" y="72"/>
                        <a:pt x="817" y="78"/>
                        <a:pt x="823" y="78"/>
                      </a:cubicBezTo>
                      <a:lnTo>
                        <a:pt x="828" y="84"/>
                      </a:lnTo>
                      <a:lnTo>
                        <a:pt x="828" y="120"/>
                      </a:lnTo>
                      <a:lnTo>
                        <a:pt x="828" y="150"/>
                      </a:lnTo>
                      <a:lnTo>
                        <a:pt x="823" y="168"/>
                      </a:lnTo>
                      <a:cubicBezTo>
                        <a:pt x="823" y="174"/>
                        <a:pt x="828" y="180"/>
                        <a:pt x="834" y="185"/>
                      </a:cubicBezTo>
                      <a:cubicBezTo>
                        <a:pt x="834" y="185"/>
                        <a:pt x="841" y="185"/>
                        <a:pt x="847" y="191"/>
                      </a:cubicBezTo>
                      <a:lnTo>
                        <a:pt x="858" y="198"/>
                      </a:lnTo>
                      <a:lnTo>
                        <a:pt x="883" y="210"/>
                      </a:lnTo>
                      <a:cubicBezTo>
                        <a:pt x="888" y="215"/>
                        <a:pt x="894" y="215"/>
                        <a:pt x="900" y="215"/>
                      </a:cubicBezTo>
                      <a:cubicBezTo>
                        <a:pt x="900" y="215"/>
                        <a:pt x="918" y="204"/>
                        <a:pt x="941" y="191"/>
                      </a:cubicBezTo>
                      <a:cubicBezTo>
                        <a:pt x="954" y="185"/>
                        <a:pt x="960" y="185"/>
                        <a:pt x="971" y="180"/>
                      </a:cubicBezTo>
                      <a:lnTo>
                        <a:pt x="977" y="180"/>
                      </a:lnTo>
                      <a:lnTo>
                        <a:pt x="1013" y="221"/>
                      </a:lnTo>
                      <a:lnTo>
                        <a:pt x="1013" y="227"/>
                      </a:lnTo>
                      <a:cubicBezTo>
                        <a:pt x="1013" y="234"/>
                        <a:pt x="1007" y="245"/>
                        <a:pt x="1001" y="257"/>
                      </a:cubicBezTo>
                      <a:cubicBezTo>
                        <a:pt x="995" y="275"/>
                        <a:pt x="984" y="298"/>
                        <a:pt x="984" y="298"/>
                      </a:cubicBezTo>
                      <a:cubicBezTo>
                        <a:pt x="977" y="305"/>
                        <a:pt x="977" y="311"/>
                        <a:pt x="984" y="317"/>
                      </a:cubicBezTo>
                      <a:lnTo>
                        <a:pt x="995" y="334"/>
                      </a:lnTo>
                      <a:lnTo>
                        <a:pt x="1007" y="347"/>
                      </a:lnTo>
                      <a:cubicBezTo>
                        <a:pt x="1007" y="353"/>
                        <a:pt x="1013" y="358"/>
                        <a:pt x="1013" y="358"/>
                      </a:cubicBezTo>
                      <a:cubicBezTo>
                        <a:pt x="1013" y="364"/>
                        <a:pt x="1020" y="370"/>
                        <a:pt x="1031" y="370"/>
                      </a:cubicBezTo>
                      <a:lnTo>
                        <a:pt x="1114" y="370"/>
                      </a:lnTo>
                      <a:lnTo>
                        <a:pt x="1114" y="377"/>
                      </a:lnTo>
                      <a:cubicBezTo>
                        <a:pt x="1114" y="383"/>
                        <a:pt x="1120" y="388"/>
                        <a:pt x="1127" y="394"/>
                      </a:cubicBezTo>
                      <a:lnTo>
                        <a:pt x="1127" y="413"/>
                      </a:lnTo>
                      <a:cubicBezTo>
                        <a:pt x="1133" y="413"/>
                        <a:pt x="1133" y="413"/>
                        <a:pt x="1133" y="418"/>
                      </a:cubicBezTo>
                      <a:lnTo>
                        <a:pt x="1133" y="424"/>
                      </a:lnTo>
                      <a:lnTo>
                        <a:pt x="1108" y="448"/>
                      </a:lnTo>
                      <a:lnTo>
                        <a:pt x="1084" y="471"/>
                      </a:lnTo>
                      <a:lnTo>
                        <a:pt x="1073" y="477"/>
                      </a:lnTo>
                      <a:cubicBezTo>
                        <a:pt x="1067" y="484"/>
                        <a:pt x="1061" y="490"/>
                        <a:pt x="1067" y="495"/>
                      </a:cubicBezTo>
                      <a:lnTo>
                        <a:pt x="1067" y="501"/>
                      </a:lnTo>
                      <a:lnTo>
                        <a:pt x="1067" y="507"/>
                      </a:lnTo>
                      <a:lnTo>
                        <a:pt x="1067" y="526"/>
                      </a:lnTo>
                      <a:cubicBezTo>
                        <a:pt x="1067" y="526"/>
                        <a:pt x="1073" y="531"/>
                        <a:pt x="1073" y="537"/>
                      </a:cubicBezTo>
                      <a:lnTo>
                        <a:pt x="1073" y="548"/>
                      </a:lnTo>
                      <a:cubicBezTo>
                        <a:pt x="1073" y="556"/>
                        <a:pt x="1078" y="561"/>
                        <a:pt x="1084" y="567"/>
                      </a:cubicBezTo>
                      <a:lnTo>
                        <a:pt x="1097" y="567"/>
                      </a:lnTo>
                      <a:cubicBezTo>
                        <a:pt x="1108" y="573"/>
                        <a:pt x="1114" y="578"/>
                        <a:pt x="1127" y="584"/>
                      </a:cubicBezTo>
                      <a:cubicBezTo>
                        <a:pt x="1138" y="584"/>
                        <a:pt x="1150" y="591"/>
                        <a:pt x="1156" y="597"/>
                      </a:cubicBezTo>
                      <a:lnTo>
                        <a:pt x="1163" y="597"/>
                      </a:lnTo>
                      <a:lnTo>
                        <a:pt x="1163" y="608"/>
                      </a:lnTo>
                      <a:lnTo>
                        <a:pt x="1163" y="627"/>
                      </a:lnTo>
                      <a:lnTo>
                        <a:pt x="1163" y="638"/>
                      </a:lnTo>
                      <a:cubicBezTo>
                        <a:pt x="1156" y="644"/>
                        <a:pt x="1156" y="650"/>
                        <a:pt x="1156" y="656"/>
                      </a:cubicBezTo>
                      <a:cubicBezTo>
                        <a:pt x="1150" y="663"/>
                        <a:pt x="1138" y="663"/>
                        <a:pt x="1120" y="668"/>
                      </a:cubicBezTo>
                      <a:cubicBezTo>
                        <a:pt x="1114" y="674"/>
                        <a:pt x="1103" y="674"/>
                        <a:pt x="1091" y="680"/>
                      </a:cubicBezTo>
                      <a:lnTo>
                        <a:pt x="1078" y="680"/>
                      </a:lnTo>
                      <a:cubicBezTo>
                        <a:pt x="1073" y="686"/>
                        <a:pt x="1067" y="686"/>
                        <a:pt x="1067" y="698"/>
                      </a:cubicBezTo>
                      <a:lnTo>
                        <a:pt x="1061" y="710"/>
                      </a:lnTo>
                      <a:lnTo>
                        <a:pt x="1061" y="716"/>
                      </a:lnTo>
                      <a:lnTo>
                        <a:pt x="1061" y="721"/>
                      </a:lnTo>
                      <a:lnTo>
                        <a:pt x="1048" y="746"/>
                      </a:lnTo>
                      <a:cubicBezTo>
                        <a:pt x="1048" y="751"/>
                        <a:pt x="1048" y="763"/>
                        <a:pt x="1056" y="763"/>
                      </a:cubicBezTo>
                      <a:lnTo>
                        <a:pt x="1091" y="799"/>
                      </a:lnTo>
                      <a:cubicBezTo>
                        <a:pt x="1097" y="806"/>
                        <a:pt x="1103" y="817"/>
                        <a:pt x="1108" y="823"/>
                      </a:cubicBezTo>
                      <a:lnTo>
                        <a:pt x="1114" y="829"/>
                      </a:lnTo>
                      <a:lnTo>
                        <a:pt x="1108" y="829"/>
                      </a:lnTo>
                      <a:cubicBezTo>
                        <a:pt x="1108" y="834"/>
                        <a:pt x="1108" y="841"/>
                        <a:pt x="1103" y="847"/>
                      </a:cubicBezTo>
                      <a:lnTo>
                        <a:pt x="1097" y="853"/>
                      </a:lnTo>
                      <a:cubicBezTo>
                        <a:pt x="1097" y="859"/>
                        <a:pt x="1091" y="864"/>
                        <a:pt x="1091" y="870"/>
                      </a:cubicBezTo>
                      <a:lnTo>
                        <a:pt x="1084" y="877"/>
                      </a:lnTo>
                      <a:lnTo>
                        <a:pt x="1084" y="883"/>
                      </a:lnTo>
                      <a:cubicBezTo>
                        <a:pt x="1078" y="877"/>
                        <a:pt x="1061" y="877"/>
                        <a:pt x="1048" y="877"/>
                      </a:cubicBezTo>
                      <a:cubicBezTo>
                        <a:pt x="1025" y="877"/>
                        <a:pt x="1001" y="870"/>
                        <a:pt x="1001" y="870"/>
                      </a:cubicBezTo>
                      <a:cubicBezTo>
                        <a:pt x="995" y="870"/>
                        <a:pt x="990" y="870"/>
                        <a:pt x="984" y="877"/>
                      </a:cubicBezTo>
                      <a:lnTo>
                        <a:pt x="965" y="900"/>
                      </a:lnTo>
                      <a:lnTo>
                        <a:pt x="954" y="919"/>
                      </a:lnTo>
                      <a:cubicBezTo>
                        <a:pt x="948" y="924"/>
                        <a:pt x="948" y="930"/>
                        <a:pt x="948" y="936"/>
                      </a:cubicBezTo>
                      <a:cubicBezTo>
                        <a:pt x="948" y="936"/>
                        <a:pt x="954" y="960"/>
                        <a:pt x="965" y="984"/>
                      </a:cubicBezTo>
                      <a:cubicBezTo>
                        <a:pt x="965" y="996"/>
                        <a:pt x="971" y="1002"/>
                        <a:pt x="971" y="1013"/>
                      </a:cubicBezTo>
                      <a:lnTo>
                        <a:pt x="971" y="1020"/>
                      </a:lnTo>
                      <a:lnTo>
                        <a:pt x="965" y="1026"/>
                      </a:lnTo>
                      <a:cubicBezTo>
                        <a:pt x="960" y="1026"/>
                        <a:pt x="960" y="1032"/>
                        <a:pt x="954" y="1037"/>
                      </a:cubicBezTo>
                      <a:lnTo>
                        <a:pt x="930" y="1056"/>
                      </a:lnTo>
                      <a:lnTo>
                        <a:pt x="924" y="1049"/>
                      </a:lnTo>
                      <a:cubicBezTo>
                        <a:pt x="918" y="1049"/>
                        <a:pt x="905" y="1043"/>
                        <a:pt x="894" y="1037"/>
                      </a:cubicBezTo>
                      <a:cubicBezTo>
                        <a:pt x="888" y="1032"/>
                        <a:pt x="877" y="1026"/>
                        <a:pt x="870" y="1020"/>
                      </a:cubicBezTo>
                      <a:cubicBezTo>
                        <a:pt x="864" y="1013"/>
                        <a:pt x="858" y="1013"/>
                        <a:pt x="858" y="1013"/>
                      </a:cubicBezTo>
                      <a:cubicBezTo>
                        <a:pt x="855" y="1010"/>
                        <a:pt x="853" y="1009"/>
                        <a:pt x="850" y="1009"/>
                      </a:cubicBezTo>
                      <a:cubicBezTo>
                        <a:pt x="847" y="1009"/>
                        <a:pt x="844" y="1010"/>
                        <a:pt x="841" y="1013"/>
                      </a:cubicBezTo>
                      <a:lnTo>
                        <a:pt x="823" y="1020"/>
                      </a:lnTo>
                      <a:lnTo>
                        <a:pt x="817" y="1026"/>
                      </a:lnTo>
                      <a:lnTo>
                        <a:pt x="798" y="1032"/>
                      </a:lnTo>
                      <a:lnTo>
                        <a:pt x="792" y="1032"/>
                      </a:lnTo>
                      <a:lnTo>
                        <a:pt x="792" y="1037"/>
                      </a:lnTo>
                      <a:cubicBezTo>
                        <a:pt x="781" y="1037"/>
                        <a:pt x="781" y="1043"/>
                        <a:pt x="781" y="1049"/>
                      </a:cubicBezTo>
                      <a:lnTo>
                        <a:pt x="781" y="1067"/>
                      </a:lnTo>
                      <a:cubicBezTo>
                        <a:pt x="781" y="1073"/>
                        <a:pt x="775" y="1084"/>
                        <a:pt x="775" y="1097"/>
                      </a:cubicBezTo>
                      <a:cubicBezTo>
                        <a:pt x="775" y="1109"/>
                        <a:pt x="775" y="1120"/>
                        <a:pt x="770" y="1133"/>
                      </a:cubicBezTo>
                      <a:lnTo>
                        <a:pt x="745" y="1144"/>
                      </a:lnTo>
                      <a:cubicBezTo>
                        <a:pt x="734" y="1144"/>
                        <a:pt x="721" y="1144"/>
                        <a:pt x="715" y="1150"/>
                      </a:cubicBezTo>
                      <a:cubicBezTo>
                        <a:pt x="710" y="1144"/>
                        <a:pt x="698" y="1133"/>
                        <a:pt x="691" y="1120"/>
                      </a:cubicBezTo>
                      <a:cubicBezTo>
                        <a:pt x="685" y="1109"/>
                        <a:pt x="680" y="1103"/>
                        <a:pt x="674" y="1092"/>
                      </a:cubicBezTo>
                      <a:lnTo>
                        <a:pt x="668" y="1079"/>
                      </a:lnTo>
                      <a:cubicBezTo>
                        <a:pt x="662" y="1073"/>
                        <a:pt x="655" y="1073"/>
                        <a:pt x="650" y="1073"/>
                      </a:cubicBezTo>
                      <a:lnTo>
                        <a:pt x="597" y="1073"/>
                      </a:lnTo>
                      <a:cubicBezTo>
                        <a:pt x="591" y="1073"/>
                        <a:pt x="584" y="1079"/>
                        <a:pt x="578" y="1084"/>
                      </a:cubicBezTo>
                      <a:cubicBezTo>
                        <a:pt x="578" y="1084"/>
                        <a:pt x="567" y="1109"/>
                        <a:pt x="555" y="1127"/>
                      </a:cubicBezTo>
                      <a:cubicBezTo>
                        <a:pt x="548" y="1139"/>
                        <a:pt x="542" y="1150"/>
                        <a:pt x="537" y="1156"/>
                      </a:cubicBezTo>
                      <a:lnTo>
                        <a:pt x="507" y="1156"/>
                      </a:lnTo>
                      <a:lnTo>
                        <a:pt x="501" y="1150"/>
                      </a:lnTo>
                      <a:lnTo>
                        <a:pt x="477" y="1150"/>
                      </a:lnTo>
                      <a:lnTo>
                        <a:pt x="477" y="1144"/>
                      </a:lnTo>
                      <a:cubicBezTo>
                        <a:pt x="477" y="1139"/>
                        <a:pt x="471" y="1127"/>
                        <a:pt x="471" y="1114"/>
                      </a:cubicBezTo>
                      <a:cubicBezTo>
                        <a:pt x="471" y="1103"/>
                        <a:pt x="465" y="1092"/>
                        <a:pt x="465" y="1084"/>
                      </a:cubicBezTo>
                      <a:lnTo>
                        <a:pt x="465" y="1067"/>
                      </a:lnTo>
                      <a:cubicBezTo>
                        <a:pt x="459" y="1062"/>
                        <a:pt x="459" y="1056"/>
                        <a:pt x="454" y="1056"/>
                      </a:cubicBezTo>
                      <a:lnTo>
                        <a:pt x="424" y="1043"/>
                      </a:lnTo>
                      <a:cubicBezTo>
                        <a:pt x="418" y="1043"/>
                        <a:pt x="418" y="1043"/>
                        <a:pt x="412" y="1037"/>
                      </a:cubicBezTo>
                      <a:lnTo>
                        <a:pt x="399" y="1032"/>
                      </a:lnTo>
                      <a:cubicBezTo>
                        <a:pt x="394" y="1032"/>
                        <a:pt x="388" y="1032"/>
                        <a:pt x="382" y="1037"/>
                      </a:cubicBezTo>
                      <a:lnTo>
                        <a:pt x="369" y="1043"/>
                      </a:lnTo>
                      <a:lnTo>
                        <a:pt x="347" y="1067"/>
                      </a:lnTo>
                      <a:cubicBezTo>
                        <a:pt x="334" y="1073"/>
                        <a:pt x="328" y="1079"/>
                        <a:pt x="316" y="1084"/>
                      </a:cubicBezTo>
                      <a:lnTo>
                        <a:pt x="311" y="1084"/>
                      </a:lnTo>
                      <a:cubicBezTo>
                        <a:pt x="311" y="1084"/>
                        <a:pt x="305" y="1079"/>
                        <a:pt x="298" y="1073"/>
                      </a:cubicBezTo>
                      <a:lnTo>
                        <a:pt x="292" y="1073"/>
                      </a:lnTo>
                      <a:cubicBezTo>
                        <a:pt x="286" y="1067"/>
                        <a:pt x="281" y="1062"/>
                        <a:pt x="275" y="1062"/>
                      </a:cubicBezTo>
                      <a:lnTo>
                        <a:pt x="269" y="1056"/>
                      </a:lnTo>
                      <a:lnTo>
                        <a:pt x="269" y="1049"/>
                      </a:lnTo>
                      <a:cubicBezTo>
                        <a:pt x="269" y="1043"/>
                        <a:pt x="269" y="1032"/>
                        <a:pt x="275" y="1020"/>
                      </a:cubicBezTo>
                      <a:cubicBezTo>
                        <a:pt x="275" y="996"/>
                        <a:pt x="286" y="971"/>
                        <a:pt x="286" y="971"/>
                      </a:cubicBezTo>
                      <a:cubicBezTo>
                        <a:pt x="286" y="966"/>
                        <a:pt x="281" y="960"/>
                        <a:pt x="281" y="954"/>
                      </a:cubicBezTo>
                      <a:lnTo>
                        <a:pt x="256" y="936"/>
                      </a:lnTo>
                      <a:lnTo>
                        <a:pt x="245" y="919"/>
                      </a:lnTo>
                      <a:lnTo>
                        <a:pt x="239" y="919"/>
                      </a:lnTo>
                      <a:cubicBezTo>
                        <a:pt x="239" y="915"/>
                        <a:pt x="233" y="910"/>
                        <a:pt x="227" y="910"/>
                      </a:cubicBezTo>
                      <a:cubicBezTo>
                        <a:pt x="225" y="910"/>
                        <a:pt x="222" y="911"/>
                        <a:pt x="221" y="913"/>
                      </a:cubicBezTo>
                      <a:cubicBezTo>
                        <a:pt x="221" y="913"/>
                        <a:pt x="198" y="919"/>
                        <a:pt x="179" y="924"/>
                      </a:cubicBezTo>
                      <a:cubicBezTo>
                        <a:pt x="168" y="924"/>
                        <a:pt x="155" y="924"/>
                        <a:pt x="144" y="930"/>
                      </a:cubicBezTo>
                      <a:lnTo>
                        <a:pt x="138" y="930"/>
                      </a:lnTo>
                      <a:lnTo>
                        <a:pt x="138" y="919"/>
                      </a:lnTo>
                      <a:cubicBezTo>
                        <a:pt x="132" y="919"/>
                        <a:pt x="126" y="913"/>
                        <a:pt x="126" y="906"/>
                      </a:cubicBezTo>
                      <a:lnTo>
                        <a:pt x="119" y="894"/>
                      </a:lnTo>
                      <a:cubicBezTo>
                        <a:pt x="114" y="889"/>
                        <a:pt x="114" y="889"/>
                        <a:pt x="108" y="883"/>
                      </a:cubicBezTo>
                      <a:lnTo>
                        <a:pt x="114" y="877"/>
                      </a:lnTo>
                      <a:cubicBezTo>
                        <a:pt x="114" y="870"/>
                        <a:pt x="119" y="859"/>
                        <a:pt x="132" y="847"/>
                      </a:cubicBezTo>
                      <a:cubicBezTo>
                        <a:pt x="138" y="841"/>
                        <a:pt x="144" y="829"/>
                        <a:pt x="149" y="823"/>
                      </a:cubicBezTo>
                      <a:lnTo>
                        <a:pt x="155" y="811"/>
                      </a:lnTo>
                      <a:cubicBezTo>
                        <a:pt x="162" y="806"/>
                        <a:pt x="162" y="799"/>
                        <a:pt x="162" y="793"/>
                      </a:cubicBezTo>
                      <a:lnTo>
                        <a:pt x="155" y="781"/>
                      </a:lnTo>
                      <a:cubicBezTo>
                        <a:pt x="155" y="781"/>
                        <a:pt x="155" y="776"/>
                        <a:pt x="149" y="776"/>
                      </a:cubicBezTo>
                      <a:lnTo>
                        <a:pt x="149" y="770"/>
                      </a:lnTo>
                      <a:lnTo>
                        <a:pt x="144" y="746"/>
                      </a:lnTo>
                      <a:cubicBezTo>
                        <a:pt x="138" y="740"/>
                        <a:pt x="132" y="734"/>
                        <a:pt x="126" y="734"/>
                      </a:cubicBezTo>
                      <a:lnTo>
                        <a:pt x="114" y="727"/>
                      </a:lnTo>
                      <a:cubicBezTo>
                        <a:pt x="102" y="727"/>
                        <a:pt x="91" y="727"/>
                        <a:pt x="83" y="721"/>
                      </a:cubicBezTo>
                      <a:cubicBezTo>
                        <a:pt x="72" y="721"/>
                        <a:pt x="61" y="716"/>
                        <a:pt x="48" y="716"/>
                      </a:cubicBezTo>
                      <a:lnTo>
                        <a:pt x="42" y="710"/>
                      </a:lnTo>
                      <a:lnTo>
                        <a:pt x="42" y="691"/>
                      </a:lnTo>
                      <a:lnTo>
                        <a:pt x="42" y="686"/>
                      </a:lnTo>
                      <a:cubicBezTo>
                        <a:pt x="36" y="680"/>
                        <a:pt x="36" y="674"/>
                        <a:pt x="36" y="674"/>
                      </a:cubicBezTo>
                      <a:lnTo>
                        <a:pt x="36" y="656"/>
                      </a:lnTo>
                      <a:cubicBezTo>
                        <a:pt x="42" y="650"/>
                        <a:pt x="55" y="644"/>
                        <a:pt x="66" y="638"/>
                      </a:cubicBezTo>
                      <a:cubicBezTo>
                        <a:pt x="91" y="627"/>
                        <a:pt x="108" y="614"/>
                        <a:pt x="108" y="614"/>
                      </a:cubicBezTo>
                      <a:cubicBezTo>
                        <a:pt x="114" y="614"/>
                        <a:pt x="119" y="608"/>
                        <a:pt x="119" y="597"/>
                      </a:cubicBezTo>
                      <a:lnTo>
                        <a:pt x="119" y="573"/>
                      </a:lnTo>
                      <a:lnTo>
                        <a:pt x="119" y="561"/>
                      </a:lnTo>
                      <a:lnTo>
                        <a:pt x="119" y="548"/>
                      </a:lnTo>
                      <a:cubicBezTo>
                        <a:pt x="119" y="537"/>
                        <a:pt x="119" y="531"/>
                        <a:pt x="114" y="531"/>
                      </a:cubicBezTo>
                      <a:lnTo>
                        <a:pt x="102" y="520"/>
                      </a:lnTo>
                      <a:cubicBezTo>
                        <a:pt x="96" y="520"/>
                        <a:pt x="83" y="507"/>
                        <a:pt x="72" y="501"/>
                      </a:cubicBezTo>
                      <a:lnTo>
                        <a:pt x="48" y="477"/>
                      </a:lnTo>
                      <a:cubicBezTo>
                        <a:pt x="48" y="471"/>
                        <a:pt x="48" y="460"/>
                        <a:pt x="55" y="454"/>
                      </a:cubicBezTo>
                      <a:lnTo>
                        <a:pt x="61" y="424"/>
                      </a:lnTo>
                      <a:lnTo>
                        <a:pt x="66" y="424"/>
                      </a:lnTo>
                      <a:cubicBezTo>
                        <a:pt x="72" y="424"/>
                        <a:pt x="83" y="418"/>
                        <a:pt x="96" y="418"/>
                      </a:cubicBezTo>
                      <a:lnTo>
                        <a:pt x="144" y="418"/>
                      </a:lnTo>
                      <a:cubicBezTo>
                        <a:pt x="149" y="418"/>
                        <a:pt x="155" y="413"/>
                        <a:pt x="162" y="405"/>
                      </a:cubicBezTo>
                      <a:lnTo>
                        <a:pt x="162" y="400"/>
                      </a:lnTo>
                      <a:cubicBezTo>
                        <a:pt x="162" y="400"/>
                        <a:pt x="162" y="394"/>
                        <a:pt x="168" y="394"/>
                      </a:cubicBezTo>
                      <a:lnTo>
                        <a:pt x="174" y="383"/>
                      </a:lnTo>
                      <a:cubicBezTo>
                        <a:pt x="174" y="383"/>
                        <a:pt x="174" y="377"/>
                        <a:pt x="179" y="370"/>
                      </a:cubicBezTo>
                      <a:lnTo>
                        <a:pt x="185" y="358"/>
                      </a:lnTo>
                      <a:lnTo>
                        <a:pt x="185" y="341"/>
                      </a:lnTo>
                      <a:cubicBezTo>
                        <a:pt x="185" y="341"/>
                        <a:pt x="179" y="334"/>
                        <a:pt x="174" y="328"/>
                      </a:cubicBezTo>
                      <a:cubicBezTo>
                        <a:pt x="174" y="317"/>
                        <a:pt x="162" y="311"/>
                        <a:pt x="155" y="298"/>
                      </a:cubicBezTo>
                      <a:cubicBezTo>
                        <a:pt x="149" y="287"/>
                        <a:pt x="149" y="281"/>
                        <a:pt x="144" y="270"/>
                      </a:cubicBezTo>
                      <a:lnTo>
                        <a:pt x="144" y="262"/>
                      </a:lnTo>
                      <a:lnTo>
                        <a:pt x="162" y="245"/>
                      </a:lnTo>
                      <a:cubicBezTo>
                        <a:pt x="162" y="240"/>
                        <a:pt x="168" y="234"/>
                        <a:pt x="174" y="227"/>
                      </a:cubicBezTo>
                      <a:lnTo>
                        <a:pt x="179" y="221"/>
                      </a:lnTo>
                      <a:lnTo>
                        <a:pt x="185" y="221"/>
                      </a:lnTo>
                      <a:cubicBezTo>
                        <a:pt x="191" y="221"/>
                        <a:pt x="204" y="227"/>
                        <a:pt x="215" y="234"/>
                      </a:cubicBezTo>
                      <a:cubicBezTo>
                        <a:pt x="234" y="240"/>
                        <a:pt x="256" y="245"/>
                        <a:pt x="256" y="245"/>
                      </a:cubicBezTo>
                      <a:cubicBezTo>
                        <a:pt x="259" y="248"/>
                        <a:pt x="263" y="250"/>
                        <a:pt x="266" y="250"/>
                      </a:cubicBezTo>
                      <a:cubicBezTo>
                        <a:pt x="269" y="250"/>
                        <a:pt x="272" y="248"/>
                        <a:pt x="275" y="245"/>
                      </a:cubicBezTo>
                      <a:lnTo>
                        <a:pt x="298" y="227"/>
                      </a:lnTo>
                      <a:lnTo>
                        <a:pt x="316" y="210"/>
                      </a:lnTo>
                      <a:cubicBezTo>
                        <a:pt x="322" y="204"/>
                        <a:pt x="328" y="198"/>
                        <a:pt x="322" y="191"/>
                      </a:cubicBezTo>
                      <a:cubicBezTo>
                        <a:pt x="322" y="191"/>
                        <a:pt x="322" y="168"/>
                        <a:pt x="316" y="144"/>
                      </a:cubicBezTo>
                      <a:lnTo>
                        <a:pt x="316" y="108"/>
                      </a:lnTo>
                      <a:lnTo>
                        <a:pt x="322" y="102"/>
                      </a:lnTo>
                      <a:cubicBezTo>
                        <a:pt x="328" y="102"/>
                        <a:pt x="334" y="97"/>
                        <a:pt x="341" y="97"/>
                      </a:cubicBezTo>
                      <a:lnTo>
                        <a:pt x="352" y="91"/>
                      </a:lnTo>
                      <a:cubicBezTo>
                        <a:pt x="358" y="91"/>
                        <a:pt x="358" y="84"/>
                        <a:pt x="364" y="84"/>
                      </a:cubicBezTo>
                      <a:lnTo>
                        <a:pt x="369" y="84"/>
                      </a:lnTo>
                      <a:cubicBezTo>
                        <a:pt x="377" y="91"/>
                        <a:pt x="388" y="97"/>
                        <a:pt x="394" y="108"/>
                      </a:cubicBezTo>
                      <a:cubicBezTo>
                        <a:pt x="412" y="120"/>
                        <a:pt x="429" y="138"/>
                        <a:pt x="429" y="138"/>
                      </a:cubicBezTo>
                      <a:cubicBezTo>
                        <a:pt x="435" y="144"/>
                        <a:pt x="441" y="144"/>
                        <a:pt x="448" y="144"/>
                      </a:cubicBezTo>
                      <a:lnTo>
                        <a:pt x="471" y="138"/>
                      </a:lnTo>
                      <a:lnTo>
                        <a:pt x="477" y="132"/>
                      </a:lnTo>
                      <a:lnTo>
                        <a:pt x="501" y="132"/>
                      </a:lnTo>
                      <a:cubicBezTo>
                        <a:pt x="507" y="127"/>
                        <a:pt x="512" y="127"/>
                        <a:pt x="512" y="114"/>
                      </a:cubicBezTo>
                      <a:lnTo>
                        <a:pt x="519" y="102"/>
                      </a:lnTo>
                      <a:cubicBezTo>
                        <a:pt x="519" y="97"/>
                        <a:pt x="525" y="84"/>
                        <a:pt x="525" y="72"/>
                      </a:cubicBezTo>
                      <a:cubicBezTo>
                        <a:pt x="531" y="61"/>
                        <a:pt x="537" y="42"/>
                        <a:pt x="537" y="37"/>
                      </a:cubicBezTo>
                      <a:close/>
                      <a:moveTo>
                        <a:pt x="525" y="1"/>
                      </a:moveTo>
                      <a:cubicBezTo>
                        <a:pt x="519" y="1"/>
                        <a:pt x="512" y="7"/>
                        <a:pt x="507" y="12"/>
                      </a:cubicBezTo>
                      <a:cubicBezTo>
                        <a:pt x="507" y="12"/>
                        <a:pt x="501" y="37"/>
                        <a:pt x="489" y="61"/>
                      </a:cubicBezTo>
                      <a:cubicBezTo>
                        <a:pt x="489" y="72"/>
                        <a:pt x="484" y="84"/>
                        <a:pt x="484" y="97"/>
                      </a:cubicBezTo>
                      <a:lnTo>
                        <a:pt x="477" y="97"/>
                      </a:lnTo>
                      <a:cubicBezTo>
                        <a:pt x="477" y="97"/>
                        <a:pt x="471" y="97"/>
                        <a:pt x="465" y="102"/>
                      </a:cubicBezTo>
                      <a:lnTo>
                        <a:pt x="448" y="108"/>
                      </a:lnTo>
                      <a:lnTo>
                        <a:pt x="418" y="78"/>
                      </a:lnTo>
                      <a:lnTo>
                        <a:pt x="394" y="55"/>
                      </a:lnTo>
                      <a:lnTo>
                        <a:pt x="382" y="48"/>
                      </a:lnTo>
                      <a:cubicBezTo>
                        <a:pt x="377" y="42"/>
                        <a:pt x="369" y="42"/>
                        <a:pt x="364" y="42"/>
                      </a:cubicBezTo>
                      <a:lnTo>
                        <a:pt x="352" y="48"/>
                      </a:lnTo>
                      <a:cubicBezTo>
                        <a:pt x="347" y="55"/>
                        <a:pt x="341" y="55"/>
                        <a:pt x="334" y="61"/>
                      </a:cubicBezTo>
                      <a:lnTo>
                        <a:pt x="322" y="61"/>
                      </a:lnTo>
                      <a:cubicBezTo>
                        <a:pt x="316" y="67"/>
                        <a:pt x="311" y="72"/>
                        <a:pt x="305" y="72"/>
                      </a:cubicBezTo>
                      <a:lnTo>
                        <a:pt x="298" y="78"/>
                      </a:lnTo>
                      <a:cubicBezTo>
                        <a:pt x="292" y="78"/>
                        <a:pt x="286" y="84"/>
                        <a:pt x="286" y="84"/>
                      </a:cubicBezTo>
                      <a:cubicBezTo>
                        <a:pt x="281" y="91"/>
                        <a:pt x="281" y="97"/>
                        <a:pt x="281" y="102"/>
                      </a:cubicBezTo>
                      <a:lnTo>
                        <a:pt x="281" y="150"/>
                      </a:lnTo>
                      <a:cubicBezTo>
                        <a:pt x="286" y="162"/>
                        <a:pt x="286" y="180"/>
                        <a:pt x="286" y="185"/>
                      </a:cubicBezTo>
                      <a:lnTo>
                        <a:pt x="275" y="198"/>
                      </a:lnTo>
                      <a:lnTo>
                        <a:pt x="269" y="204"/>
                      </a:lnTo>
                      <a:lnTo>
                        <a:pt x="262" y="210"/>
                      </a:lnTo>
                      <a:cubicBezTo>
                        <a:pt x="251" y="210"/>
                        <a:pt x="239" y="204"/>
                        <a:pt x="226" y="198"/>
                      </a:cubicBezTo>
                      <a:cubicBezTo>
                        <a:pt x="215" y="191"/>
                        <a:pt x="204" y="191"/>
                        <a:pt x="191" y="185"/>
                      </a:cubicBezTo>
                      <a:lnTo>
                        <a:pt x="174" y="185"/>
                      </a:lnTo>
                      <a:cubicBezTo>
                        <a:pt x="172" y="183"/>
                        <a:pt x="170" y="183"/>
                        <a:pt x="168" y="183"/>
                      </a:cubicBezTo>
                      <a:cubicBezTo>
                        <a:pt x="165" y="183"/>
                        <a:pt x="162" y="185"/>
                        <a:pt x="162" y="185"/>
                      </a:cubicBezTo>
                      <a:lnTo>
                        <a:pt x="155" y="191"/>
                      </a:lnTo>
                      <a:lnTo>
                        <a:pt x="149" y="198"/>
                      </a:lnTo>
                      <a:lnTo>
                        <a:pt x="144" y="204"/>
                      </a:lnTo>
                      <a:cubicBezTo>
                        <a:pt x="144" y="210"/>
                        <a:pt x="138" y="215"/>
                        <a:pt x="132" y="221"/>
                      </a:cubicBezTo>
                      <a:lnTo>
                        <a:pt x="114" y="240"/>
                      </a:lnTo>
                      <a:lnTo>
                        <a:pt x="108" y="257"/>
                      </a:lnTo>
                      <a:cubicBezTo>
                        <a:pt x="102" y="257"/>
                        <a:pt x="102" y="270"/>
                        <a:pt x="102" y="275"/>
                      </a:cubicBezTo>
                      <a:lnTo>
                        <a:pt x="114" y="287"/>
                      </a:lnTo>
                      <a:cubicBezTo>
                        <a:pt x="114" y="293"/>
                        <a:pt x="119" y="305"/>
                        <a:pt x="126" y="317"/>
                      </a:cubicBezTo>
                      <a:cubicBezTo>
                        <a:pt x="132" y="328"/>
                        <a:pt x="138" y="341"/>
                        <a:pt x="144" y="347"/>
                      </a:cubicBezTo>
                      <a:lnTo>
                        <a:pt x="149" y="347"/>
                      </a:lnTo>
                      <a:lnTo>
                        <a:pt x="144" y="353"/>
                      </a:lnTo>
                      <a:cubicBezTo>
                        <a:pt x="144" y="358"/>
                        <a:pt x="138" y="364"/>
                        <a:pt x="138" y="364"/>
                      </a:cubicBezTo>
                      <a:lnTo>
                        <a:pt x="132" y="377"/>
                      </a:lnTo>
                      <a:lnTo>
                        <a:pt x="132" y="383"/>
                      </a:lnTo>
                      <a:lnTo>
                        <a:pt x="96" y="383"/>
                      </a:lnTo>
                      <a:cubicBezTo>
                        <a:pt x="83" y="383"/>
                        <a:pt x="66" y="388"/>
                        <a:pt x="61" y="388"/>
                      </a:cubicBezTo>
                      <a:lnTo>
                        <a:pt x="42" y="388"/>
                      </a:lnTo>
                      <a:cubicBezTo>
                        <a:pt x="36" y="394"/>
                        <a:pt x="31" y="394"/>
                        <a:pt x="31" y="400"/>
                      </a:cubicBezTo>
                      <a:lnTo>
                        <a:pt x="19" y="441"/>
                      </a:lnTo>
                      <a:cubicBezTo>
                        <a:pt x="12" y="454"/>
                        <a:pt x="12" y="465"/>
                        <a:pt x="12" y="471"/>
                      </a:cubicBezTo>
                      <a:lnTo>
                        <a:pt x="6" y="484"/>
                      </a:lnTo>
                      <a:cubicBezTo>
                        <a:pt x="6" y="490"/>
                        <a:pt x="6" y="495"/>
                        <a:pt x="12" y="501"/>
                      </a:cubicBezTo>
                      <a:cubicBezTo>
                        <a:pt x="12" y="501"/>
                        <a:pt x="36" y="520"/>
                        <a:pt x="55" y="531"/>
                      </a:cubicBezTo>
                      <a:cubicBezTo>
                        <a:pt x="66" y="537"/>
                        <a:pt x="72" y="548"/>
                        <a:pt x="83" y="548"/>
                      </a:cubicBezTo>
                      <a:lnTo>
                        <a:pt x="83" y="556"/>
                      </a:lnTo>
                      <a:lnTo>
                        <a:pt x="83" y="573"/>
                      </a:lnTo>
                      <a:lnTo>
                        <a:pt x="83" y="591"/>
                      </a:lnTo>
                      <a:cubicBezTo>
                        <a:pt x="72" y="591"/>
                        <a:pt x="61" y="597"/>
                        <a:pt x="48" y="608"/>
                      </a:cubicBezTo>
                      <a:cubicBezTo>
                        <a:pt x="31" y="620"/>
                        <a:pt x="6" y="633"/>
                        <a:pt x="6" y="633"/>
                      </a:cubicBezTo>
                      <a:cubicBezTo>
                        <a:pt x="1" y="638"/>
                        <a:pt x="1" y="644"/>
                        <a:pt x="1" y="650"/>
                      </a:cubicBezTo>
                      <a:lnTo>
                        <a:pt x="1" y="663"/>
                      </a:lnTo>
                      <a:lnTo>
                        <a:pt x="1" y="674"/>
                      </a:lnTo>
                      <a:cubicBezTo>
                        <a:pt x="1" y="680"/>
                        <a:pt x="6" y="686"/>
                        <a:pt x="6" y="691"/>
                      </a:cubicBezTo>
                      <a:lnTo>
                        <a:pt x="6" y="698"/>
                      </a:lnTo>
                      <a:cubicBezTo>
                        <a:pt x="6" y="710"/>
                        <a:pt x="6" y="716"/>
                        <a:pt x="12" y="721"/>
                      </a:cubicBezTo>
                      <a:lnTo>
                        <a:pt x="12" y="734"/>
                      </a:lnTo>
                      <a:cubicBezTo>
                        <a:pt x="12" y="740"/>
                        <a:pt x="19" y="746"/>
                        <a:pt x="25" y="746"/>
                      </a:cubicBezTo>
                      <a:lnTo>
                        <a:pt x="42" y="751"/>
                      </a:lnTo>
                      <a:cubicBezTo>
                        <a:pt x="48" y="751"/>
                        <a:pt x="61" y="757"/>
                        <a:pt x="72" y="757"/>
                      </a:cubicBezTo>
                      <a:cubicBezTo>
                        <a:pt x="83" y="763"/>
                        <a:pt x="96" y="763"/>
                        <a:pt x="108" y="763"/>
                      </a:cubicBezTo>
                      <a:lnTo>
                        <a:pt x="114" y="763"/>
                      </a:lnTo>
                      <a:lnTo>
                        <a:pt x="119" y="781"/>
                      </a:lnTo>
                      <a:lnTo>
                        <a:pt x="119" y="787"/>
                      </a:lnTo>
                      <a:lnTo>
                        <a:pt x="119" y="793"/>
                      </a:lnTo>
                      <a:lnTo>
                        <a:pt x="126" y="799"/>
                      </a:lnTo>
                      <a:lnTo>
                        <a:pt x="119" y="799"/>
                      </a:lnTo>
                      <a:cubicBezTo>
                        <a:pt x="114" y="811"/>
                        <a:pt x="108" y="817"/>
                        <a:pt x="102" y="829"/>
                      </a:cubicBezTo>
                      <a:cubicBezTo>
                        <a:pt x="96" y="841"/>
                        <a:pt x="83" y="847"/>
                        <a:pt x="78" y="859"/>
                      </a:cubicBezTo>
                      <a:lnTo>
                        <a:pt x="72" y="870"/>
                      </a:lnTo>
                      <a:cubicBezTo>
                        <a:pt x="72" y="877"/>
                        <a:pt x="66" y="883"/>
                        <a:pt x="72" y="889"/>
                      </a:cubicBezTo>
                      <a:lnTo>
                        <a:pt x="78" y="900"/>
                      </a:lnTo>
                      <a:cubicBezTo>
                        <a:pt x="83" y="906"/>
                        <a:pt x="83" y="913"/>
                        <a:pt x="91" y="919"/>
                      </a:cubicBezTo>
                      <a:lnTo>
                        <a:pt x="96" y="924"/>
                      </a:lnTo>
                      <a:cubicBezTo>
                        <a:pt x="96" y="930"/>
                        <a:pt x="102" y="936"/>
                        <a:pt x="108" y="941"/>
                      </a:cubicBezTo>
                      <a:lnTo>
                        <a:pt x="108" y="949"/>
                      </a:lnTo>
                      <a:lnTo>
                        <a:pt x="114" y="954"/>
                      </a:lnTo>
                      <a:lnTo>
                        <a:pt x="119" y="960"/>
                      </a:lnTo>
                      <a:cubicBezTo>
                        <a:pt x="119" y="966"/>
                        <a:pt x="132" y="966"/>
                        <a:pt x="138" y="966"/>
                      </a:cubicBezTo>
                      <a:lnTo>
                        <a:pt x="149" y="966"/>
                      </a:lnTo>
                      <a:cubicBezTo>
                        <a:pt x="162" y="960"/>
                        <a:pt x="174" y="960"/>
                        <a:pt x="185" y="960"/>
                      </a:cubicBezTo>
                      <a:cubicBezTo>
                        <a:pt x="198" y="954"/>
                        <a:pt x="215" y="949"/>
                        <a:pt x="221" y="949"/>
                      </a:cubicBezTo>
                      <a:lnTo>
                        <a:pt x="234" y="960"/>
                      </a:lnTo>
                      <a:lnTo>
                        <a:pt x="245" y="971"/>
                      </a:lnTo>
                      <a:cubicBezTo>
                        <a:pt x="245" y="984"/>
                        <a:pt x="239" y="996"/>
                        <a:pt x="239" y="1007"/>
                      </a:cubicBezTo>
                      <a:cubicBezTo>
                        <a:pt x="234" y="1026"/>
                        <a:pt x="234" y="1037"/>
                        <a:pt x="234" y="1043"/>
                      </a:cubicBezTo>
                      <a:lnTo>
                        <a:pt x="226" y="1062"/>
                      </a:lnTo>
                      <a:cubicBezTo>
                        <a:pt x="226" y="1067"/>
                        <a:pt x="234" y="1073"/>
                        <a:pt x="234" y="1079"/>
                      </a:cubicBezTo>
                      <a:lnTo>
                        <a:pt x="239" y="1079"/>
                      </a:lnTo>
                      <a:lnTo>
                        <a:pt x="245" y="1084"/>
                      </a:lnTo>
                      <a:lnTo>
                        <a:pt x="251" y="1092"/>
                      </a:lnTo>
                      <a:cubicBezTo>
                        <a:pt x="256" y="1092"/>
                        <a:pt x="262" y="1097"/>
                        <a:pt x="269" y="1103"/>
                      </a:cubicBezTo>
                      <a:lnTo>
                        <a:pt x="281" y="1109"/>
                      </a:lnTo>
                      <a:cubicBezTo>
                        <a:pt x="286" y="1109"/>
                        <a:pt x="292" y="1114"/>
                        <a:pt x="292" y="1114"/>
                      </a:cubicBezTo>
                      <a:lnTo>
                        <a:pt x="305" y="1120"/>
                      </a:lnTo>
                      <a:cubicBezTo>
                        <a:pt x="311" y="1127"/>
                        <a:pt x="311" y="1127"/>
                        <a:pt x="316" y="1127"/>
                      </a:cubicBezTo>
                      <a:cubicBezTo>
                        <a:pt x="316" y="1127"/>
                        <a:pt x="322" y="1127"/>
                        <a:pt x="322" y="1120"/>
                      </a:cubicBezTo>
                      <a:lnTo>
                        <a:pt x="341" y="1114"/>
                      </a:lnTo>
                      <a:cubicBezTo>
                        <a:pt x="347" y="1109"/>
                        <a:pt x="358" y="1103"/>
                        <a:pt x="364" y="1097"/>
                      </a:cubicBezTo>
                      <a:cubicBezTo>
                        <a:pt x="377" y="1084"/>
                        <a:pt x="388" y="1079"/>
                        <a:pt x="394" y="1073"/>
                      </a:cubicBezTo>
                      <a:lnTo>
                        <a:pt x="412" y="1073"/>
                      </a:lnTo>
                      <a:lnTo>
                        <a:pt x="412" y="1079"/>
                      </a:lnTo>
                      <a:lnTo>
                        <a:pt x="429" y="1084"/>
                      </a:lnTo>
                      <a:cubicBezTo>
                        <a:pt x="429" y="1097"/>
                        <a:pt x="435" y="1109"/>
                        <a:pt x="435" y="1120"/>
                      </a:cubicBezTo>
                      <a:cubicBezTo>
                        <a:pt x="441" y="1133"/>
                        <a:pt x="441" y="1144"/>
                        <a:pt x="448" y="1156"/>
                      </a:cubicBezTo>
                      <a:lnTo>
                        <a:pt x="448" y="1169"/>
                      </a:lnTo>
                      <a:cubicBezTo>
                        <a:pt x="454" y="1174"/>
                        <a:pt x="454" y="1180"/>
                        <a:pt x="459" y="1180"/>
                      </a:cubicBezTo>
                      <a:lnTo>
                        <a:pt x="471" y="1186"/>
                      </a:lnTo>
                      <a:lnTo>
                        <a:pt x="495" y="1186"/>
                      </a:lnTo>
                      <a:lnTo>
                        <a:pt x="501" y="1192"/>
                      </a:lnTo>
                      <a:lnTo>
                        <a:pt x="531" y="1192"/>
                      </a:lnTo>
                      <a:cubicBezTo>
                        <a:pt x="542" y="1192"/>
                        <a:pt x="548" y="1199"/>
                        <a:pt x="548" y="1199"/>
                      </a:cubicBezTo>
                      <a:cubicBezTo>
                        <a:pt x="555" y="1199"/>
                        <a:pt x="561" y="1192"/>
                        <a:pt x="561" y="1186"/>
                      </a:cubicBezTo>
                      <a:cubicBezTo>
                        <a:pt x="561" y="1186"/>
                        <a:pt x="578" y="1169"/>
                        <a:pt x="591" y="1144"/>
                      </a:cubicBezTo>
                      <a:cubicBezTo>
                        <a:pt x="597" y="1133"/>
                        <a:pt x="602" y="1120"/>
                        <a:pt x="608" y="1109"/>
                      </a:cubicBezTo>
                      <a:lnTo>
                        <a:pt x="644" y="1109"/>
                      </a:lnTo>
                      <a:lnTo>
                        <a:pt x="644" y="1114"/>
                      </a:lnTo>
                      <a:cubicBezTo>
                        <a:pt x="650" y="1120"/>
                        <a:pt x="655" y="1133"/>
                        <a:pt x="662" y="1139"/>
                      </a:cubicBezTo>
                      <a:cubicBezTo>
                        <a:pt x="680" y="1163"/>
                        <a:pt x="691" y="1180"/>
                        <a:pt x="691" y="1180"/>
                      </a:cubicBezTo>
                      <a:cubicBezTo>
                        <a:pt x="698" y="1186"/>
                        <a:pt x="704" y="1186"/>
                        <a:pt x="710" y="1186"/>
                      </a:cubicBezTo>
                      <a:lnTo>
                        <a:pt x="721" y="1186"/>
                      </a:lnTo>
                      <a:cubicBezTo>
                        <a:pt x="734" y="1180"/>
                        <a:pt x="740" y="1180"/>
                        <a:pt x="751" y="1174"/>
                      </a:cubicBezTo>
                      <a:lnTo>
                        <a:pt x="792" y="1163"/>
                      </a:lnTo>
                      <a:cubicBezTo>
                        <a:pt x="798" y="1163"/>
                        <a:pt x="805" y="1156"/>
                        <a:pt x="805" y="1150"/>
                      </a:cubicBezTo>
                      <a:lnTo>
                        <a:pt x="805" y="1133"/>
                      </a:lnTo>
                      <a:cubicBezTo>
                        <a:pt x="811" y="1127"/>
                        <a:pt x="811" y="1114"/>
                        <a:pt x="811" y="1103"/>
                      </a:cubicBezTo>
                      <a:cubicBezTo>
                        <a:pt x="811" y="1092"/>
                        <a:pt x="817" y="1079"/>
                        <a:pt x="817" y="1067"/>
                      </a:cubicBezTo>
                      <a:lnTo>
                        <a:pt x="817" y="1062"/>
                      </a:lnTo>
                      <a:lnTo>
                        <a:pt x="828" y="1056"/>
                      </a:lnTo>
                      <a:cubicBezTo>
                        <a:pt x="828" y="1056"/>
                        <a:pt x="834" y="1056"/>
                        <a:pt x="841" y="1049"/>
                      </a:cubicBezTo>
                      <a:lnTo>
                        <a:pt x="847" y="1049"/>
                      </a:lnTo>
                      <a:cubicBezTo>
                        <a:pt x="858" y="1056"/>
                        <a:pt x="870" y="1062"/>
                        <a:pt x="877" y="1067"/>
                      </a:cubicBezTo>
                      <a:cubicBezTo>
                        <a:pt x="888" y="1073"/>
                        <a:pt x="900" y="1079"/>
                        <a:pt x="905" y="1084"/>
                      </a:cubicBezTo>
                      <a:lnTo>
                        <a:pt x="924" y="1092"/>
                      </a:lnTo>
                      <a:lnTo>
                        <a:pt x="941" y="1092"/>
                      </a:lnTo>
                      <a:lnTo>
                        <a:pt x="977" y="1062"/>
                      </a:lnTo>
                      <a:lnTo>
                        <a:pt x="990" y="1049"/>
                      </a:lnTo>
                      <a:lnTo>
                        <a:pt x="995" y="1043"/>
                      </a:lnTo>
                      <a:cubicBezTo>
                        <a:pt x="1001" y="1043"/>
                        <a:pt x="1001" y="1043"/>
                        <a:pt x="1001" y="1037"/>
                      </a:cubicBezTo>
                      <a:lnTo>
                        <a:pt x="1007" y="1037"/>
                      </a:lnTo>
                      <a:cubicBezTo>
                        <a:pt x="1013" y="1032"/>
                        <a:pt x="1013" y="1026"/>
                        <a:pt x="1013" y="1020"/>
                      </a:cubicBezTo>
                      <a:lnTo>
                        <a:pt x="1007" y="1002"/>
                      </a:lnTo>
                      <a:cubicBezTo>
                        <a:pt x="1007" y="996"/>
                        <a:pt x="1001" y="984"/>
                        <a:pt x="995" y="971"/>
                      </a:cubicBezTo>
                      <a:cubicBezTo>
                        <a:pt x="995" y="954"/>
                        <a:pt x="990" y="941"/>
                        <a:pt x="984" y="936"/>
                      </a:cubicBezTo>
                      <a:lnTo>
                        <a:pt x="995" y="924"/>
                      </a:lnTo>
                      <a:lnTo>
                        <a:pt x="995" y="919"/>
                      </a:lnTo>
                      <a:lnTo>
                        <a:pt x="1007" y="906"/>
                      </a:lnTo>
                      <a:cubicBezTo>
                        <a:pt x="1020" y="906"/>
                        <a:pt x="1031" y="913"/>
                        <a:pt x="1043" y="913"/>
                      </a:cubicBezTo>
                      <a:cubicBezTo>
                        <a:pt x="1067" y="913"/>
                        <a:pt x="1097" y="919"/>
                        <a:pt x="1097" y="919"/>
                      </a:cubicBezTo>
                      <a:cubicBezTo>
                        <a:pt x="1103" y="919"/>
                        <a:pt x="1108" y="913"/>
                        <a:pt x="1108" y="906"/>
                      </a:cubicBezTo>
                      <a:cubicBezTo>
                        <a:pt x="1108" y="906"/>
                        <a:pt x="1114" y="900"/>
                        <a:pt x="1120" y="894"/>
                      </a:cubicBezTo>
                      <a:lnTo>
                        <a:pt x="1120" y="889"/>
                      </a:lnTo>
                      <a:cubicBezTo>
                        <a:pt x="1127" y="883"/>
                        <a:pt x="1127" y="877"/>
                        <a:pt x="1133" y="870"/>
                      </a:cubicBezTo>
                      <a:lnTo>
                        <a:pt x="1138" y="859"/>
                      </a:lnTo>
                      <a:cubicBezTo>
                        <a:pt x="1138" y="853"/>
                        <a:pt x="1144" y="847"/>
                        <a:pt x="1144" y="841"/>
                      </a:cubicBezTo>
                      <a:lnTo>
                        <a:pt x="1150" y="834"/>
                      </a:lnTo>
                      <a:cubicBezTo>
                        <a:pt x="1150" y="823"/>
                        <a:pt x="1150" y="817"/>
                        <a:pt x="1144" y="811"/>
                      </a:cubicBezTo>
                      <a:lnTo>
                        <a:pt x="1138" y="799"/>
                      </a:lnTo>
                      <a:cubicBezTo>
                        <a:pt x="1133" y="793"/>
                        <a:pt x="1120" y="787"/>
                        <a:pt x="1114" y="776"/>
                      </a:cubicBezTo>
                      <a:cubicBezTo>
                        <a:pt x="1103" y="763"/>
                        <a:pt x="1097" y="751"/>
                        <a:pt x="1091" y="746"/>
                      </a:cubicBezTo>
                      <a:lnTo>
                        <a:pt x="1091" y="734"/>
                      </a:lnTo>
                      <a:lnTo>
                        <a:pt x="1097" y="721"/>
                      </a:lnTo>
                      <a:lnTo>
                        <a:pt x="1097" y="716"/>
                      </a:lnTo>
                      <a:lnTo>
                        <a:pt x="1103" y="710"/>
                      </a:lnTo>
                      <a:cubicBezTo>
                        <a:pt x="1108" y="710"/>
                        <a:pt x="1120" y="710"/>
                        <a:pt x="1133" y="704"/>
                      </a:cubicBezTo>
                      <a:cubicBezTo>
                        <a:pt x="1156" y="698"/>
                        <a:pt x="1180" y="686"/>
                        <a:pt x="1180" y="686"/>
                      </a:cubicBezTo>
                      <a:cubicBezTo>
                        <a:pt x="1186" y="686"/>
                        <a:pt x="1191" y="680"/>
                        <a:pt x="1191" y="674"/>
                      </a:cubicBezTo>
                      <a:lnTo>
                        <a:pt x="1191" y="656"/>
                      </a:lnTo>
                      <a:cubicBezTo>
                        <a:pt x="1191" y="650"/>
                        <a:pt x="1191" y="644"/>
                        <a:pt x="1198" y="638"/>
                      </a:cubicBezTo>
                      <a:lnTo>
                        <a:pt x="1198" y="627"/>
                      </a:lnTo>
                      <a:lnTo>
                        <a:pt x="1198" y="608"/>
                      </a:lnTo>
                      <a:lnTo>
                        <a:pt x="1198" y="603"/>
                      </a:lnTo>
                      <a:lnTo>
                        <a:pt x="1198" y="584"/>
                      </a:lnTo>
                      <a:cubicBezTo>
                        <a:pt x="1198" y="578"/>
                        <a:pt x="1191" y="573"/>
                        <a:pt x="1186" y="573"/>
                      </a:cubicBezTo>
                      <a:lnTo>
                        <a:pt x="1174" y="567"/>
                      </a:lnTo>
                      <a:cubicBezTo>
                        <a:pt x="1163" y="561"/>
                        <a:pt x="1156" y="556"/>
                        <a:pt x="1144" y="548"/>
                      </a:cubicBezTo>
                      <a:cubicBezTo>
                        <a:pt x="1133" y="543"/>
                        <a:pt x="1120" y="537"/>
                        <a:pt x="1108" y="537"/>
                      </a:cubicBezTo>
                      <a:lnTo>
                        <a:pt x="1108" y="531"/>
                      </a:lnTo>
                      <a:cubicBezTo>
                        <a:pt x="1108" y="526"/>
                        <a:pt x="1103" y="520"/>
                        <a:pt x="1103" y="520"/>
                      </a:cubicBezTo>
                      <a:lnTo>
                        <a:pt x="1103" y="501"/>
                      </a:lnTo>
                      <a:lnTo>
                        <a:pt x="1103" y="495"/>
                      </a:lnTo>
                      <a:cubicBezTo>
                        <a:pt x="1114" y="490"/>
                        <a:pt x="1120" y="484"/>
                        <a:pt x="1133" y="477"/>
                      </a:cubicBezTo>
                      <a:cubicBezTo>
                        <a:pt x="1138" y="465"/>
                        <a:pt x="1150" y="460"/>
                        <a:pt x="1156" y="454"/>
                      </a:cubicBezTo>
                      <a:cubicBezTo>
                        <a:pt x="1156" y="448"/>
                        <a:pt x="1163" y="448"/>
                        <a:pt x="1163" y="441"/>
                      </a:cubicBezTo>
                      <a:lnTo>
                        <a:pt x="1168" y="441"/>
                      </a:lnTo>
                      <a:cubicBezTo>
                        <a:pt x="1174" y="435"/>
                        <a:pt x="1174" y="430"/>
                        <a:pt x="1168" y="424"/>
                      </a:cubicBezTo>
                      <a:lnTo>
                        <a:pt x="1168" y="405"/>
                      </a:lnTo>
                      <a:cubicBezTo>
                        <a:pt x="1163" y="405"/>
                        <a:pt x="1163" y="400"/>
                        <a:pt x="1163" y="394"/>
                      </a:cubicBezTo>
                      <a:lnTo>
                        <a:pt x="1156" y="383"/>
                      </a:lnTo>
                      <a:cubicBezTo>
                        <a:pt x="1156" y="377"/>
                        <a:pt x="1150" y="364"/>
                        <a:pt x="1150" y="358"/>
                      </a:cubicBezTo>
                      <a:lnTo>
                        <a:pt x="1144" y="347"/>
                      </a:lnTo>
                      <a:cubicBezTo>
                        <a:pt x="1138" y="347"/>
                        <a:pt x="1138" y="341"/>
                        <a:pt x="1138" y="341"/>
                      </a:cubicBezTo>
                      <a:cubicBezTo>
                        <a:pt x="1138" y="341"/>
                        <a:pt x="1133" y="334"/>
                        <a:pt x="1127" y="334"/>
                      </a:cubicBezTo>
                      <a:lnTo>
                        <a:pt x="1037" y="334"/>
                      </a:lnTo>
                      <a:lnTo>
                        <a:pt x="1037" y="328"/>
                      </a:lnTo>
                      <a:lnTo>
                        <a:pt x="1031" y="317"/>
                      </a:lnTo>
                      <a:lnTo>
                        <a:pt x="1025" y="317"/>
                      </a:lnTo>
                      <a:lnTo>
                        <a:pt x="1020" y="305"/>
                      </a:lnTo>
                      <a:cubicBezTo>
                        <a:pt x="1025" y="293"/>
                        <a:pt x="1031" y="281"/>
                        <a:pt x="1037" y="270"/>
                      </a:cubicBezTo>
                      <a:cubicBezTo>
                        <a:pt x="1037" y="257"/>
                        <a:pt x="1043" y="245"/>
                        <a:pt x="1048" y="240"/>
                      </a:cubicBezTo>
                      <a:lnTo>
                        <a:pt x="1056" y="221"/>
                      </a:lnTo>
                      <a:cubicBezTo>
                        <a:pt x="1056" y="215"/>
                        <a:pt x="1056" y="210"/>
                        <a:pt x="1048" y="204"/>
                      </a:cubicBezTo>
                      <a:lnTo>
                        <a:pt x="1043" y="191"/>
                      </a:lnTo>
                      <a:lnTo>
                        <a:pt x="1020" y="174"/>
                      </a:lnTo>
                      <a:lnTo>
                        <a:pt x="1001" y="155"/>
                      </a:lnTo>
                      <a:cubicBezTo>
                        <a:pt x="995" y="150"/>
                        <a:pt x="990" y="144"/>
                        <a:pt x="990" y="144"/>
                      </a:cubicBezTo>
                      <a:cubicBezTo>
                        <a:pt x="987" y="141"/>
                        <a:pt x="984" y="140"/>
                        <a:pt x="980" y="140"/>
                      </a:cubicBezTo>
                      <a:cubicBezTo>
                        <a:pt x="977" y="140"/>
                        <a:pt x="974" y="141"/>
                        <a:pt x="971" y="144"/>
                      </a:cubicBezTo>
                      <a:lnTo>
                        <a:pt x="960" y="150"/>
                      </a:lnTo>
                      <a:cubicBezTo>
                        <a:pt x="948" y="150"/>
                        <a:pt x="935" y="155"/>
                        <a:pt x="924" y="162"/>
                      </a:cubicBezTo>
                      <a:cubicBezTo>
                        <a:pt x="913" y="168"/>
                        <a:pt x="900" y="174"/>
                        <a:pt x="894" y="180"/>
                      </a:cubicBezTo>
                      <a:lnTo>
                        <a:pt x="883" y="168"/>
                      </a:lnTo>
                      <a:lnTo>
                        <a:pt x="877" y="168"/>
                      </a:lnTo>
                      <a:lnTo>
                        <a:pt x="864" y="162"/>
                      </a:lnTo>
                      <a:lnTo>
                        <a:pt x="864" y="155"/>
                      </a:lnTo>
                      <a:lnTo>
                        <a:pt x="864" y="120"/>
                      </a:lnTo>
                      <a:cubicBezTo>
                        <a:pt x="864" y="97"/>
                        <a:pt x="858" y="72"/>
                        <a:pt x="858" y="67"/>
                      </a:cubicBezTo>
                      <a:cubicBezTo>
                        <a:pt x="858" y="61"/>
                        <a:pt x="858" y="61"/>
                        <a:pt x="853" y="55"/>
                      </a:cubicBezTo>
                      <a:lnTo>
                        <a:pt x="847" y="55"/>
                      </a:lnTo>
                      <a:lnTo>
                        <a:pt x="834" y="48"/>
                      </a:lnTo>
                      <a:cubicBezTo>
                        <a:pt x="828" y="42"/>
                        <a:pt x="823" y="42"/>
                        <a:pt x="811" y="37"/>
                      </a:cubicBezTo>
                      <a:lnTo>
                        <a:pt x="798" y="31"/>
                      </a:lnTo>
                      <a:lnTo>
                        <a:pt x="787" y="31"/>
                      </a:lnTo>
                      <a:lnTo>
                        <a:pt x="775" y="25"/>
                      </a:lnTo>
                      <a:cubicBezTo>
                        <a:pt x="762" y="25"/>
                        <a:pt x="757" y="25"/>
                        <a:pt x="757" y="31"/>
                      </a:cubicBezTo>
                      <a:lnTo>
                        <a:pt x="751" y="31"/>
                      </a:lnTo>
                      <a:lnTo>
                        <a:pt x="745" y="37"/>
                      </a:lnTo>
                      <a:cubicBezTo>
                        <a:pt x="740" y="48"/>
                        <a:pt x="727" y="55"/>
                        <a:pt x="721" y="67"/>
                      </a:cubicBezTo>
                      <a:cubicBezTo>
                        <a:pt x="710" y="72"/>
                        <a:pt x="704" y="84"/>
                        <a:pt x="698" y="91"/>
                      </a:cubicBezTo>
                      <a:lnTo>
                        <a:pt x="698" y="97"/>
                      </a:lnTo>
                      <a:lnTo>
                        <a:pt x="691" y="91"/>
                      </a:lnTo>
                      <a:lnTo>
                        <a:pt x="662" y="91"/>
                      </a:lnTo>
                      <a:cubicBezTo>
                        <a:pt x="662" y="84"/>
                        <a:pt x="662" y="84"/>
                        <a:pt x="655" y="84"/>
                      </a:cubicBezTo>
                      <a:cubicBezTo>
                        <a:pt x="655" y="78"/>
                        <a:pt x="650" y="67"/>
                        <a:pt x="644" y="55"/>
                      </a:cubicBezTo>
                      <a:cubicBezTo>
                        <a:pt x="638" y="42"/>
                        <a:pt x="632" y="31"/>
                        <a:pt x="632" y="19"/>
                      </a:cubicBezTo>
                      <a:lnTo>
                        <a:pt x="627" y="7"/>
                      </a:lnTo>
                      <a:cubicBezTo>
                        <a:pt x="620" y="1"/>
                        <a:pt x="614" y="1"/>
                        <a:pt x="6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9"/>
                <p:cNvSpPr/>
                <p:nvPr/>
              </p:nvSpPr>
              <p:spPr>
                <a:xfrm>
                  <a:off x="9932680" y="3888947"/>
                  <a:ext cx="152409" cy="106535"/>
                </a:xfrm>
                <a:custGeom>
                  <a:rect b="b" l="l" r="r" t="t"/>
                  <a:pathLst>
                    <a:path extrusionOk="0" h="346" w="495">
                      <a:moveTo>
                        <a:pt x="245" y="36"/>
                      </a:moveTo>
                      <a:cubicBezTo>
                        <a:pt x="322" y="36"/>
                        <a:pt x="393" y="54"/>
                        <a:pt x="446" y="102"/>
                      </a:cubicBezTo>
                      <a:lnTo>
                        <a:pt x="245" y="304"/>
                      </a:lnTo>
                      <a:lnTo>
                        <a:pt x="42" y="102"/>
                      </a:lnTo>
                      <a:cubicBezTo>
                        <a:pt x="102" y="54"/>
                        <a:pt x="173" y="36"/>
                        <a:pt x="245" y="36"/>
                      </a:cubicBezTo>
                      <a:close/>
                      <a:moveTo>
                        <a:pt x="245" y="0"/>
                      </a:moveTo>
                      <a:cubicBezTo>
                        <a:pt x="160" y="0"/>
                        <a:pt x="72" y="30"/>
                        <a:pt x="6" y="84"/>
                      </a:cubicBezTo>
                      <a:cubicBezTo>
                        <a:pt x="0" y="90"/>
                        <a:pt x="0" y="90"/>
                        <a:pt x="0" y="96"/>
                      </a:cubicBezTo>
                      <a:cubicBezTo>
                        <a:pt x="0" y="102"/>
                        <a:pt x="0" y="107"/>
                        <a:pt x="6" y="107"/>
                      </a:cubicBezTo>
                      <a:lnTo>
                        <a:pt x="232" y="340"/>
                      </a:lnTo>
                      <a:cubicBezTo>
                        <a:pt x="239" y="346"/>
                        <a:pt x="245" y="346"/>
                        <a:pt x="245" y="346"/>
                      </a:cubicBezTo>
                      <a:cubicBezTo>
                        <a:pt x="250" y="346"/>
                        <a:pt x="256" y="346"/>
                        <a:pt x="256" y="340"/>
                      </a:cubicBezTo>
                      <a:lnTo>
                        <a:pt x="489" y="107"/>
                      </a:lnTo>
                      <a:cubicBezTo>
                        <a:pt x="495" y="107"/>
                        <a:pt x="495" y="102"/>
                        <a:pt x="495" y="96"/>
                      </a:cubicBezTo>
                      <a:cubicBezTo>
                        <a:pt x="495" y="90"/>
                        <a:pt x="495" y="90"/>
                        <a:pt x="489" y="84"/>
                      </a:cubicBezTo>
                      <a:cubicBezTo>
                        <a:pt x="418" y="30"/>
                        <a:pt x="333" y="0"/>
                        <a:pt x="2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9"/>
                <p:cNvSpPr/>
                <p:nvPr/>
              </p:nvSpPr>
              <p:spPr>
                <a:xfrm>
                  <a:off x="9932680" y="4032430"/>
                  <a:ext cx="152409" cy="106227"/>
                </a:xfrm>
                <a:custGeom>
                  <a:rect b="b" l="l" r="r" t="t"/>
                  <a:pathLst>
                    <a:path extrusionOk="0" h="345" w="495">
                      <a:moveTo>
                        <a:pt x="245" y="41"/>
                      </a:moveTo>
                      <a:lnTo>
                        <a:pt x="446" y="243"/>
                      </a:lnTo>
                      <a:cubicBezTo>
                        <a:pt x="393" y="292"/>
                        <a:pt x="322" y="309"/>
                        <a:pt x="245" y="309"/>
                      </a:cubicBezTo>
                      <a:cubicBezTo>
                        <a:pt x="173" y="309"/>
                        <a:pt x="102" y="292"/>
                        <a:pt x="42" y="243"/>
                      </a:cubicBezTo>
                      <a:lnTo>
                        <a:pt x="245" y="41"/>
                      </a:lnTo>
                      <a:close/>
                      <a:moveTo>
                        <a:pt x="244" y="0"/>
                      </a:moveTo>
                      <a:cubicBezTo>
                        <a:pt x="240" y="0"/>
                        <a:pt x="235" y="2"/>
                        <a:pt x="232" y="6"/>
                      </a:cubicBezTo>
                      <a:lnTo>
                        <a:pt x="6" y="237"/>
                      </a:lnTo>
                      <a:cubicBezTo>
                        <a:pt x="0" y="237"/>
                        <a:pt x="0" y="243"/>
                        <a:pt x="0" y="249"/>
                      </a:cubicBezTo>
                      <a:cubicBezTo>
                        <a:pt x="0" y="256"/>
                        <a:pt x="0" y="256"/>
                        <a:pt x="6" y="262"/>
                      </a:cubicBezTo>
                      <a:cubicBezTo>
                        <a:pt x="72" y="314"/>
                        <a:pt x="160" y="345"/>
                        <a:pt x="245" y="345"/>
                      </a:cubicBezTo>
                      <a:cubicBezTo>
                        <a:pt x="333" y="345"/>
                        <a:pt x="418" y="314"/>
                        <a:pt x="489" y="262"/>
                      </a:cubicBezTo>
                      <a:cubicBezTo>
                        <a:pt x="495" y="256"/>
                        <a:pt x="495" y="256"/>
                        <a:pt x="495" y="249"/>
                      </a:cubicBezTo>
                      <a:cubicBezTo>
                        <a:pt x="495" y="243"/>
                        <a:pt x="495" y="237"/>
                        <a:pt x="489" y="237"/>
                      </a:cubicBezTo>
                      <a:lnTo>
                        <a:pt x="256" y="6"/>
                      </a:lnTo>
                      <a:cubicBezTo>
                        <a:pt x="253" y="2"/>
                        <a:pt x="249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9"/>
                <p:cNvSpPr/>
                <p:nvPr/>
              </p:nvSpPr>
              <p:spPr>
                <a:xfrm>
                  <a:off x="9874180" y="3936672"/>
                  <a:ext cx="117309" cy="154568"/>
                </a:xfrm>
                <a:custGeom>
                  <a:rect b="b" l="l" r="r" t="t"/>
                  <a:pathLst>
                    <a:path extrusionOk="0" h="502" w="381">
                      <a:moveTo>
                        <a:pt x="130" y="48"/>
                      </a:moveTo>
                      <a:lnTo>
                        <a:pt x="333" y="251"/>
                      </a:lnTo>
                      <a:lnTo>
                        <a:pt x="130" y="453"/>
                      </a:lnTo>
                      <a:cubicBezTo>
                        <a:pt x="42" y="334"/>
                        <a:pt x="42" y="167"/>
                        <a:pt x="130" y="48"/>
                      </a:cubicBezTo>
                      <a:close/>
                      <a:moveTo>
                        <a:pt x="130" y="1"/>
                      </a:moveTo>
                      <a:cubicBezTo>
                        <a:pt x="124" y="1"/>
                        <a:pt x="119" y="7"/>
                        <a:pt x="113" y="7"/>
                      </a:cubicBezTo>
                      <a:cubicBezTo>
                        <a:pt x="0" y="149"/>
                        <a:pt x="0" y="352"/>
                        <a:pt x="113" y="495"/>
                      </a:cubicBezTo>
                      <a:cubicBezTo>
                        <a:pt x="119" y="495"/>
                        <a:pt x="124" y="501"/>
                        <a:pt x="130" y="501"/>
                      </a:cubicBezTo>
                      <a:cubicBezTo>
                        <a:pt x="130" y="501"/>
                        <a:pt x="136" y="495"/>
                        <a:pt x="143" y="495"/>
                      </a:cubicBezTo>
                      <a:lnTo>
                        <a:pt x="369" y="262"/>
                      </a:lnTo>
                      <a:cubicBezTo>
                        <a:pt x="380" y="257"/>
                        <a:pt x="380" y="245"/>
                        <a:pt x="369" y="238"/>
                      </a:cubicBezTo>
                      <a:lnTo>
                        <a:pt x="143" y="7"/>
                      </a:lnTo>
                      <a:cubicBezTo>
                        <a:pt x="136" y="7"/>
                        <a:pt x="130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9"/>
                <p:cNvSpPr/>
                <p:nvPr/>
              </p:nvSpPr>
              <p:spPr>
                <a:xfrm>
                  <a:off x="10025973" y="3936672"/>
                  <a:ext cx="117617" cy="154568"/>
                </a:xfrm>
                <a:custGeom>
                  <a:rect b="b" l="l" r="r" t="t"/>
                  <a:pathLst>
                    <a:path extrusionOk="0" h="502" w="382">
                      <a:moveTo>
                        <a:pt x="250" y="48"/>
                      </a:moveTo>
                      <a:cubicBezTo>
                        <a:pt x="335" y="167"/>
                        <a:pt x="335" y="334"/>
                        <a:pt x="250" y="453"/>
                      </a:cubicBezTo>
                      <a:lnTo>
                        <a:pt x="49" y="251"/>
                      </a:lnTo>
                      <a:lnTo>
                        <a:pt x="250" y="48"/>
                      </a:lnTo>
                      <a:close/>
                      <a:moveTo>
                        <a:pt x="250" y="1"/>
                      </a:moveTo>
                      <a:cubicBezTo>
                        <a:pt x="245" y="1"/>
                        <a:pt x="239" y="7"/>
                        <a:pt x="239" y="7"/>
                      </a:cubicBezTo>
                      <a:lnTo>
                        <a:pt x="7" y="238"/>
                      </a:lnTo>
                      <a:cubicBezTo>
                        <a:pt x="0" y="245"/>
                        <a:pt x="0" y="257"/>
                        <a:pt x="7" y="262"/>
                      </a:cubicBezTo>
                      <a:lnTo>
                        <a:pt x="239" y="495"/>
                      </a:lnTo>
                      <a:cubicBezTo>
                        <a:pt x="239" y="495"/>
                        <a:pt x="245" y="501"/>
                        <a:pt x="250" y="501"/>
                      </a:cubicBezTo>
                      <a:cubicBezTo>
                        <a:pt x="258" y="501"/>
                        <a:pt x="263" y="495"/>
                        <a:pt x="263" y="495"/>
                      </a:cubicBezTo>
                      <a:cubicBezTo>
                        <a:pt x="382" y="352"/>
                        <a:pt x="382" y="149"/>
                        <a:pt x="263" y="7"/>
                      </a:cubicBezTo>
                      <a:cubicBezTo>
                        <a:pt x="263" y="7"/>
                        <a:pt x="258" y="1"/>
                        <a:pt x="2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9"/>
                <p:cNvSpPr/>
                <p:nvPr/>
              </p:nvSpPr>
              <p:spPr>
                <a:xfrm>
                  <a:off x="9991181" y="3995174"/>
                  <a:ext cx="35100" cy="36949"/>
                </a:xfrm>
                <a:custGeom>
                  <a:rect b="b" l="l" r="r" t="t"/>
                  <a:pathLst>
                    <a:path extrusionOk="0" h="120" w="114">
                      <a:moveTo>
                        <a:pt x="55" y="37"/>
                      </a:moveTo>
                      <a:cubicBezTo>
                        <a:pt x="66" y="37"/>
                        <a:pt x="78" y="48"/>
                        <a:pt x="78" y="61"/>
                      </a:cubicBezTo>
                      <a:cubicBezTo>
                        <a:pt x="78" y="72"/>
                        <a:pt x="66" y="84"/>
                        <a:pt x="55" y="84"/>
                      </a:cubicBezTo>
                      <a:cubicBezTo>
                        <a:pt x="42" y="84"/>
                        <a:pt x="36" y="72"/>
                        <a:pt x="36" y="61"/>
                      </a:cubicBezTo>
                      <a:cubicBezTo>
                        <a:pt x="36" y="48"/>
                        <a:pt x="42" y="37"/>
                        <a:pt x="55" y="37"/>
                      </a:cubicBezTo>
                      <a:close/>
                      <a:moveTo>
                        <a:pt x="55" y="1"/>
                      </a:moveTo>
                      <a:cubicBezTo>
                        <a:pt x="25" y="1"/>
                        <a:pt x="0" y="31"/>
                        <a:pt x="0" y="61"/>
                      </a:cubicBezTo>
                      <a:cubicBezTo>
                        <a:pt x="0" y="91"/>
                        <a:pt x="25" y="120"/>
                        <a:pt x="55" y="120"/>
                      </a:cubicBezTo>
                      <a:cubicBezTo>
                        <a:pt x="90" y="120"/>
                        <a:pt x="113" y="91"/>
                        <a:pt x="113" y="61"/>
                      </a:cubicBezTo>
                      <a:cubicBezTo>
                        <a:pt x="113" y="31"/>
                        <a:pt x="90" y="1"/>
                        <a:pt x="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8" name="Google Shape;718;p9"/>
              <p:cNvGrpSpPr/>
              <p:nvPr/>
            </p:nvGrpSpPr>
            <p:grpSpPr>
              <a:xfrm>
                <a:off x="7771648" y="4776493"/>
                <a:ext cx="290039" cy="290047"/>
                <a:chOff x="10138048" y="4112793"/>
                <a:chExt cx="290039" cy="290047"/>
              </a:xfrm>
            </p:grpSpPr>
            <p:sp>
              <p:nvSpPr>
                <p:cNvPr id="719" name="Google Shape;719;p9"/>
                <p:cNvSpPr/>
                <p:nvPr/>
              </p:nvSpPr>
              <p:spPr>
                <a:xfrm>
                  <a:off x="10193161" y="4167908"/>
                  <a:ext cx="179812" cy="179817"/>
                </a:xfrm>
                <a:custGeom>
                  <a:rect b="b" l="l" r="r" t="t"/>
                  <a:pathLst>
                    <a:path extrusionOk="0" h="584" w="584">
                      <a:moveTo>
                        <a:pt x="292" y="36"/>
                      </a:moveTo>
                      <a:cubicBezTo>
                        <a:pt x="435" y="36"/>
                        <a:pt x="548" y="149"/>
                        <a:pt x="548" y="292"/>
                      </a:cubicBezTo>
                      <a:cubicBezTo>
                        <a:pt x="548" y="435"/>
                        <a:pt x="435" y="548"/>
                        <a:pt x="292" y="548"/>
                      </a:cubicBezTo>
                      <a:cubicBezTo>
                        <a:pt x="149" y="548"/>
                        <a:pt x="36" y="435"/>
                        <a:pt x="36" y="292"/>
                      </a:cubicBezTo>
                      <a:cubicBezTo>
                        <a:pt x="36" y="149"/>
                        <a:pt x="149" y="36"/>
                        <a:pt x="292" y="36"/>
                      </a:cubicBezTo>
                      <a:close/>
                      <a:moveTo>
                        <a:pt x="292" y="0"/>
                      </a:moveTo>
                      <a:cubicBezTo>
                        <a:pt x="131" y="0"/>
                        <a:pt x="0" y="130"/>
                        <a:pt x="0" y="292"/>
                      </a:cubicBezTo>
                      <a:cubicBezTo>
                        <a:pt x="0" y="452"/>
                        <a:pt x="131" y="583"/>
                        <a:pt x="292" y="583"/>
                      </a:cubicBezTo>
                      <a:cubicBezTo>
                        <a:pt x="452" y="583"/>
                        <a:pt x="584" y="452"/>
                        <a:pt x="584" y="292"/>
                      </a:cubicBezTo>
                      <a:cubicBezTo>
                        <a:pt x="584" y="130"/>
                        <a:pt x="452" y="0"/>
                        <a:pt x="2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9"/>
                <p:cNvSpPr/>
                <p:nvPr/>
              </p:nvSpPr>
              <p:spPr>
                <a:xfrm>
                  <a:off x="10326789" y="4255968"/>
                  <a:ext cx="20629" cy="38488"/>
                </a:xfrm>
                <a:custGeom>
                  <a:rect b="b" l="l" r="r" t="t"/>
                  <a:pathLst>
                    <a:path extrusionOk="0" h="125" w="67">
                      <a:moveTo>
                        <a:pt x="54" y="0"/>
                      </a:moveTo>
                      <a:cubicBezTo>
                        <a:pt x="42" y="0"/>
                        <a:pt x="31" y="6"/>
                        <a:pt x="31" y="17"/>
                      </a:cubicBezTo>
                      <a:cubicBezTo>
                        <a:pt x="31" y="47"/>
                        <a:pt x="24" y="72"/>
                        <a:pt x="7" y="95"/>
                      </a:cubicBezTo>
                      <a:cubicBezTo>
                        <a:pt x="1" y="107"/>
                        <a:pt x="7" y="119"/>
                        <a:pt x="12" y="125"/>
                      </a:cubicBezTo>
                      <a:lnTo>
                        <a:pt x="24" y="125"/>
                      </a:lnTo>
                      <a:cubicBezTo>
                        <a:pt x="31" y="125"/>
                        <a:pt x="37" y="125"/>
                        <a:pt x="37" y="119"/>
                      </a:cubicBezTo>
                      <a:cubicBezTo>
                        <a:pt x="54" y="89"/>
                        <a:pt x="67" y="53"/>
                        <a:pt x="67" y="17"/>
                      </a:cubicBezTo>
                      <a:cubicBezTo>
                        <a:pt x="67" y="6"/>
                        <a:pt x="60" y="0"/>
                        <a:pt x="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9"/>
                <p:cNvSpPr/>
                <p:nvPr/>
              </p:nvSpPr>
              <p:spPr>
                <a:xfrm>
                  <a:off x="10218717" y="4237494"/>
                  <a:ext cx="18782" cy="53575"/>
                </a:xfrm>
                <a:custGeom>
                  <a:rect b="b" l="l" r="r" t="t"/>
                  <a:pathLst>
                    <a:path extrusionOk="0" h="174" w="61">
                      <a:moveTo>
                        <a:pt x="25" y="0"/>
                      </a:moveTo>
                      <a:cubicBezTo>
                        <a:pt x="18" y="0"/>
                        <a:pt x="6" y="6"/>
                        <a:pt x="6" y="12"/>
                      </a:cubicBezTo>
                      <a:cubicBezTo>
                        <a:pt x="0" y="30"/>
                        <a:pt x="0" y="47"/>
                        <a:pt x="0" y="66"/>
                      </a:cubicBezTo>
                      <a:cubicBezTo>
                        <a:pt x="0" y="102"/>
                        <a:pt x="6" y="137"/>
                        <a:pt x="25" y="167"/>
                      </a:cubicBezTo>
                      <a:cubicBezTo>
                        <a:pt x="25" y="173"/>
                        <a:pt x="30" y="173"/>
                        <a:pt x="36" y="173"/>
                      </a:cubicBezTo>
                      <a:lnTo>
                        <a:pt x="48" y="173"/>
                      </a:lnTo>
                      <a:cubicBezTo>
                        <a:pt x="53" y="167"/>
                        <a:pt x="60" y="155"/>
                        <a:pt x="53" y="149"/>
                      </a:cubicBezTo>
                      <a:cubicBezTo>
                        <a:pt x="42" y="126"/>
                        <a:pt x="36" y="96"/>
                        <a:pt x="36" y="66"/>
                      </a:cubicBezTo>
                      <a:lnTo>
                        <a:pt x="36" y="24"/>
                      </a:lnTo>
                      <a:cubicBezTo>
                        <a:pt x="42" y="12"/>
                        <a:pt x="36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9"/>
                <p:cNvSpPr/>
                <p:nvPr/>
              </p:nvSpPr>
              <p:spPr>
                <a:xfrm>
                  <a:off x="10286454" y="4299075"/>
                  <a:ext cx="39103" cy="23093"/>
                </a:xfrm>
                <a:custGeom>
                  <a:rect b="b" l="l" r="r" t="t"/>
                  <a:pathLst>
                    <a:path extrusionOk="0" h="75" w="127">
                      <a:moveTo>
                        <a:pt x="102" y="1"/>
                      </a:moveTo>
                      <a:cubicBezTo>
                        <a:pt x="100" y="1"/>
                        <a:pt x="98" y="1"/>
                        <a:pt x="96" y="3"/>
                      </a:cubicBezTo>
                      <a:cubicBezTo>
                        <a:pt x="72" y="20"/>
                        <a:pt x="42" y="33"/>
                        <a:pt x="19" y="39"/>
                      </a:cubicBezTo>
                      <a:cubicBezTo>
                        <a:pt x="6" y="39"/>
                        <a:pt x="0" y="50"/>
                        <a:pt x="0" y="56"/>
                      </a:cubicBezTo>
                      <a:cubicBezTo>
                        <a:pt x="0" y="69"/>
                        <a:pt x="6" y="75"/>
                        <a:pt x="19" y="75"/>
                      </a:cubicBezTo>
                      <a:cubicBezTo>
                        <a:pt x="55" y="69"/>
                        <a:pt x="91" y="56"/>
                        <a:pt x="113" y="33"/>
                      </a:cubicBezTo>
                      <a:cubicBezTo>
                        <a:pt x="126" y="26"/>
                        <a:pt x="126" y="15"/>
                        <a:pt x="119" y="9"/>
                      </a:cubicBezTo>
                      <a:cubicBezTo>
                        <a:pt x="115" y="5"/>
                        <a:pt x="108" y="1"/>
                        <a:pt x="1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9"/>
                <p:cNvSpPr/>
                <p:nvPr/>
              </p:nvSpPr>
              <p:spPr>
                <a:xfrm>
                  <a:off x="10271983" y="4192540"/>
                  <a:ext cx="40335" cy="15703"/>
                </a:xfrm>
                <a:custGeom>
                  <a:rect b="b" l="l" r="r" t="t"/>
                  <a:pathLst>
                    <a:path extrusionOk="0" h="51" w="131">
                      <a:moveTo>
                        <a:pt x="43" y="1"/>
                      </a:moveTo>
                      <a:cubicBezTo>
                        <a:pt x="34" y="1"/>
                        <a:pt x="26" y="2"/>
                        <a:pt x="17" y="3"/>
                      </a:cubicBezTo>
                      <a:cubicBezTo>
                        <a:pt x="6" y="3"/>
                        <a:pt x="0" y="9"/>
                        <a:pt x="0" y="22"/>
                      </a:cubicBezTo>
                      <a:cubicBezTo>
                        <a:pt x="0" y="33"/>
                        <a:pt x="12" y="39"/>
                        <a:pt x="17" y="39"/>
                      </a:cubicBezTo>
                      <a:cubicBezTo>
                        <a:pt x="26" y="37"/>
                        <a:pt x="34" y="37"/>
                        <a:pt x="41" y="37"/>
                      </a:cubicBezTo>
                      <a:cubicBezTo>
                        <a:pt x="63" y="37"/>
                        <a:pt x="84" y="42"/>
                        <a:pt x="102" y="50"/>
                      </a:cubicBezTo>
                      <a:lnTo>
                        <a:pt x="113" y="50"/>
                      </a:lnTo>
                      <a:cubicBezTo>
                        <a:pt x="119" y="50"/>
                        <a:pt x="125" y="45"/>
                        <a:pt x="125" y="39"/>
                      </a:cubicBezTo>
                      <a:cubicBezTo>
                        <a:pt x="130" y="33"/>
                        <a:pt x="125" y="22"/>
                        <a:pt x="119" y="15"/>
                      </a:cubicBezTo>
                      <a:cubicBezTo>
                        <a:pt x="93" y="6"/>
                        <a:pt x="67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9"/>
                <p:cNvSpPr/>
                <p:nvPr/>
              </p:nvSpPr>
              <p:spPr>
                <a:xfrm>
                  <a:off x="10239038" y="4296611"/>
                  <a:ext cx="36640" cy="25556"/>
                </a:xfrm>
                <a:custGeom>
                  <a:rect b="b" l="l" r="r" t="t"/>
                  <a:pathLst>
                    <a:path extrusionOk="0" h="83" w="119">
                      <a:moveTo>
                        <a:pt x="19" y="1"/>
                      </a:moveTo>
                      <a:cubicBezTo>
                        <a:pt x="14" y="1"/>
                        <a:pt x="9" y="4"/>
                        <a:pt x="6" y="11"/>
                      </a:cubicBezTo>
                      <a:cubicBezTo>
                        <a:pt x="0" y="17"/>
                        <a:pt x="0" y="28"/>
                        <a:pt x="6" y="34"/>
                      </a:cubicBezTo>
                      <a:cubicBezTo>
                        <a:pt x="30" y="58"/>
                        <a:pt x="66" y="70"/>
                        <a:pt x="94" y="83"/>
                      </a:cubicBezTo>
                      <a:lnTo>
                        <a:pt x="102" y="83"/>
                      </a:lnTo>
                      <a:cubicBezTo>
                        <a:pt x="107" y="83"/>
                        <a:pt x="119" y="77"/>
                        <a:pt x="119" y="64"/>
                      </a:cubicBezTo>
                      <a:cubicBezTo>
                        <a:pt x="119" y="58"/>
                        <a:pt x="113" y="47"/>
                        <a:pt x="107" y="47"/>
                      </a:cubicBezTo>
                      <a:cubicBezTo>
                        <a:pt x="77" y="41"/>
                        <a:pt x="53" y="23"/>
                        <a:pt x="30" y="5"/>
                      </a:cubicBezTo>
                      <a:cubicBezTo>
                        <a:pt x="27" y="2"/>
                        <a:pt x="23" y="1"/>
                        <a:pt x="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9"/>
                <p:cNvSpPr/>
                <p:nvPr/>
              </p:nvSpPr>
              <p:spPr>
                <a:xfrm>
                  <a:off x="10317552" y="4208551"/>
                  <a:ext cx="27711" cy="36641"/>
                </a:xfrm>
                <a:custGeom>
                  <a:rect b="b" l="l" r="r" t="t"/>
                  <a:pathLst>
                    <a:path extrusionOk="0" h="119" w="90">
                      <a:moveTo>
                        <a:pt x="24" y="1"/>
                      </a:moveTo>
                      <a:cubicBezTo>
                        <a:pt x="18" y="1"/>
                        <a:pt x="13" y="4"/>
                        <a:pt x="7" y="11"/>
                      </a:cubicBezTo>
                      <a:cubicBezTo>
                        <a:pt x="1" y="17"/>
                        <a:pt x="1" y="28"/>
                        <a:pt x="12" y="34"/>
                      </a:cubicBezTo>
                      <a:cubicBezTo>
                        <a:pt x="31" y="53"/>
                        <a:pt x="48" y="77"/>
                        <a:pt x="54" y="106"/>
                      </a:cubicBezTo>
                      <a:cubicBezTo>
                        <a:pt x="54" y="113"/>
                        <a:pt x="67" y="118"/>
                        <a:pt x="72" y="118"/>
                      </a:cubicBezTo>
                      <a:lnTo>
                        <a:pt x="78" y="118"/>
                      </a:lnTo>
                      <a:cubicBezTo>
                        <a:pt x="84" y="113"/>
                        <a:pt x="90" y="106"/>
                        <a:pt x="90" y="94"/>
                      </a:cubicBezTo>
                      <a:cubicBezTo>
                        <a:pt x="78" y="64"/>
                        <a:pt x="61" y="34"/>
                        <a:pt x="37" y="6"/>
                      </a:cubicBezTo>
                      <a:cubicBezTo>
                        <a:pt x="32" y="2"/>
                        <a:pt x="28" y="1"/>
                        <a:pt x="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9"/>
                <p:cNvSpPr/>
                <p:nvPr/>
              </p:nvSpPr>
              <p:spPr>
                <a:xfrm>
                  <a:off x="10227954" y="4198082"/>
                  <a:ext cx="35100" cy="30483"/>
                </a:xfrm>
                <a:custGeom>
                  <a:rect b="b" l="l" r="r" t="t"/>
                  <a:pathLst>
                    <a:path extrusionOk="0" h="99" w="114">
                      <a:moveTo>
                        <a:pt x="92" y="1"/>
                      </a:moveTo>
                      <a:cubicBezTo>
                        <a:pt x="89" y="1"/>
                        <a:pt x="86" y="2"/>
                        <a:pt x="83" y="4"/>
                      </a:cubicBezTo>
                      <a:cubicBezTo>
                        <a:pt x="53" y="21"/>
                        <a:pt x="23" y="45"/>
                        <a:pt x="6" y="68"/>
                      </a:cubicBezTo>
                      <a:cubicBezTo>
                        <a:pt x="0" y="81"/>
                        <a:pt x="0" y="92"/>
                        <a:pt x="12" y="98"/>
                      </a:cubicBezTo>
                      <a:lnTo>
                        <a:pt x="23" y="98"/>
                      </a:lnTo>
                      <a:cubicBezTo>
                        <a:pt x="23" y="98"/>
                        <a:pt x="30" y="98"/>
                        <a:pt x="36" y="92"/>
                      </a:cubicBezTo>
                      <a:cubicBezTo>
                        <a:pt x="53" y="68"/>
                        <a:pt x="78" y="51"/>
                        <a:pt x="102" y="40"/>
                      </a:cubicBezTo>
                      <a:cubicBezTo>
                        <a:pt x="108" y="32"/>
                        <a:pt x="113" y="21"/>
                        <a:pt x="108" y="15"/>
                      </a:cubicBezTo>
                      <a:cubicBezTo>
                        <a:pt x="103" y="7"/>
                        <a:pt x="99" y="1"/>
                        <a:pt x="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0138048" y="4112793"/>
                  <a:ext cx="290039" cy="290047"/>
                </a:xfrm>
                <a:custGeom>
                  <a:rect b="b" l="l" r="r" t="t"/>
                  <a:pathLst>
                    <a:path extrusionOk="0" h="942" w="942">
                      <a:moveTo>
                        <a:pt x="565" y="42"/>
                      </a:moveTo>
                      <a:cubicBezTo>
                        <a:pt x="573" y="42"/>
                        <a:pt x="578" y="42"/>
                        <a:pt x="584" y="48"/>
                      </a:cubicBezTo>
                      <a:cubicBezTo>
                        <a:pt x="595" y="48"/>
                        <a:pt x="601" y="53"/>
                        <a:pt x="608" y="53"/>
                      </a:cubicBezTo>
                      <a:lnTo>
                        <a:pt x="614" y="53"/>
                      </a:lnTo>
                      <a:lnTo>
                        <a:pt x="614" y="89"/>
                      </a:lnTo>
                      <a:lnTo>
                        <a:pt x="614" y="125"/>
                      </a:lnTo>
                      <a:lnTo>
                        <a:pt x="614" y="138"/>
                      </a:lnTo>
                      <a:lnTo>
                        <a:pt x="614" y="149"/>
                      </a:lnTo>
                      <a:lnTo>
                        <a:pt x="637" y="161"/>
                      </a:lnTo>
                      <a:lnTo>
                        <a:pt x="644" y="161"/>
                      </a:lnTo>
                      <a:lnTo>
                        <a:pt x="650" y="166"/>
                      </a:lnTo>
                      <a:cubicBezTo>
                        <a:pt x="655" y="166"/>
                        <a:pt x="655" y="166"/>
                        <a:pt x="655" y="174"/>
                      </a:cubicBezTo>
                      <a:lnTo>
                        <a:pt x="680" y="185"/>
                      </a:lnTo>
                      <a:lnTo>
                        <a:pt x="685" y="179"/>
                      </a:lnTo>
                      <a:cubicBezTo>
                        <a:pt x="685" y="179"/>
                        <a:pt x="691" y="174"/>
                        <a:pt x="697" y="174"/>
                      </a:cubicBezTo>
                      <a:cubicBezTo>
                        <a:pt x="708" y="166"/>
                        <a:pt x="715" y="161"/>
                        <a:pt x="727" y="155"/>
                      </a:cubicBezTo>
                      <a:cubicBezTo>
                        <a:pt x="738" y="149"/>
                        <a:pt x="751" y="149"/>
                        <a:pt x="757" y="144"/>
                      </a:cubicBezTo>
                      <a:lnTo>
                        <a:pt x="763" y="144"/>
                      </a:lnTo>
                      <a:cubicBezTo>
                        <a:pt x="768" y="144"/>
                        <a:pt x="774" y="155"/>
                        <a:pt x="780" y="161"/>
                      </a:cubicBezTo>
                      <a:cubicBezTo>
                        <a:pt x="787" y="166"/>
                        <a:pt x="793" y="174"/>
                        <a:pt x="798" y="179"/>
                      </a:cubicBezTo>
                      <a:lnTo>
                        <a:pt x="798" y="185"/>
                      </a:lnTo>
                      <a:cubicBezTo>
                        <a:pt x="793" y="191"/>
                        <a:pt x="793" y="202"/>
                        <a:pt x="787" y="215"/>
                      </a:cubicBezTo>
                      <a:cubicBezTo>
                        <a:pt x="780" y="226"/>
                        <a:pt x="774" y="232"/>
                        <a:pt x="768" y="245"/>
                      </a:cubicBezTo>
                      <a:cubicBezTo>
                        <a:pt x="768" y="251"/>
                        <a:pt x="763" y="256"/>
                        <a:pt x="763" y="256"/>
                      </a:cubicBezTo>
                      <a:lnTo>
                        <a:pt x="757" y="262"/>
                      </a:lnTo>
                      <a:lnTo>
                        <a:pt x="768" y="286"/>
                      </a:lnTo>
                      <a:cubicBezTo>
                        <a:pt x="768" y="286"/>
                        <a:pt x="774" y="286"/>
                        <a:pt x="774" y="292"/>
                      </a:cubicBezTo>
                      <a:lnTo>
                        <a:pt x="780" y="298"/>
                      </a:lnTo>
                      <a:lnTo>
                        <a:pt x="780" y="304"/>
                      </a:lnTo>
                      <a:lnTo>
                        <a:pt x="793" y="328"/>
                      </a:lnTo>
                      <a:lnTo>
                        <a:pt x="887" y="328"/>
                      </a:lnTo>
                      <a:lnTo>
                        <a:pt x="887" y="334"/>
                      </a:lnTo>
                      <a:cubicBezTo>
                        <a:pt x="887" y="339"/>
                        <a:pt x="894" y="345"/>
                        <a:pt x="894" y="358"/>
                      </a:cubicBezTo>
                      <a:cubicBezTo>
                        <a:pt x="894" y="364"/>
                        <a:pt x="900" y="369"/>
                        <a:pt x="900" y="375"/>
                      </a:cubicBezTo>
                      <a:lnTo>
                        <a:pt x="900" y="381"/>
                      </a:lnTo>
                      <a:lnTo>
                        <a:pt x="900" y="388"/>
                      </a:lnTo>
                      <a:cubicBezTo>
                        <a:pt x="887" y="394"/>
                        <a:pt x="881" y="399"/>
                        <a:pt x="870" y="405"/>
                      </a:cubicBezTo>
                      <a:cubicBezTo>
                        <a:pt x="864" y="411"/>
                        <a:pt x="864" y="411"/>
                        <a:pt x="858" y="417"/>
                      </a:cubicBezTo>
                      <a:cubicBezTo>
                        <a:pt x="851" y="417"/>
                        <a:pt x="846" y="417"/>
                        <a:pt x="846" y="424"/>
                      </a:cubicBezTo>
                      <a:cubicBezTo>
                        <a:pt x="834" y="424"/>
                        <a:pt x="834" y="429"/>
                        <a:pt x="834" y="429"/>
                      </a:cubicBezTo>
                      <a:lnTo>
                        <a:pt x="823" y="435"/>
                      </a:lnTo>
                      <a:lnTo>
                        <a:pt x="823" y="447"/>
                      </a:lnTo>
                      <a:lnTo>
                        <a:pt x="823" y="459"/>
                      </a:lnTo>
                      <a:lnTo>
                        <a:pt x="823" y="471"/>
                      </a:lnTo>
                      <a:lnTo>
                        <a:pt x="823" y="482"/>
                      </a:lnTo>
                      <a:lnTo>
                        <a:pt x="823" y="495"/>
                      </a:lnTo>
                      <a:lnTo>
                        <a:pt x="823" y="507"/>
                      </a:lnTo>
                      <a:lnTo>
                        <a:pt x="834" y="512"/>
                      </a:lnTo>
                      <a:lnTo>
                        <a:pt x="846" y="518"/>
                      </a:lnTo>
                      <a:cubicBezTo>
                        <a:pt x="846" y="518"/>
                        <a:pt x="851" y="524"/>
                        <a:pt x="858" y="524"/>
                      </a:cubicBezTo>
                      <a:cubicBezTo>
                        <a:pt x="864" y="531"/>
                        <a:pt x="864" y="531"/>
                        <a:pt x="870" y="537"/>
                      </a:cubicBezTo>
                      <a:cubicBezTo>
                        <a:pt x="881" y="542"/>
                        <a:pt x="887" y="548"/>
                        <a:pt x="900" y="554"/>
                      </a:cubicBezTo>
                      <a:lnTo>
                        <a:pt x="900" y="567"/>
                      </a:lnTo>
                      <a:cubicBezTo>
                        <a:pt x="900" y="572"/>
                        <a:pt x="894" y="578"/>
                        <a:pt x="894" y="584"/>
                      </a:cubicBezTo>
                      <a:cubicBezTo>
                        <a:pt x="894" y="595"/>
                        <a:pt x="887" y="602"/>
                        <a:pt x="887" y="608"/>
                      </a:cubicBezTo>
                      <a:cubicBezTo>
                        <a:pt x="876" y="614"/>
                        <a:pt x="864" y="614"/>
                        <a:pt x="851" y="614"/>
                      </a:cubicBezTo>
                      <a:lnTo>
                        <a:pt x="793" y="614"/>
                      </a:lnTo>
                      <a:lnTo>
                        <a:pt x="780" y="638"/>
                      </a:lnTo>
                      <a:lnTo>
                        <a:pt x="780" y="644"/>
                      </a:lnTo>
                      <a:lnTo>
                        <a:pt x="774" y="650"/>
                      </a:lnTo>
                      <a:lnTo>
                        <a:pt x="768" y="655"/>
                      </a:lnTo>
                      <a:lnTo>
                        <a:pt x="757" y="680"/>
                      </a:lnTo>
                      <a:lnTo>
                        <a:pt x="763" y="685"/>
                      </a:lnTo>
                      <a:cubicBezTo>
                        <a:pt x="763" y="685"/>
                        <a:pt x="768" y="691"/>
                        <a:pt x="768" y="697"/>
                      </a:cubicBezTo>
                      <a:cubicBezTo>
                        <a:pt x="774" y="710"/>
                        <a:pt x="780" y="715"/>
                        <a:pt x="787" y="727"/>
                      </a:cubicBezTo>
                      <a:cubicBezTo>
                        <a:pt x="793" y="738"/>
                        <a:pt x="793" y="751"/>
                        <a:pt x="798" y="757"/>
                      </a:cubicBezTo>
                      <a:lnTo>
                        <a:pt x="798" y="762"/>
                      </a:lnTo>
                      <a:cubicBezTo>
                        <a:pt x="793" y="762"/>
                        <a:pt x="787" y="774"/>
                        <a:pt x="780" y="781"/>
                      </a:cubicBezTo>
                      <a:cubicBezTo>
                        <a:pt x="774" y="787"/>
                        <a:pt x="768" y="793"/>
                        <a:pt x="763" y="798"/>
                      </a:cubicBezTo>
                      <a:lnTo>
                        <a:pt x="757" y="798"/>
                      </a:lnTo>
                      <a:cubicBezTo>
                        <a:pt x="751" y="793"/>
                        <a:pt x="738" y="793"/>
                        <a:pt x="727" y="787"/>
                      </a:cubicBezTo>
                      <a:cubicBezTo>
                        <a:pt x="715" y="781"/>
                        <a:pt x="708" y="774"/>
                        <a:pt x="697" y="768"/>
                      </a:cubicBezTo>
                      <a:cubicBezTo>
                        <a:pt x="691" y="762"/>
                        <a:pt x="685" y="762"/>
                        <a:pt x="685" y="762"/>
                      </a:cubicBezTo>
                      <a:lnTo>
                        <a:pt x="680" y="757"/>
                      </a:lnTo>
                      <a:lnTo>
                        <a:pt x="655" y="768"/>
                      </a:lnTo>
                      <a:cubicBezTo>
                        <a:pt x="655" y="768"/>
                        <a:pt x="655" y="774"/>
                        <a:pt x="650" y="774"/>
                      </a:cubicBezTo>
                      <a:lnTo>
                        <a:pt x="644" y="781"/>
                      </a:lnTo>
                      <a:lnTo>
                        <a:pt x="637" y="781"/>
                      </a:lnTo>
                      <a:lnTo>
                        <a:pt x="614" y="793"/>
                      </a:lnTo>
                      <a:lnTo>
                        <a:pt x="614" y="804"/>
                      </a:lnTo>
                      <a:lnTo>
                        <a:pt x="614" y="817"/>
                      </a:lnTo>
                      <a:lnTo>
                        <a:pt x="614" y="853"/>
                      </a:lnTo>
                      <a:lnTo>
                        <a:pt x="614" y="888"/>
                      </a:lnTo>
                      <a:lnTo>
                        <a:pt x="608" y="888"/>
                      </a:lnTo>
                      <a:cubicBezTo>
                        <a:pt x="601" y="888"/>
                        <a:pt x="595" y="894"/>
                        <a:pt x="584" y="894"/>
                      </a:cubicBezTo>
                      <a:cubicBezTo>
                        <a:pt x="578" y="894"/>
                        <a:pt x="573" y="900"/>
                        <a:pt x="565" y="900"/>
                      </a:cubicBezTo>
                      <a:lnTo>
                        <a:pt x="554" y="900"/>
                      </a:lnTo>
                      <a:cubicBezTo>
                        <a:pt x="548" y="888"/>
                        <a:pt x="543" y="881"/>
                        <a:pt x="537" y="870"/>
                      </a:cubicBezTo>
                      <a:lnTo>
                        <a:pt x="524" y="858"/>
                      </a:lnTo>
                      <a:cubicBezTo>
                        <a:pt x="524" y="853"/>
                        <a:pt x="524" y="845"/>
                        <a:pt x="518" y="845"/>
                      </a:cubicBezTo>
                      <a:lnTo>
                        <a:pt x="513" y="834"/>
                      </a:lnTo>
                      <a:lnTo>
                        <a:pt x="507" y="823"/>
                      </a:lnTo>
                      <a:lnTo>
                        <a:pt x="435" y="823"/>
                      </a:lnTo>
                      <a:lnTo>
                        <a:pt x="430" y="834"/>
                      </a:lnTo>
                      <a:lnTo>
                        <a:pt x="422" y="845"/>
                      </a:lnTo>
                      <a:cubicBezTo>
                        <a:pt x="417" y="845"/>
                        <a:pt x="417" y="853"/>
                        <a:pt x="417" y="858"/>
                      </a:cubicBezTo>
                      <a:cubicBezTo>
                        <a:pt x="411" y="864"/>
                        <a:pt x="411" y="864"/>
                        <a:pt x="405" y="870"/>
                      </a:cubicBezTo>
                      <a:cubicBezTo>
                        <a:pt x="400" y="881"/>
                        <a:pt x="394" y="888"/>
                        <a:pt x="387" y="900"/>
                      </a:cubicBezTo>
                      <a:lnTo>
                        <a:pt x="375" y="900"/>
                      </a:lnTo>
                      <a:cubicBezTo>
                        <a:pt x="370" y="900"/>
                        <a:pt x="364" y="894"/>
                        <a:pt x="358" y="894"/>
                      </a:cubicBezTo>
                      <a:cubicBezTo>
                        <a:pt x="345" y="894"/>
                        <a:pt x="340" y="888"/>
                        <a:pt x="334" y="888"/>
                      </a:cubicBezTo>
                      <a:lnTo>
                        <a:pt x="328" y="888"/>
                      </a:lnTo>
                      <a:lnTo>
                        <a:pt x="328" y="853"/>
                      </a:lnTo>
                      <a:lnTo>
                        <a:pt x="328" y="817"/>
                      </a:lnTo>
                      <a:lnTo>
                        <a:pt x="328" y="804"/>
                      </a:lnTo>
                      <a:lnTo>
                        <a:pt x="328" y="793"/>
                      </a:lnTo>
                      <a:lnTo>
                        <a:pt x="304" y="781"/>
                      </a:lnTo>
                      <a:lnTo>
                        <a:pt x="298" y="781"/>
                      </a:lnTo>
                      <a:lnTo>
                        <a:pt x="292" y="774"/>
                      </a:lnTo>
                      <a:cubicBezTo>
                        <a:pt x="287" y="774"/>
                        <a:pt x="287" y="768"/>
                        <a:pt x="287" y="768"/>
                      </a:cubicBezTo>
                      <a:lnTo>
                        <a:pt x="262" y="757"/>
                      </a:lnTo>
                      <a:lnTo>
                        <a:pt x="257" y="762"/>
                      </a:lnTo>
                      <a:cubicBezTo>
                        <a:pt x="257" y="762"/>
                        <a:pt x="251" y="762"/>
                        <a:pt x="244" y="768"/>
                      </a:cubicBezTo>
                      <a:cubicBezTo>
                        <a:pt x="232" y="774"/>
                        <a:pt x="227" y="781"/>
                        <a:pt x="215" y="787"/>
                      </a:cubicBezTo>
                      <a:cubicBezTo>
                        <a:pt x="202" y="793"/>
                        <a:pt x="191" y="793"/>
                        <a:pt x="185" y="798"/>
                      </a:cubicBezTo>
                      <a:lnTo>
                        <a:pt x="179" y="798"/>
                      </a:lnTo>
                      <a:lnTo>
                        <a:pt x="161" y="781"/>
                      </a:lnTo>
                      <a:cubicBezTo>
                        <a:pt x="155" y="774"/>
                        <a:pt x="149" y="762"/>
                        <a:pt x="144" y="762"/>
                      </a:cubicBezTo>
                      <a:lnTo>
                        <a:pt x="144" y="757"/>
                      </a:lnTo>
                      <a:cubicBezTo>
                        <a:pt x="149" y="751"/>
                        <a:pt x="149" y="738"/>
                        <a:pt x="155" y="727"/>
                      </a:cubicBezTo>
                      <a:cubicBezTo>
                        <a:pt x="161" y="715"/>
                        <a:pt x="167" y="710"/>
                        <a:pt x="172" y="697"/>
                      </a:cubicBezTo>
                      <a:cubicBezTo>
                        <a:pt x="172" y="691"/>
                        <a:pt x="179" y="685"/>
                        <a:pt x="179" y="685"/>
                      </a:cubicBezTo>
                      <a:lnTo>
                        <a:pt x="185" y="680"/>
                      </a:lnTo>
                      <a:lnTo>
                        <a:pt x="172" y="655"/>
                      </a:lnTo>
                      <a:lnTo>
                        <a:pt x="167" y="650"/>
                      </a:lnTo>
                      <a:lnTo>
                        <a:pt x="161" y="644"/>
                      </a:lnTo>
                      <a:lnTo>
                        <a:pt x="161" y="638"/>
                      </a:lnTo>
                      <a:lnTo>
                        <a:pt x="149" y="614"/>
                      </a:lnTo>
                      <a:lnTo>
                        <a:pt x="89" y="614"/>
                      </a:lnTo>
                      <a:cubicBezTo>
                        <a:pt x="78" y="614"/>
                        <a:pt x="65" y="614"/>
                        <a:pt x="54" y="608"/>
                      </a:cubicBezTo>
                      <a:cubicBezTo>
                        <a:pt x="54" y="602"/>
                        <a:pt x="48" y="595"/>
                        <a:pt x="48" y="584"/>
                      </a:cubicBezTo>
                      <a:cubicBezTo>
                        <a:pt x="48" y="578"/>
                        <a:pt x="42" y="572"/>
                        <a:pt x="42" y="567"/>
                      </a:cubicBezTo>
                      <a:lnTo>
                        <a:pt x="42" y="554"/>
                      </a:lnTo>
                      <a:cubicBezTo>
                        <a:pt x="54" y="548"/>
                        <a:pt x="59" y="542"/>
                        <a:pt x="72" y="537"/>
                      </a:cubicBezTo>
                      <a:cubicBezTo>
                        <a:pt x="78" y="531"/>
                        <a:pt x="78" y="531"/>
                        <a:pt x="84" y="524"/>
                      </a:cubicBezTo>
                      <a:cubicBezTo>
                        <a:pt x="89" y="524"/>
                        <a:pt x="95" y="518"/>
                        <a:pt x="95" y="518"/>
                      </a:cubicBezTo>
                      <a:lnTo>
                        <a:pt x="108" y="512"/>
                      </a:lnTo>
                      <a:lnTo>
                        <a:pt x="119" y="507"/>
                      </a:lnTo>
                      <a:lnTo>
                        <a:pt x="119" y="495"/>
                      </a:lnTo>
                      <a:lnTo>
                        <a:pt x="119" y="482"/>
                      </a:lnTo>
                      <a:lnTo>
                        <a:pt x="119" y="471"/>
                      </a:lnTo>
                      <a:lnTo>
                        <a:pt x="119" y="459"/>
                      </a:lnTo>
                      <a:lnTo>
                        <a:pt x="119" y="447"/>
                      </a:lnTo>
                      <a:lnTo>
                        <a:pt x="119" y="435"/>
                      </a:lnTo>
                      <a:lnTo>
                        <a:pt x="108" y="429"/>
                      </a:lnTo>
                      <a:cubicBezTo>
                        <a:pt x="108" y="429"/>
                        <a:pt x="108" y="424"/>
                        <a:pt x="95" y="424"/>
                      </a:cubicBezTo>
                      <a:cubicBezTo>
                        <a:pt x="95" y="417"/>
                        <a:pt x="89" y="417"/>
                        <a:pt x="84" y="417"/>
                      </a:cubicBezTo>
                      <a:lnTo>
                        <a:pt x="72" y="405"/>
                      </a:lnTo>
                      <a:cubicBezTo>
                        <a:pt x="59" y="399"/>
                        <a:pt x="54" y="394"/>
                        <a:pt x="42" y="388"/>
                      </a:cubicBezTo>
                      <a:lnTo>
                        <a:pt x="42" y="381"/>
                      </a:lnTo>
                      <a:lnTo>
                        <a:pt x="42" y="375"/>
                      </a:lnTo>
                      <a:cubicBezTo>
                        <a:pt x="42" y="369"/>
                        <a:pt x="48" y="364"/>
                        <a:pt x="48" y="358"/>
                      </a:cubicBezTo>
                      <a:cubicBezTo>
                        <a:pt x="48" y="345"/>
                        <a:pt x="54" y="339"/>
                        <a:pt x="54" y="334"/>
                      </a:cubicBezTo>
                      <a:lnTo>
                        <a:pt x="54" y="328"/>
                      </a:lnTo>
                      <a:lnTo>
                        <a:pt x="149" y="328"/>
                      </a:lnTo>
                      <a:lnTo>
                        <a:pt x="161" y="304"/>
                      </a:lnTo>
                      <a:lnTo>
                        <a:pt x="161" y="298"/>
                      </a:lnTo>
                      <a:lnTo>
                        <a:pt x="167" y="292"/>
                      </a:lnTo>
                      <a:cubicBezTo>
                        <a:pt x="167" y="286"/>
                        <a:pt x="172" y="286"/>
                        <a:pt x="172" y="286"/>
                      </a:cubicBezTo>
                      <a:lnTo>
                        <a:pt x="185" y="262"/>
                      </a:lnTo>
                      <a:lnTo>
                        <a:pt x="179" y="256"/>
                      </a:lnTo>
                      <a:cubicBezTo>
                        <a:pt x="179" y="256"/>
                        <a:pt x="172" y="251"/>
                        <a:pt x="172" y="245"/>
                      </a:cubicBezTo>
                      <a:cubicBezTo>
                        <a:pt x="167" y="232"/>
                        <a:pt x="161" y="226"/>
                        <a:pt x="155" y="215"/>
                      </a:cubicBezTo>
                      <a:cubicBezTo>
                        <a:pt x="149" y="202"/>
                        <a:pt x="149" y="191"/>
                        <a:pt x="144" y="185"/>
                      </a:cubicBezTo>
                      <a:lnTo>
                        <a:pt x="144" y="179"/>
                      </a:lnTo>
                      <a:cubicBezTo>
                        <a:pt x="149" y="174"/>
                        <a:pt x="155" y="166"/>
                        <a:pt x="161" y="161"/>
                      </a:cubicBezTo>
                      <a:cubicBezTo>
                        <a:pt x="167" y="155"/>
                        <a:pt x="172" y="144"/>
                        <a:pt x="179" y="144"/>
                      </a:cubicBezTo>
                      <a:lnTo>
                        <a:pt x="185" y="144"/>
                      </a:lnTo>
                      <a:cubicBezTo>
                        <a:pt x="191" y="149"/>
                        <a:pt x="202" y="149"/>
                        <a:pt x="215" y="155"/>
                      </a:cubicBezTo>
                      <a:cubicBezTo>
                        <a:pt x="227" y="161"/>
                        <a:pt x="232" y="166"/>
                        <a:pt x="244" y="174"/>
                      </a:cubicBezTo>
                      <a:cubicBezTo>
                        <a:pt x="251" y="174"/>
                        <a:pt x="257" y="179"/>
                        <a:pt x="257" y="179"/>
                      </a:cubicBezTo>
                      <a:lnTo>
                        <a:pt x="262" y="185"/>
                      </a:lnTo>
                      <a:lnTo>
                        <a:pt x="287" y="174"/>
                      </a:lnTo>
                      <a:cubicBezTo>
                        <a:pt x="287" y="166"/>
                        <a:pt x="287" y="166"/>
                        <a:pt x="292" y="166"/>
                      </a:cubicBezTo>
                      <a:lnTo>
                        <a:pt x="298" y="161"/>
                      </a:lnTo>
                      <a:lnTo>
                        <a:pt x="304" y="161"/>
                      </a:lnTo>
                      <a:lnTo>
                        <a:pt x="328" y="149"/>
                      </a:lnTo>
                      <a:lnTo>
                        <a:pt x="328" y="138"/>
                      </a:lnTo>
                      <a:lnTo>
                        <a:pt x="328" y="125"/>
                      </a:lnTo>
                      <a:lnTo>
                        <a:pt x="328" y="89"/>
                      </a:lnTo>
                      <a:lnTo>
                        <a:pt x="328" y="53"/>
                      </a:lnTo>
                      <a:lnTo>
                        <a:pt x="334" y="53"/>
                      </a:lnTo>
                      <a:cubicBezTo>
                        <a:pt x="340" y="53"/>
                        <a:pt x="345" y="48"/>
                        <a:pt x="351" y="48"/>
                      </a:cubicBezTo>
                      <a:lnTo>
                        <a:pt x="358" y="48"/>
                      </a:lnTo>
                      <a:cubicBezTo>
                        <a:pt x="364" y="42"/>
                        <a:pt x="370" y="42"/>
                        <a:pt x="375" y="42"/>
                      </a:cubicBezTo>
                      <a:lnTo>
                        <a:pt x="387" y="42"/>
                      </a:lnTo>
                      <a:cubicBezTo>
                        <a:pt x="394" y="48"/>
                        <a:pt x="400" y="59"/>
                        <a:pt x="405" y="72"/>
                      </a:cubicBezTo>
                      <a:cubicBezTo>
                        <a:pt x="411" y="78"/>
                        <a:pt x="411" y="78"/>
                        <a:pt x="417" y="84"/>
                      </a:cubicBezTo>
                      <a:cubicBezTo>
                        <a:pt x="417" y="89"/>
                        <a:pt x="417" y="95"/>
                        <a:pt x="422" y="95"/>
                      </a:cubicBezTo>
                      <a:cubicBezTo>
                        <a:pt x="430" y="102"/>
                        <a:pt x="430" y="108"/>
                        <a:pt x="430" y="108"/>
                      </a:cubicBezTo>
                      <a:lnTo>
                        <a:pt x="435" y="119"/>
                      </a:lnTo>
                      <a:lnTo>
                        <a:pt x="507" y="119"/>
                      </a:lnTo>
                      <a:lnTo>
                        <a:pt x="513" y="108"/>
                      </a:lnTo>
                      <a:cubicBezTo>
                        <a:pt x="513" y="108"/>
                        <a:pt x="513" y="102"/>
                        <a:pt x="518" y="95"/>
                      </a:cubicBezTo>
                      <a:cubicBezTo>
                        <a:pt x="524" y="95"/>
                        <a:pt x="524" y="89"/>
                        <a:pt x="524" y="84"/>
                      </a:cubicBezTo>
                      <a:cubicBezTo>
                        <a:pt x="530" y="78"/>
                        <a:pt x="530" y="78"/>
                        <a:pt x="537" y="72"/>
                      </a:cubicBezTo>
                      <a:cubicBezTo>
                        <a:pt x="543" y="59"/>
                        <a:pt x="548" y="48"/>
                        <a:pt x="554" y="42"/>
                      </a:cubicBezTo>
                      <a:close/>
                      <a:moveTo>
                        <a:pt x="400" y="1"/>
                      </a:moveTo>
                      <a:lnTo>
                        <a:pt x="370" y="6"/>
                      </a:lnTo>
                      <a:cubicBezTo>
                        <a:pt x="364" y="6"/>
                        <a:pt x="358" y="12"/>
                        <a:pt x="345" y="12"/>
                      </a:cubicBezTo>
                      <a:cubicBezTo>
                        <a:pt x="334" y="18"/>
                        <a:pt x="328" y="18"/>
                        <a:pt x="322" y="18"/>
                      </a:cubicBezTo>
                      <a:lnTo>
                        <a:pt x="298" y="31"/>
                      </a:lnTo>
                      <a:lnTo>
                        <a:pt x="298" y="36"/>
                      </a:lnTo>
                      <a:cubicBezTo>
                        <a:pt x="298" y="42"/>
                        <a:pt x="292" y="66"/>
                        <a:pt x="292" y="89"/>
                      </a:cubicBezTo>
                      <a:lnTo>
                        <a:pt x="292" y="125"/>
                      </a:lnTo>
                      <a:cubicBezTo>
                        <a:pt x="287" y="131"/>
                        <a:pt x="287" y="131"/>
                        <a:pt x="280" y="131"/>
                      </a:cubicBezTo>
                      <a:lnTo>
                        <a:pt x="274" y="131"/>
                      </a:lnTo>
                      <a:lnTo>
                        <a:pt x="274" y="138"/>
                      </a:lnTo>
                      <a:cubicBezTo>
                        <a:pt x="268" y="138"/>
                        <a:pt x="268" y="138"/>
                        <a:pt x="262" y="144"/>
                      </a:cubicBezTo>
                      <a:cubicBezTo>
                        <a:pt x="251" y="138"/>
                        <a:pt x="238" y="131"/>
                        <a:pt x="232" y="125"/>
                      </a:cubicBezTo>
                      <a:cubicBezTo>
                        <a:pt x="221" y="119"/>
                        <a:pt x="208" y="114"/>
                        <a:pt x="197" y="108"/>
                      </a:cubicBezTo>
                      <a:cubicBezTo>
                        <a:pt x="191" y="108"/>
                        <a:pt x="185" y="102"/>
                        <a:pt x="185" y="102"/>
                      </a:cubicBezTo>
                      <a:lnTo>
                        <a:pt x="172" y="102"/>
                      </a:lnTo>
                      <a:lnTo>
                        <a:pt x="167" y="108"/>
                      </a:lnTo>
                      <a:cubicBezTo>
                        <a:pt x="167" y="108"/>
                        <a:pt x="149" y="119"/>
                        <a:pt x="137" y="138"/>
                      </a:cubicBezTo>
                      <a:cubicBezTo>
                        <a:pt x="119" y="149"/>
                        <a:pt x="108" y="166"/>
                        <a:pt x="108" y="166"/>
                      </a:cubicBezTo>
                      <a:lnTo>
                        <a:pt x="101" y="174"/>
                      </a:lnTo>
                      <a:lnTo>
                        <a:pt x="101" y="185"/>
                      </a:lnTo>
                      <a:cubicBezTo>
                        <a:pt x="101" y="185"/>
                        <a:pt x="108" y="191"/>
                        <a:pt x="108" y="196"/>
                      </a:cubicBezTo>
                      <a:cubicBezTo>
                        <a:pt x="114" y="209"/>
                        <a:pt x="119" y="221"/>
                        <a:pt x="125" y="232"/>
                      </a:cubicBezTo>
                      <a:cubicBezTo>
                        <a:pt x="131" y="238"/>
                        <a:pt x="137" y="251"/>
                        <a:pt x="144" y="262"/>
                      </a:cubicBezTo>
                      <a:cubicBezTo>
                        <a:pt x="137" y="268"/>
                        <a:pt x="137" y="268"/>
                        <a:pt x="137" y="274"/>
                      </a:cubicBezTo>
                      <a:lnTo>
                        <a:pt x="131" y="281"/>
                      </a:lnTo>
                      <a:cubicBezTo>
                        <a:pt x="131" y="286"/>
                        <a:pt x="131" y="286"/>
                        <a:pt x="125" y="286"/>
                      </a:cubicBezTo>
                      <a:lnTo>
                        <a:pt x="125" y="292"/>
                      </a:lnTo>
                      <a:lnTo>
                        <a:pt x="89" y="292"/>
                      </a:lnTo>
                      <a:cubicBezTo>
                        <a:pt x="65" y="292"/>
                        <a:pt x="42" y="298"/>
                        <a:pt x="42" y="298"/>
                      </a:cubicBezTo>
                      <a:lnTo>
                        <a:pt x="29" y="298"/>
                      </a:lnTo>
                      <a:lnTo>
                        <a:pt x="24" y="322"/>
                      </a:lnTo>
                      <a:cubicBezTo>
                        <a:pt x="18" y="328"/>
                        <a:pt x="18" y="334"/>
                        <a:pt x="12" y="345"/>
                      </a:cubicBezTo>
                      <a:cubicBezTo>
                        <a:pt x="12" y="358"/>
                        <a:pt x="6" y="364"/>
                        <a:pt x="6" y="369"/>
                      </a:cubicBezTo>
                      <a:lnTo>
                        <a:pt x="1" y="399"/>
                      </a:lnTo>
                      <a:lnTo>
                        <a:pt x="12" y="405"/>
                      </a:lnTo>
                      <a:cubicBezTo>
                        <a:pt x="12" y="405"/>
                        <a:pt x="12" y="411"/>
                        <a:pt x="24" y="417"/>
                      </a:cubicBezTo>
                      <a:cubicBezTo>
                        <a:pt x="29" y="424"/>
                        <a:pt x="42" y="429"/>
                        <a:pt x="48" y="435"/>
                      </a:cubicBezTo>
                      <a:cubicBezTo>
                        <a:pt x="54" y="441"/>
                        <a:pt x="59" y="441"/>
                        <a:pt x="65" y="447"/>
                      </a:cubicBezTo>
                      <a:cubicBezTo>
                        <a:pt x="72" y="447"/>
                        <a:pt x="78" y="452"/>
                        <a:pt x="78" y="452"/>
                      </a:cubicBezTo>
                      <a:lnTo>
                        <a:pt x="84" y="452"/>
                      </a:lnTo>
                      <a:lnTo>
                        <a:pt x="84" y="459"/>
                      </a:lnTo>
                      <a:lnTo>
                        <a:pt x="84" y="471"/>
                      </a:lnTo>
                      <a:lnTo>
                        <a:pt x="84" y="482"/>
                      </a:lnTo>
                      <a:lnTo>
                        <a:pt x="84" y="488"/>
                      </a:lnTo>
                      <a:lnTo>
                        <a:pt x="78" y="488"/>
                      </a:lnTo>
                      <a:cubicBezTo>
                        <a:pt x="78" y="488"/>
                        <a:pt x="72" y="495"/>
                        <a:pt x="65" y="495"/>
                      </a:cubicBezTo>
                      <a:cubicBezTo>
                        <a:pt x="59" y="501"/>
                        <a:pt x="54" y="501"/>
                        <a:pt x="48" y="507"/>
                      </a:cubicBezTo>
                      <a:cubicBezTo>
                        <a:pt x="42" y="512"/>
                        <a:pt x="29" y="518"/>
                        <a:pt x="24" y="524"/>
                      </a:cubicBezTo>
                      <a:cubicBezTo>
                        <a:pt x="12" y="531"/>
                        <a:pt x="12" y="537"/>
                        <a:pt x="12" y="537"/>
                      </a:cubicBezTo>
                      <a:lnTo>
                        <a:pt x="1" y="542"/>
                      </a:lnTo>
                      <a:lnTo>
                        <a:pt x="6" y="572"/>
                      </a:lnTo>
                      <a:cubicBezTo>
                        <a:pt x="6" y="578"/>
                        <a:pt x="12" y="584"/>
                        <a:pt x="12" y="595"/>
                      </a:cubicBezTo>
                      <a:cubicBezTo>
                        <a:pt x="18" y="602"/>
                        <a:pt x="18" y="614"/>
                        <a:pt x="18" y="620"/>
                      </a:cubicBezTo>
                      <a:lnTo>
                        <a:pt x="29" y="644"/>
                      </a:lnTo>
                      <a:lnTo>
                        <a:pt x="42" y="644"/>
                      </a:lnTo>
                      <a:cubicBezTo>
                        <a:pt x="42" y="644"/>
                        <a:pt x="65" y="650"/>
                        <a:pt x="89" y="650"/>
                      </a:cubicBezTo>
                      <a:lnTo>
                        <a:pt x="125" y="650"/>
                      </a:lnTo>
                      <a:cubicBezTo>
                        <a:pt x="131" y="655"/>
                        <a:pt x="131" y="655"/>
                        <a:pt x="131" y="661"/>
                      </a:cubicBezTo>
                      <a:lnTo>
                        <a:pt x="137" y="667"/>
                      </a:lnTo>
                      <a:cubicBezTo>
                        <a:pt x="137" y="667"/>
                        <a:pt x="137" y="674"/>
                        <a:pt x="144" y="674"/>
                      </a:cubicBezTo>
                      <a:lnTo>
                        <a:pt x="144" y="680"/>
                      </a:lnTo>
                      <a:cubicBezTo>
                        <a:pt x="137" y="691"/>
                        <a:pt x="131" y="697"/>
                        <a:pt x="125" y="710"/>
                      </a:cubicBezTo>
                      <a:cubicBezTo>
                        <a:pt x="119" y="721"/>
                        <a:pt x="114" y="732"/>
                        <a:pt x="108" y="745"/>
                      </a:cubicBezTo>
                      <a:cubicBezTo>
                        <a:pt x="108" y="751"/>
                        <a:pt x="101" y="757"/>
                        <a:pt x="101" y="757"/>
                      </a:cubicBezTo>
                      <a:lnTo>
                        <a:pt x="101" y="768"/>
                      </a:lnTo>
                      <a:lnTo>
                        <a:pt x="108" y="774"/>
                      </a:lnTo>
                      <a:cubicBezTo>
                        <a:pt x="108" y="774"/>
                        <a:pt x="119" y="793"/>
                        <a:pt x="137" y="804"/>
                      </a:cubicBezTo>
                      <a:cubicBezTo>
                        <a:pt x="149" y="823"/>
                        <a:pt x="167" y="834"/>
                        <a:pt x="167" y="834"/>
                      </a:cubicBezTo>
                      <a:lnTo>
                        <a:pt x="172" y="840"/>
                      </a:lnTo>
                      <a:lnTo>
                        <a:pt x="185" y="834"/>
                      </a:lnTo>
                      <a:cubicBezTo>
                        <a:pt x="185" y="834"/>
                        <a:pt x="191" y="834"/>
                        <a:pt x="197" y="828"/>
                      </a:cubicBezTo>
                      <a:cubicBezTo>
                        <a:pt x="208" y="828"/>
                        <a:pt x="221" y="823"/>
                        <a:pt x="232" y="817"/>
                      </a:cubicBezTo>
                      <a:cubicBezTo>
                        <a:pt x="238" y="810"/>
                        <a:pt x="251" y="804"/>
                        <a:pt x="262" y="798"/>
                      </a:cubicBezTo>
                      <a:cubicBezTo>
                        <a:pt x="268" y="804"/>
                        <a:pt x="268" y="804"/>
                        <a:pt x="274" y="804"/>
                      </a:cubicBezTo>
                      <a:lnTo>
                        <a:pt x="280" y="810"/>
                      </a:lnTo>
                      <a:cubicBezTo>
                        <a:pt x="287" y="810"/>
                        <a:pt x="287" y="810"/>
                        <a:pt x="287" y="817"/>
                      </a:cubicBezTo>
                      <a:lnTo>
                        <a:pt x="292" y="817"/>
                      </a:lnTo>
                      <a:lnTo>
                        <a:pt x="292" y="853"/>
                      </a:lnTo>
                      <a:cubicBezTo>
                        <a:pt x="292" y="875"/>
                        <a:pt x="298" y="900"/>
                        <a:pt x="298" y="900"/>
                      </a:cubicBezTo>
                      <a:lnTo>
                        <a:pt x="298" y="911"/>
                      </a:lnTo>
                      <a:lnTo>
                        <a:pt x="322" y="917"/>
                      </a:lnTo>
                      <a:cubicBezTo>
                        <a:pt x="328" y="924"/>
                        <a:pt x="334" y="924"/>
                        <a:pt x="345" y="930"/>
                      </a:cubicBezTo>
                      <a:cubicBezTo>
                        <a:pt x="358" y="930"/>
                        <a:pt x="364" y="930"/>
                        <a:pt x="370" y="935"/>
                      </a:cubicBezTo>
                      <a:lnTo>
                        <a:pt x="400" y="941"/>
                      </a:lnTo>
                      <a:lnTo>
                        <a:pt x="405" y="930"/>
                      </a:lnTo>
                      <a:lnTo>
                        <a:pt x="417" y="917"/>
                      </a:lnTo>
                      <a:cubicBezTo>
                        <a:pt x="422" y="911"/>
                        <a:pt x="430" y="900"/>
                        <a:pt x="435" y="888"/>
                      </a:cubicBezTo>
                      <a:cubicBezTo>
                        <a:pt x="441" y="888"/>
                        <a:pt x="441" y="881"/>
                        <a:pt x="447" y="875"/>
                      </a:cubicBezTo>
                      <a:cubicBezTo>
                        <a:pt x="447" y="870"/>
                        <a:pt x="452" y="864"/>
                        <a:pt x="452" y="864"/>
                      </a:cubicBezTo>
                      <a:lnTo>
                        <a:pt x="452" y="858"/>
                      </a:lnTo>
                      <a:lnTo>
                        <a:pt x="488" y="858"/>
                      </a:lnTo>
                      <a:lnTo>
                        <a:pt x="488" y="864"/>
                      </a:lnTo>
                      <a:cubicBezTo>
                        <a:pt x="488" y="864"/>
                        <a:pt x="494" y="870"/>
                        <a:pt x="494" y="875"/>
                      </a:cubicBezTo>
                      <a:cubicBezTo>
                        <a:pt x="501" y="881"/>
                        <a:pt x="501" y="888"/>
                        <a:pt x="507" y="888"/>
                      </a:cubicBezTo>
                      <a:cubicBezTo>
                        <a:pt x="513" y="900"/>
                        <a:pt x="518" y="911"/>
                        <a:pt x="524" y="917"/>
                      </a:cubicBezTo>
                      <a:cubicBezTo>
                        <a:pt x="530" y="924"/>
                        <a:pt x="537" y="930"/>
                        <a:pt x="537" y="930"/>
                      </a:cubicBezTo>
                      <a:lnTo>
                        <a:pt x="543" y="941"/>
                      </a:lnTo>
                      <a:lnTo>
                        <a:pt x="573" y="935"/>
                      </a:lnTo>
                      <a:cubicBezTo>
                        <a:pt x="578" y="930"/>
                        <a:pt x="584" y="930"/>
                        <a:pt x="595" y="930"/>
                      </a:cubicBezTo>
                      <a:cubicBezTo>
                        <a:pt x="608" y="924"/>
                        <a:pt x="614" y="924"/>
                        <a:pt x="620" y="917"/>
                      </a:cubicBezTo>
                      <a:lnTo>
                        <a:pt x="644" y="911"/>
                      </a:lnTo>
                      <a:lnTo>
                        <a:pt x="644" y="900"/>
                      </a:lnTo>
                      <a:cubicBezTo>
                        <a:pt x="644" y="900"/>
                        <a:pt x="650" y="875"/>
                        <a:pt x="650" y="853"/>
                      </a:cubicBezTo>
                      <a:lnTo>
                        <a:pt x="650" y="817"/>
                      </a:lnTo>
                      <a:cubicBezTo>
                        <a:pt x="655" y="810"/>
                        <a:pt x="655" y="810"/>
                        <a:pt x="661" y="810"/>
                      </a:cubicBezTo>
                      <a:lnTo>
                        <a:pt x="667" y="804"/>
                      </a:lnTo>
                      <a:cubicBezTo>
                        <a:pt x="673" y="804"/>
                        <a:pt x="673" y="804"/>
                        <a:pt x="680" y="798"/>
                      </a:cubicBezTo>
                      <a:cubicBezTo>
                        <a:pt x="691" y="804"/>
                        <a:pt x="703" y="810"/>
                        <a:pt x="708" y="817"/>
                      </a:cubicBezTo>
                      <a:cubicBezTo>
                        <a:pt x="721" y="823"/>
                        <a:pt x="733" y="828"/>
                        <a:pt x="744" y="828"/>
                      </a:cubicBezTo>
                      <a:cubicBezTo>
                        <a:pt x="751" y="834"/>
                        <a:pt x="757" y="834"/>
                        <a:pt x="757" y="834"/>
                      </a:cubicBezTo>
                      <a:lnTo>
                        <a:pt x="768" y="840"/>
                      </a:lnTo>
                      <a:lnTo>
                        <a:pt x="774" y="834"/>
                      </a:lnTo>
                      <a:cubicBezTo>
                        <a:pt x="774" y="834"/>
                        <a:pt x="793" y="823"/>
                        <a:pt x="804" y="804"/>
                      </a:cubicBezTo>
                      <a:cubicBezTo>
                        <a:pt x="823" y="793"/>
                        <a:pt x="834" y="774"/>
                        <a:pt x="834" y="774"/>
                      </a:cubicBezTo>
                      <a:lnTo>
                        <a:pt x="840" y="768"/>
                      </a:lnTo>
                      <a:lnTo>
                        <a:pt x="840" y="757"/>
                      </a:lnTo>
                      <a:cubicBezTo>
                        <a:pt x="840" y="757"/>
                        <a:pt x="834" y="751"/>
                        <a:pt x="834" y="745"/>
                      </a:cubicBezTo>
                      <a:cubicBezTo>
                        <a:pt x="828" y="732"/>
                        <a:pt x="823" y="721"/>
                        <a:pt x="816" y="710"/>
                      </a:cubicBezTo>
                      <a:cubicBezTo>
                        <a:pt x="810" y="697"/>
                        <a:pt x="804" y="691"/>
                        <a:pt x="798" y="680"/>
                      </a:cubicBezTo>
                      <a:cubicBezTo>
                        <a:pt x="804" y="674"/>
                        <a:pt x="804" y="667"/>
                        <a:pt x="804" y="667"/>
                      </a:cubicBezTo>
                      <a:lnTo>
                        <a:pt x="810" y="661"/>
                      </a:lnTo>
                      <a:cubicBezTo>
                        <a:pt x="810" y="655"/>
                        <a:pt x="810" y="655"/>
                        <a:pt x="816" y="650"/>
                      </a:cubicBezTo>
                      <a:lnTo>
                        <a:pt x="851" y="650"/>
                      </a:lnTo>
                      <a:cubicBezTo>
                        <a:pt x="876" y="650"/>
                        <a:pt x="900" y="644"/>
                        <a:pt x="900" y="644"/>
                      </a:cubicBezTo>
                      <a:lnTo>
                        <a:pt x="911" y="644"/>
                      </a:lnTo>
                      <a:lnTo>
                        <a:pt x="917" y="620"/>
                      </a:lnTo>
                      <a:cubicBezTo>
                        <a:pt x="923" y="614"/>
                        <a:pt x="923" y="602"/>
                        <a:pt x="930" y="595"/>
                      </a:cubicBezTo>
                      <a:cubicBezTo>
                        <a:pt x="930" y="584"/>
                        <a:pt x="936" y="578"/>
                        <a:pt x="936" y="572"/>
                      </a:cubicBezTo>
                      <a:lnTo>
                        <a:pt x="941" y="542"/>
                      </a:lnTo>
                      <a:lnTo>
                        <a:pt x="930" y="537"/>
                      </a:lnTo>
                      <a:cubicBezTo>
                        <a:pt x="930" y="537"/>
                        <a:pt x="930" y="531"/>
                        <a:pt x="917" y="524"/>
                      </a:cubicBezTo>
                      <a:cubicBezTo>
                        <a:pt x="911" y="518"/>
                        <a:pt x="900" y="512"/>
                        <a:pt x="894" y="507"/>
                      </a:cubicBezTo>
                      <a:cubicBezTo>
                        <a:pt x="887" y="501"/>
                        <a:pt x="881" y="501"/>
                        <a:pt x="876" y="495"/>
                      </a:cubicBezTo>
                      <a:cubicBezTo>
                        <a:pt x="870" y="495"/>
                        <a:pt x="864" y="488"/>
                        <a:pt x="864" y="488"/>
                      </a:cubicBezTo>
                      <a:lnTo>
                        <a:pt x="858" y="488"/>
                      </a:lnTo>
                      <a:lnTo>
                        <a:pt x="858" y="482"/>
                      </a:lnTo>
                      <a:lnTo>
                        <a:pt x="858" y="471"/>
                      </a:lnTo>
                      <a:lnTo>
                        <a:pt x="858" y="459"/>
                      </a:lnTo>
                      <a:lnTo>
                        <a:pt x="858" y="452"/>
                      </a:lnTo>
                      <a:lnTo>
                        <a:pt x="864" y="452"/>
                      </a:lnTo>
                      <a:cubicBezTo>
                        <a:pt x="864" y="452"/>
                        <a:pt x="870" y="447"/>
                        <a:pt x="876" y="447"/>
                      </a:cubicBezTo>
                      <a:cubicBezTo>
                        <a:pt x="881" y="441"/>
                        <a:pt x="887" y="441"/>
                        <a:pt x="894" y="435"/>
                      </a:cubicBezTo>
                      <a:cubicBezTo>
                        <a:pt x="900" y="429"/>
                        <a:pt x="911" y="424"/>
                        <a:pt x="917" y="417"/>
                      </a:cubicBezTo>
                      <a:cubicBezTo>
                        <a:pt x="930" y="411"/>
                        <a:pt x="930" y="405"/>
                        <a:pt x="930" y="405"/>
                      </a:cubicBezTo>
                      <a:lnTo>
                        <a:pt x="941" y="399"/>
                      </a:lnTo>
                      <a:lnTo>
                        <a:pt x="936" y="369"/>
                      </a:lnTo>
                      <a:cubicBezTo>
                        <a:pt x="936" y="364"/>
                        <a:pt x="930" y="358"/>
                        <a:pt x="930" y="345"/>
                      </a:cubicBezTo>
                      <a:cubicBezTo>
                        <a:pt x="923" y="334"/>
                        <a:pt x="923" y="328"/>
                        <a:pt x="917" y="322"/>
                      </a:cubicBezTo>
                      <a:lnTo>
                        <a:pt x="911" y="298"/>
                      </a:lnTo>
                      <a:lnTo>
                        <a:pt x="900" y="298"/>
                      </a:lnTo>
                      <a:cubicBezTo>
                        <a:pt x="900" y="298"/>
                        <a:pt x="876" y="292"/>
                        <a:pt x="851" y="292"/>
                      </a:cubicBezTo>
                      <a:lnTo>
                        <a:pt x="816" y="292"/>
                      </a:lnTo>
                      <a:lnTo>
                        <a:pt x="816" y="286"/>
                      </a:lnTo>
                      <a:cubicBezTo>
                        <a:pt x="810" y="286"/>
                        <a:pt x="810" y="286"/>
                        <a:pt x="810" y="281"/>
                      </a:cubicBezTo>
                      <a:lnTo>
                        <a:pt x="804" y="274"/>
                      </a:lnTo>
                      <a:cubicBezTo>
                        <a:pt x="804" y="268"/>
                        <a:pt x="804" y="268"/>
                        <a:pt x="798" y="262"/>
                      </a:cubicBezTo>
                      <a:cubicBezTo>
                        <a:pt x="804" y="251"/>
                        <a:pt x="810" y="238"/>
                        <a:pt x="816" y="232"/>
                      </a:cubicBezTo>
                      <a:cubicBezTo>
                        <a:pt x="823" y="221"/>
                        <a:pt x="828" y="209"/>
                        <a:pt x="834" y="196"/>
                      </a:cubicBezTo>
                      <a:cubicBezTo>
                        <a:pt x="834" y="191"/>
                        <a:pt x="840" y="185"/>
                        <a:pt x="840" y="185"/>
                      </a:cubicBezTo>
                      <a:lnTo>
                        <a:pt x="840" y="174"/>
                      </a:lnTo>
                      <a:lnTo>
                        <a:pt x="834" y="166"/>
                      </a:lnTo>
                      <a:cubicBezTo>
                        <a:pt x="834" y="166"/>
                        <a:pt x="823" y="149"/>
                        <a:pt x="804" y="138"/>
                      </a:cubicBezTo>
                      <a:cubicBezTo>
                        <a:pt x="793" y="119"/>
                        <a:pt x="774" y="108"/>
                        <a:pt x="774" y="108"/>
                      </a:cubicBezTo>
                      <a:lnTo>
                        <a:pt x="768" y="102"/>
                      </a:lnTo>
                      <a:lnTo>
                        <a:pt x="757" y="102"/>
                      </a:lnTo>
                      <a:cubicBezTo>
                        <a:pt x="757" y="102"/>
                        <a:pt x="751" y="108"/>
                        <a:pt x="744" y="108"/>
                      </a:cubicBezTo>
                      <a:cubicBezTo>
                        <a:pt x="733" y="114"/>
                        <a:pt x="721" y="119"/>
                        <a:pt x="708" y="125"/>
                      </a:cubicBezTo>
                      <a:cubicBezTo>
                        <a:pt x="703" y="131"/>
                        <a:pt x="691" y="138"/>
                        <a:pt x="680" y="144"/>
                      </a:cubicBezTo>
                      <a:cubicBezTo>
                        <a:pt x="673" y="138"/>
                        <a:pt x="667" y="138"/>
                        <a:pt x="667" y="138"/>
                      </a:cubicBezTo>
                      <a:lnTo>
                        <a:pt x="667" y="131"/>
                      </a:lnTo>
                      <a:lnTo>
                        <a:pt x="661" y="131"/>
                      </a:lnTo>
                      <a:cubicBezTo>
                        <a:pt x="655" y="131"/>
                        <a:pt x="655" y="131"/>
                        <a:pt x="655" y="125"/>
                      </a:cubicBezTo>
                      <a:lnTo>
                        <a:pt x="650" y="125"/>
                      </a:lnTo>
                      <a:lnTo>
                        <a:pt x="650" y="89"/>
                      </a:lnTo>
                      <a:cubicBezTo>
                        <a:pt x="650" y="66"/>
                        <a:pt x="644" y="42"/>
                        <a:pt x="644" y="36"/>
                      </a:cubicBezTo>
                      <a:lnTo>
                        <a:pt x="644" y="31"/>
                      </a:lnTo>
                      <a:lnTo>
                        <a:pt x="620" y="18"/>
                      </a:lnTo>
                      <a:cubicBezTo>
                        <a:pt x="614" y="18"/>
                        <a:pt x="608" y="18"/>
                        <a:pt x="595" y="12"/>
                      </a:cubicBezTo>
                      <a:cubicBezTo>
                        <a:pt x="584" y="12"/>
                        <a:pt x="578" y="6"/>
                        <a:pt x="573" y="6"/>
                      </a:cubicBezTo>
                      <a:lnTo>
                        <a:pt x="543" y="1"/>
                      </a:lnTo>
                      <a:lnTo>
                        <a:pt x="537" y="12"/>
                      </a:lnTo>
                      <a:cubicBezTo>
                        <a:pt x="537" y="12"/>
                        <a:pt x="530" y="12"/>
                        <a:pt x="524" y="23"/>
                      </a:cubicBezTo>
                      <a:cubicBezTo>
                        <a:pt x="518" y="31"/>
                        <a:pt x="513" y="42"/>
                        <a:pt x="507" y="48"/>
                      </a:cubicBezTo>
                      <a:cubicBezTo>
                        <a:pt x="501" y="53"/>
                        <a:pt x="501" y="59"/>
                        <a:pt x="494" y="66"/>
                      </a:cubicBezTo>
                      <a:cubicBezTo>
                        <a:pt x="494" y="72"/>
                        <a:pt x="488" y="78"/>
                        <a:pt x="488" y="78"/>
                      </a:cubicBezTo>
                      <a:lnTo>
                        <a:pt x="488" y="84"/>
                      </a:lnTo>
                      <a:lnTo>
                        <a:pt x="452" y="84"/>
                      </a:lnTo>
                      <a:lnTo>
                        <a:pt x="452" y="78"/>
                      </a:lnTo>
                      <a:cubicBezTo>
                        <a:pt x="452" y="78"/>
                        <a:pt x="447" y="72"/>
                        <a:pt x="447" y="66"/>
                      </a:cubicBezTo>
                      <a:cubicBezTo>
                        <a:pt x="441" y="59"/>
                        <a:pt x="441" y="53"/>
                        <a:pt x="435" y="48"/>
                      </a:cubicBezTo>
                      <a:cubicBezTo>
                        <a:pt x="430" y="42"/>
                        <a:pt x="422" y="31"/>
                        <a:pt x="417" y="23"/>
                      </a:cubicBezTo>
                      <a:cubicBezTo>
                        <a:pt x="411" y="12"/>
                        <a:pt x="405" y="12"/>
                        <a:pt x="405" y="12"/>
                      </a:cubicBez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28" name="Google Shape;728;p9"/>
            <p:cNvGrpSpPr/>
            <p:nvPr/>
          </p:nvGrpSpPr>
          <p:grpSpPr>
            <a:xfrm>
              <a:off x="90922" y="2540904"/>
              <a:ext cx="565294" cy="461632"/>
              <a:chOff x="2909999" y="3910400"/>
              <a:chExt cx="210632" cy="172007"/>
            </a:xfrm>
          </p:grpSpPr>
          <p:sp>
            <p:nvSpPr>
              <p:cNvPr id="729" name="Google Shape;729;p9"/>
              <p:cNvSpPr/>
              <p:nvPr/>
            </p:nvSpPr>
            <p:spPr>
              <a:xfrm>
                <a:off x="3111967" y="4000645"/>
                <a:ext cx="8664" cy="22742"/>
              </a:xfrm>
              <a:custGeom>
                <a:rect b="b" l="l" r="r" t="t"/>
                <a:pathLst>
                  <a:path extrusionOk="0" h="126" w="48">
                    <a:moveTo>
                      <a:pt x="25" y="1"/>
                    </a:moveTo>
                    <a:lnTo>
                      <a:pt x="1" y="12"/>
                    </a:lnTo>
                    <a:cubicBezTo>
                      <a:pt x="19" y="42"/>
                      <a:pt x="25" y="72"/>
                      <a:pt x="25" y="102"/>
                    </a:cubicBezTo>
                    <a:lnTo>
                      <a:pt x="25" y="120"/>
                    </a:lnTo>
                    <a:lnTo>
                      <a:pt x="48" y="125"/>
                    </a:lnTo>
                    <a:lnTo>
                      <a:pt x="48" y="102"/>
                    </a:lnTo>
                    <a:cubicBezTo>
                      <a:pt x="48" y="67"/>
                      <a:pt x="42" y="37"/>
                      <a:pt x="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3093737" y="4041436"/>
                <a:ext cx="19493" cy="16425"/>
              </a:xfrm>
              <a:custGeom>
                <a:rect b="b" l="l" r="r" t="t"/>
                <a:pathLst>
                  <a:path extrusionOk="0" h="91" w="108">
                    <a:moveTo>
                      <a:pt x="85" y="1"/>
                    </a:moveTo>
                    <a:cubicBezTo>
                      <a:pt x="66" y="31"/>
                      <a:pt x="36" y="55"/>
                      <a:pt x="0" y="72"/>
                    </a:cubicBezTo>
                    <a:lnTo>
                      <a:pt x="13" y="91"/>
                    </a:lnTo>
                    <a:cubicBezTo>
                      <a:pt x="49" y="72"/>
                      <a:pt x="85" y="48"/>
                      <a:pt x="107" y="12"/>
                    </a:cubicBez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2962702" y="3911483"/>
                <a:ext cx="21478" cy="11010"/>
              </a:xfrm>
              <a:custGeom>
                <a:rect b="b" l="l" r="r" t="t"/>
                <a:pathLst>
                  <a:path extrusionOk="0" h="61" w="119">
                    <a:moveTo>
                      <a:pt x="119" y="0"/>
                    </a:moveTo>
                    <a:cubicBezTo>
                      <a:pt x="77" y="6"/>
                      <a:pt x="36" y="18"/>
                      <a:pt x="0" y="42"/>
                    </a:cubicBezTo>
                    <a:lnTo>
                      <a:pt x="11" y="60"/>
                    </a:lnTo>
                    <a:cubicBezTo>
                      <a:pt x="47" y="42"/>
                      <a:pt x="83" y="30"/>
                      <a:pt x="119" y="18"/>
                    </a:cubicBez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3005658" y="3910400"/>
                <a:ext cx="21659" cy="10829"/>
              </a:xfrm>
              <a:custGeom>
                <a:rect b="b" l="l" r="r" t="t"/>
                <a:pathLst>
                  <a:path extrusionOk="0" h="60" w="120">
                    <a:moveTo>
                      <a:pt x="1" y="1"/>
                    </a:moveTo>
                    <a:lnTo>
                      <a:pt x="1" y="24"/>
                    </a:lnTo>
                    <a:cubicBezTo>
                      <a:pt x="37" y="31"/>
                      <a:pt x="72" y="42"/>
                      <a:pt x="108" y="59"/>
                    </a:cubicBezTo>
                    <a:lnTo>
                      <a:pt x="119" y="42"/>
                    </a:lnTo>
                    <a:cubicBezTo>
                      <a:pt x="84" y="18"/>
                      <a:pt x="42" y="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3041034" y="3930795"/>
                <a:ext cx="15161" cy="20576"/>
              </a:xfrm>
              <a:custGeom>
                <a:rect b="b" l="l" r="r" t="t"/>
                <a:pathLst>
                  <a:path extrusionOk="0" h="114" w="84">
                    <a:moveTo>
                      <a:pt x="19" y="1"/>
                    </a:moveTo>
                    <a:lnTo>
                      <a:pt x="1" y="18"/>
                    </a:lnTo>
                    <a:cubicBezTo>
                      <a:pt x="25" y="48"/>
                      <a:pt x="48" y="78"/>
                      <a:pt x="61" y="113"/>
                    </a:cubicBezTo>
                    <a:lnTo>
                      <a:pt x="84" y="108"/>
                    </a:lnTo>
                    <a:cubicBezTo>
                      <a:pt x="66" y="66"/>
                      <a:pt x="48" y="3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3051864" y="4057680"/>
                <a:ext cx="21659" cy="4332"/>
              </a:xfrm>
              <a:custGeom>
                <a:rect b="b" l="l" r="r" t="t"/>
                <a:pathLst>
                  <a:path extrusionOk="0" h="24" w="120">
                    <a:moveTo>
                      <a:pt x="1" y="1"/>
                    </a:moveTo>
                    <a:lnTo>
                      <a:pt x="1" y="24"/>
                    </a:lnTo>
                    <a:lnTo>
                      <a:pt x="119" y="24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2934726" y="3932961"/>
                <a:ext cx="15161" cy="20395"/>
              </a:xfrm>
              <a:custGeom>
                <a:rect b="b" l="l" r="r" t="t"/>
                <a:pathLst>
                  <a:path extrusionOk="0" h="113" w="84">
                    <a:moveTo>
                      <a:pt x="65" y="0"/>
                    </a:moveTo>
                    <a:cubicBezTo>
                      <a:pt x="36" y="30"/>
                      <a:pt x="18" y="66"/>
                      <a:pt x="1" y="107"/>
                    </a:cubicBezTo>
                    <a:lnTo>
                      <a:pt x="24" y="113"/>
                    </a:lnTo>
                    <a:cubicBezTo>
                      <a:pt x="36" y="77"/>
                      <a:pt x="54" y="49"/>
                      <a:pt x="84" y="19"/>
                    </a:cubicBezTo>
                    <a:lnTo>
                      <a:pt x="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2923896" y="3973933"/>
                <a:ext cx="12093" cy="18229"/>
              </a:xfrm>
              <a:custGeom>
                <a:rect b="b" l="l" r="r" t="t"/>
                <a:pathLst>
                  <a:path extrusionOk="0" h="101" w="67">
                    <a:moveTo>
                      <a:pt x="36" y="0"/>
                    </a:moveTo>
                    <a:lnTo>
                      <a:pt x="36" y="6"/>
                    </a:lnTo>
                    <a:cubicBezTo>
                      <a:pt x="36" y="23"/>
                      <a:pt x="36" y="36"/>
                      <a:pt x="42" y="53"/>
                    </a:cubicBezTo>
                    <a:cubicBezTo>
                      <a:pt x="25" y="65"/>
                      <a:pt x="12" y="72"/>
                      <a:pt x="1" y="89"/>
                    </a:cubicBezTo>
                    <a:lnTo>
                      <a:pt x="12" y="100"/>
                    </a:lnTo>
                    <a:cubicBezTo>
                      <a:pt x="31" y="89"/>
                      <a:pt x="42" y="77"/>
                      <a:pt x="61" y="72"/>
                    </a:cubicBezTo>
                    <a:lnTo>
                      <a:pt x="66" y="65"/>
                    </a:lnTo>
                    <a:lnTo>
                      <a:pt x="66" y="59"/>
                    </a:lnTo>
                    <a:cubicBezTo>
                      <a:pt x="66" y="42"/>
                      <a:pt x="61" y="23"/>
                      <a:pt x="61" y="6"/>
                    </a:cubicBez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9"/>
              <p:cNvSpPr/>
              <p:nvPr/>
            </p:nvSpPr>
            <p:spPr>
              <a:xfrm>
                <a:off x="2911082" y="4009309"/>
                <a:ext cx="5595" cy="21478"/>
              </a:xfrm>
              <a:custGeom>
                <a:rect b="b" l="l" r="r" t="t"/>
                <a:pathLst>
                  <a:path extrusionOk="0" h="119" w="31">
                    <a:moveTo>
                      <a:pt x="6" y="0"/>
                    </a:moveTo>
                    <a:cubicBezTo>
                      <a:pt x="0" y="19"/>
                      <a:pt x="0" y="36"/>
                      <a:pt x="0" y="54"/>
                    </a:cubicBezTo>
                    <a:cubicBezTo>
                      <a:pt x="0" y="77"/>
                      <a:pt x="0" y="102"/>
                      <a:pt x="6" y="119"/>
                    </a:cubicBezTo>
                    <a:lnTo>
                      <a:pt x="30" y="113"/>
                    </a:lnTo>
                    <a:cubicBezTo>
                      <a:pt x="24" y="96"/>
                      <a:pt x="24" y="77"/>
                      <a:pt x="24" y="54"/>
                    </a:cubicBezTo>
                    <a:cubicBezTo>
                      <a:pt x="24" y="42"/>
                      <a:pt x="24" y="24"/>
                      <a:pt x="30" y="6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9"/>
              <p:cNvSpPr/>
              <p:nvPr/>
            </p:nvSpPr>
            <p:spPr>
              <a:xfrm>
                <a:off x="2923896" y="4046851"/>
                <a:ext cx="21659" cy="14078"/>
              </a:xfrm>
              <a:custGeom>
                <a:rect b="b" l="l" r="r" t="t"/>
                <a:pathLst>
                  <a:path extrusionOk="0" h="78" w="120">
                    <a:moveTo>
                      <a:pt x="18" y="1"/>
                    </a:moveTo>
                    <a:lnTo>
                      <a:pt x="1" y="18"/>
                    </a:lnTo>
                    <a:cubicBezTo>
                      <a:pt x="36" y="48"/>
                      <a:pt x="72" y="67"/>
                      <a:pt x="114" y="78"/>
                    </a:cubicBezTo>
                    <a:lnTo>
                      <a:pt x="119" y="54"/>
                    </a:lnTo>
                    <a:cubicBezTo>
                      <a:pt x="78" y="48"/>
                      <a:pt x="48" y="3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9"/>
              <p:cNvSpPr/>
              <p:nvPr/>
            </p:nvSpPr>
            <p:spPr>
              <a:xfrm>
                <a:off x="2965770" y="4057680"/>
                <a:ext cx="21839" cy="4332"/>
              </a:xfrm>
              <a:custGeom>
                <a:rect b="b" l="l" r="r" t="t"/>
                <a:pathLst>
                  <a:path extrusionOk="0" h="24" w="121">
                    <a:moveTo>
                      <a:pt x="0" y="1"/>
                    </a:moveTo>
                    <a:lnTo>
                      <a:pt x="0" y="24"/>
                    </a:lnTo>
                    <a:lnTo>
                      <a:pt x="120" y="2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9"/>
              <p:cNvSpPr/>
              <p:nvPr/>
            </p:nvSpPr>
            <p:spPr>
              <a:xfrm>
                <a:off x="3070274" y="3959674"/>
                <a:ext cx="31044" cy="28337"/>
              </a:xfrm>
              <a:custGeom>
                <a:rect b="b" l="l" r="r" t="t"/>
                <a:pathLst>
                  <a:path extrusionOk="0" h="157" w="172">
                    <a:moveTo>
                      <a:pt x="17" y="1"/>
                    </a:moveTo>
                    <a:lnTo>
                      <a:pt x="0" y="19"/>
                    </a:lnTo>
                    <a:cubicBezTo>
                      <a:pt x="29" y="49"/>
                      <a:pt x="47" y="79"/>
                      <a:pt x="59" y="115"/>
                    </a:cubicBezTo>
                    <a:lnTo>
                      <a:pt x="64" y="121"/>
                    </a:lnTo>
                    <a:lnTo>
                      <a:pt x="72" y="126"/>
                    </a:lnTo>
                    <a:cubicBezTo>
                      <a:pt x="100" y="126"/>
                      <a:pt x="130" y="138"/>
                      <a:pt x="160" y="156"/>
                    </a:cubicBezTo>
                    <a:lnTo>
                      <a:pt x="172" y="138"/>
                    </a:lnTo>
                    <a:cubicBezTo>
                      <a:pt x="143" y="121"/>
                      <a:pt x="113" y="108"/>
                      <a:pt x="83" y="102"/>
                    </a:cubicBezTo>
                    <a:cubicBezTo>
                      <a:pt x="72" y="66"/>
                      <a:pt x="47" y="3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9"/>
              <p:cNvSpPr/>
              <p:nvPr/>
            </p:nvSpPr>
            <p:spPr>
              <a:xfrm>
                <a:off x="2923896" y="3922312"/>
                <a:ext cx="183919" cy="126884"/>
              </a:xfrm>
              <a:custGeom>
                <a:rect b="b" l="l" r="r" t="t"/>
                <a:pathLst>
                  <a:path extrusionOk="0" h="703" w="1019">
                    <a:moveTo>
                      <a:pt x="399" y="23"/>
                    </a:moveTo>
                    <a:cubicBezTo>
                      <a:pt x="518" y="23"/>
                      <a:pt x="625" y="108"/>
                      <a:pt x="655" y="226"/>
                    </a:cubicBezTo>
                    <a:lnTo>
                      <a:pt x="661" y="232"/>
                    </a:lnTo>
                    <a:lnTo>
                      <a:pt x="668" y="232"/>
                    </a:lnTo>
                    <a:cubicBezTo>
                      <a:pt x="745" y="243"/>
                      <a:pt x="811" y="309"/>
                      <a:pt x="811" y="386"/>
                    </a:cubicBezTo>
                    <a:lnTo>
                      <a:pt x="811" y="399"/>
                    </a:lnTo>
                    <a:lnTo>
                      <a:pt x="858" y="399"/>
                    </a:lnTo>
                    <a:cubicBezTo>
                      <a:pt x="930" y="399"/>
                      <a:pt x="996" y="465"/>
                      <a:pt x="996" y="536"/>
                    </a:cubicBezTo>
                    <a:cubicBezTo>
                      <a:pt x="996" y="614"/>
                      <a:pt x="930" y="679"/>
                      <a:pt x="858" y="679"/>
                    </a:cubicBezTo>
                    <a:lnTo>
                      <a:pt x="161" y="679"/>
                    </a:lnTo>
                    <a:cubicBezTo>
                      <a:pt x="84" y="679"/>
                      <a:pt x="25" y="614"/>
                      <a:pt x="25" y="536"/>
                    </a:cubicBezTo>
                    <a:cubicBezTo>
                      <a:pt x="25" y="471"/>
                      <a:pt x="72" y="411"/>
                      <a:pt x="144" y="405"/>
                    </a:cubicBezTo>
                    <a:lnTo>
                      <a:pt x="155" y="399"/>
                    </a:lnTo>
                    <a:lnTo>
                      <a:pt x="149" y="386"/>
                    </a:lnTo>
                    <a:cubicBezTo>
                      <a:pt x="138" y="358"/>
                      <a:pt x="132" y="328"/>
                      <a:pt x="132" y="292"/>
                    </a:cubicBezTo>
                    <a:cubicBezTo>
                      <a:pt x="132" y="149"/>
                      <a:pt x="251" y="23"/>
                      <a:pt x="399" y="23"/>
                    </a:cubicBezTo>
                    <a:close/>
                    <a:moveTo>
                      <a:pt x="399" y="0"/>
                    </a:moveTo>
                    <a:cubicBezTo>
                      <a:pt x="239" y="0"/>
                      <a:pt x="108" y="130"/>
                      <a:pt x="108" y="292"/>
                    </a:cubicBezTo>
                    <a:cubicBezTo>
                      <a:pt x="108" y="322"/>
                      <a:pt x="114" y="351"/>
                      <a:pt x="125" y="381"/>
                    </a:cubicBezTo>
                    <a:cubicBezTo>
                      <a:pt x="54" y="399"/>
                      <a:pt x="1" y="465"/>
                      <a:pt x="1" y="536"/>
                    </a:cubicBezTo>
                    <a:cubicBezTo>
                      <a:pt x="1" y="625"/>
                      <a:pt x="72" y="702"/>
                      <a:pt x="161" y="702"/>
                    </a:cubicBezTo>
                    <a:lnTo>
                      <a:pt x="858" y="702"/>
                    </a:lnTo>
                    <a:cubicBezTo>
                      <a:pt x="947" y="702"/>
                      <a:pt x="1018" y="625"/>
                      <a:pt x="1018" y="536"/>
                    </a:cubicBezTo>
                    <a:cubicBezTo>
                      <a:pt x="1018" y="452"/>
                      <a:pt x="947" y="375"/>
                      <a:pt x="858" y="375"/>
                    </a:cubicBezTo>
                    <a:lnTo>
                      <a:pt x="834" y="375"/>
                    </a:lnTo>
                    <a:cubicBezTo>
                      <a:pt x="828" y="292"/>
                      <a:pt x="763" y="226"/>
                      <a:pt x="680" y="215"/>
                    </a:cubicBezTo>
                    <a:cubicBezTo>
                      <a:pt x="644" y="89"/>
                      <a:pt x="531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9"/>
              <p:cNvSpPr/>
              <p:nvPr/>
            </p:nvSpPr>
            <p:spPr>
              <a:xfrm>
                <a:off x="2909999" y="4052265"/>
                <a:ext cx="210632" cy="30142"/>
              </a:xfrm>
              <a:custGeom>
                <a:rect b="b" l="l" r="r" t="t"/>
                <a:pathLst>
                  <a:path extrusionOk="0" h="167" w="1167">
                    <a:moveTo>
                      <a:pt x="53" y="114"/>
                    </a:moveTo>
                    <a:lnTo>
                      <a:pt x="53" y="144"/>
                    </a:lnTo>
                    <a:lnTo>
                      <a:pt x="23" y="144"/>
                    </a:lnTo>
                    <a:lnTo>
                      <a:pt x="23" y="114"/>
                    </a:lnTo>
                    <a:close/>
                    <a:moveTo>
                      <a:pt x="602" y="114"/>
                    </a:moveTo>
                    <a:lnTo>
                      <a:pt x="602" y="144"/>
                    </a:lnTo>
                    <a:lnTo>
                      <a:pt x="572" y="144"/>
                    </a:lnTo>
                    <a:lnTo>
                      <a:pt x="572" y="114"/>
                    </a:lnTo>
                    <a:close/>
                    <a:moveTo>
                      <a:pt x="1144" y="114"/>
                    </a:moveTo>
                    <a:lnTo>
                      <a:pt x="1144" y="144"/>
                    </a:lnTo>
                    <a:lnTo>
                      <a:pt x="1114" y="144"/>
                    </a:lnTo>
                    <a:lnTo>
                      <a:pt x="1114" y="114"/>
                    </a:lnTo>
                    <a:close/>
                    <a:moveTo>
                      <a:pt x="572" y="1"/>
                    </a:moveTo>
                    <a:lnTo>
                      <a:pt x="572" y="31"/>
                    </a:lnTo>
                    <a:lnTo>
                      <a:pt x="548" y="31"/>
                    </a:lnTo>
                    <a:lnTo>
                      <a:pt x="548" y="54"/>
                    </a:lnTo>
                    <a:lnTo>
                      <a:pt x="572" y="54"/>
                    </a:lnTo>
                    <a:lnTo>
                      <a:pt x="572" y="89"/>
                    </a:lnTo>
                    <a:lnTo>
                      <a:pt x="548" y="89"/>
                    </a:lnTo>
                    <a:lnTo>
                      <a:pt x="548" y="119"/>
                    </a:lnTo>
                    <a:lnTo>
                      <a:pt x="78" y="119"/>
                    </a:lnTo>
                    <a:lnTo>
                      <a:pt x="78" y="89"/>
                    </a:lnTo>
                    <a:lnTo>
                      <a:pt x="0" y="89"/>
                    </a:lnTo>
                    <a:lnTo>
                      <a:pt x="0" y="167"/>
                    </a:lnTo>
                    <a:lnTo>
                      <a:pt x="78" y="167"/>
                    </a:lnTo>
                    <a:lnTo>
                      <a:pt x="78" y="144"/>
                    </a:lnTo>
                    <a:lnTo>
                      <a:pt x="548" y="144"/>
                    </a:lnTo>
                    <a:lnTo>
                      <a:pt x="548" y="167"/>
                    </a:lnTo>
                    <a:lnTo>
                      <a:pt x="625" y="167"/>
                    </a:lnTo>
                    <a:lnTo>
                      <a:pt x="625" y="144"/>
                    </a:lnTo>
                    <a:lnTo>
                      <a:pt x="1090" y="144"/>
                    </a:lnTo>
                    <a:lnTo>
                      <a:pt x="1090" y="167"/>
                    </a:lnTo>
                    <a:lnTo>
                      <a:pt x="1167" y="167"/>
                    </a:lnTo>
                    <a:lnTo>
                      <a:pt x="1167" y="89"/>
                    </a:lnTo>
                    <a:lnTo>
                      <a:pt x="1090" y="89"/>
                    </a:lnTo>
                    <a:lnTo>
                      <a:pt x="1090" y="119"/>
                    </a:lnTo>
                    <a:lnTo>
                      <a:pt x="625" y="119"/>
                    </a:lnTo>
                    <a:lnTo>
                      <a:pt x="625" y="89"/>
                    </a:lnTo>
                    <a:lnTo>
                      <a:pt x="595" y="89"/>
                    </a:lnTo>
                    <a:lnTo>
                      <a:pt x="595" y="54"/>
                    </a:lnTo>
                    <a:lnTo>
                      <a:pt x="667" y="54"/>
                    </a:lnTo>
                    <a:lnTo>
                      <a:pt x="667" y="31"/>
                    </a:lnTo>
                    <a:lnTo>
                      <a:pt x="595" y="31"/>
                    </a:lnTo>
                    <a:lnTo>
                      <a:pt x="5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9"/>
              <p:cNvSpPr/>
              <p:nvPr/>
            </p:nvSpPr>
            <p:spPr>
              <a:xfrm>
                <a:off x="2973531" y="3965089"/>
                <a:ext cx="66601" cy="63713"/>
              </a:xfrm>
              <a:custGeom>
                <a:rect b="b" l="l" r="r" t="t"/>
                <a:pathLst>
                  <a:path extrusionOk="0" h="353" w="369">
                    <a:moveTo>
                      <a:pt x="113" y="25"/>
                    </a:moveTo>
                    <a:cubicBezTo>
                      <a:pt x="119" y="25"/>
                      <a:pt x="119" y="25"/>
                      <a:pt x="124" y="31"/>
                    </a:cubicBezTo>
                    <a:lnTo>
                      <a:pt x="172" y="66"/>
                    </a:lnTo>
                    <a:cubicBezTo>
                      <a:pt x="179" y="72"/>
                      <a:pt x="184" y="78"/>
                      <a:pt x="196" y="78"/>
                    </a:cubicBezTo>
                    <a:lnTo>
                      <a:pt x="333" y="78"/>
                    </a:lnTo>
                    <a:cubicBezTo>
                      <a:pt x="339" y="78"/>
                      <a:pt x="345" y="85"/>
                      <a:pt x="345" y="91"/>
                    </a:cubicBezTo>
                    <a:lnTo>
                      <a:pt x="345" y="257"/>
                    </a:lnTo>
                    <a:lnTo>
                      <a:pt x="23" y="257"/>
                    </a:lnTo>
                    <a:lnTo>
                      <a:pt x="23" y="42"/>
                    </a:lnTo>
                    <a:cubicBezTo>
                      <a:pt x="23" y="31"/>
                      <a:pt x="29" y="25"/>
                      <a:pt x="36" y="25"/>
                    </a:cubicBezTo>
                    <a:close/>
                    <a:moveTo>
                      <a:pt x="345" y="281"/>
                    </a:moveTo>
                    <a:lnTo>
                      <a:pt x="345" y="317"/>
                    </a:lnTo>
                    <a:cubicBezTo>
                      <a:pt x="345" y="322"/>
                      <a:pt x="339" y="328"/>
                      <a:pt x="333" y="328"/>
                    </a:cubicBezTo>
                    <a:lnTo>
                      <a:pt x="36" y="328"/>
                    </a:lnTo>
                    <a:cubicBezTo>
                      <a:pt x="29" y="328"/>
                      <a:pt x="23" y="322"/>
                      <a:pt x="23" y="317"/>
                    </a:cubicBezTo>
                    <a:lnTo>
                      <a:pt x="23" y="281"/>
                    </a:lnTo>
                    <a:close/>
                    <a:moveTo>
                      <a:pt x="36" y="1"/>
                    </a:moveTo>
                    <a:cubicBezTo>
                      <a:pt x="17" y="1"/>
                      <a:pt x="0" y="19"/>
                      <a:pt x="0" y="42"/>
                    </a:cubicBezTo>
                    <a:lnTo>
                      <a:pt x="0" y="317"/>
                    </a:lnTo>
                    <a:cubicBezTo>
                      <a:pt x="0" y="335"/>
                      <a:pt x="17" y="352"/>
                      <a:pt x="36" y="352"/>
                    </a:cubicBezTo>
                    <a:lnTo>
                      <a:pt x="333" y="352"/>
                    </a:lnTo>
                    <a:cubicBezTo>
                      <a:pt x="350" y="352"/>
                      <a:pt x="369" y="335"/>
                      <a:pt x="369" y="317"/>
                    </a:cubicBezTo>
                    <a:lnTo>
                      <a:pt x="369" y="91"/>
                    </a:lnTo>
                    <a:cubicBezTo>
                      <a:pt x="369" y="72"/>
                      <a:pt x="350" y="55"/>
                      <a:pt x="333" y="55"/>
                    </a:cubicBezTo>
                    <a:lnTo>
                      <a:pt x="196" y="55"/>
                    </a:lnTo>
                    <a:cubicBezTo>
                      <a:pt x="190" y="55"/>
                      <a:pt x="190" y="55"/>
                      <a:pt x="184" y="49"/>
                    </a:cubicBezTo>
                    <a:lnTo>
                      <a:pt x="136" y="14"/>
                    </a:lnTo>
                    <a:cubicBezTo>
                      <a:pt x="130" y="6"/>
                      <a:pt x="11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4" name="Google Shape;744;p9"/>
            <p:cNvGrpSpPr/>
            <p:nvPr/>
          </p:nvGrpSpPr>
          <p:grpSpPr>
            <a:xfrm>
              <a:off x="173477" y="754614"/>
              <a:ext cx="279942" cy="462084"/>
              <a:chOff x="2604429" y="1411877"/>
              <a:chExt cx="153958" cy="254130"/>
            </a:xfrm>
          </p:grpSpPr>
          <p:sp>
            <p:nvSpPr>
              <p:cNvPr id="745" name="Google Shape;745;p9"/>
              <p:cNvSpPr/>
              <p:nvPr/>
            </p:nvSpPr>
            <p:spPr>
              <a:xfrm>
                <a:off x="2604429" y="1490571"/>
                <a:ext cx="135728" cy="175436"/>
              </a:xfrm>
              <a:custGeom>
                <a:rect b="b" l="l" r="r" t="t"/>
                <a:pathLst>
                  <a:path extrusionOk="0" h="972" w="752">
                    <a:moveTo>
                      <a:pt x="693" y="37"/>
                    </a:moveTo>
                    <a:lnTo>
                      <a:pt x="674" y="244"/>
                    </a:lnTo>
                    <a:lnTo>
                      <a:pt x="80" y="244"/>
                    </a:lnTo>
                    <a:lnTo>
                      <a:pt x="61" y="37"/>
                    </a:lnTo>
                    <a:close/>
                    <a:moveTo>
                      <a:pt x="716" y="280"/>
                    </a:moveTo>
                    <a:lnTo>
                      <a:pt x="680" y="673"/>
                    </a:lnTo>
                    <a:lnTo>
                      <a:pt x="72" y="673"/>
                    </a:lnTo>
                    <a:lnTo>
                      <a:pt x="37" y="280"/>
                    </a:lnTo>
                    <a:close/>
                    <a:moveTo>
                      <a:pt x="627" y="709"/>
                    </a:moveTo>
                    <a:lnTo>
                      <a:pt x="603" y="936"/>
                    </a:lnTo>
                    <a:lnTo>
                      <a:pt x="151" y="936"/>
                    </a:lnTo>
                    <a:lnTo>
                      <a:pt x="127" y="709"/>
                    </a:lnTo>
                    <a:close/>
                    <a:moveTo>
                      <a:pt x="37" y="1"/>
                    </a:moveTo>
                    <a:cubicBezTo>
                      <a:pt x="37" y="1"/>
                      <a:pt x="31" y="7"/>
                      <a:pt x="25" y="7"/>
                    </a:cubicBezTo>
                    <a:cubicBezTo>
                      <a:pt x="25" y="12"/>
                      <a:pt x="20" y="18"/>
                      <a:pt x="20" y="24"/>
                    </a:cubicBezTo>
                    <a:lnTo>
                      <a:pt x="44" y="244"/>
                    </a:lnTo>
                    <a:lnTo>
                      <a:pt x="20" y="244"/>
                    </a:lnTo>
                    <a:cubicBezTo>
                      <a:pt x="14" y="244"/>
                      <a:pt x="8" y="251"/>
                      <a:pt x="1" y="251"/>
                    </a:cubicBezTo>
                    <a:lnTo>
                      <a:pt x="1" y="268"/>
                    </a:lnTo>
                    <a:lnTo>
                      <a:pt x="44" y="691"/>
                    </a:lnTo>
                    <a:cubicBezTo>
                      <a:pt x="44" y="697"/>
                      <a:pt x="50" y="709"/>
                      <a:pt x="61" y="709"/>
                    </a:cubicBezTo>
                    <a:lnTo>
                      <a:pt x="91" y="709"/>
                    </a:lnTo>
                    <a:lnTo>
                      <a:pt x="115" y="959"/>
                    </a:lnTo>
                    <a:cubicBezTo>
                      <a:pt x="115" y="966"/>
                      <a:pt x="121" y="972"/>
                      <a:pt x="133" y="972"/>
                    </a:cubicBezTo>
                    <a:lnTo>
                      <a:pt x="621" y="972"/>
                    </a:lnTo>
                    <a:cubicBezTo>
                      <a:pt x="633" y="972"/>
                      <a:pt x="639" y="966"/>
                      <a:pt x="639" y="959"/>
                    </a:cubicBezTo>
                    <a:lnTo>
                      <a:pt x="663" y="709"/>
                    </a:lnTo>
                    <a:lnTo>
                      <a:pt x="693" y="709"/>
                    </a:lnTo>
                    <a:cubicBezTo>
                      <a:pt x="704" y="709"/>
                      <a:pt x="710" y="697"/>
                      <a:pt x="710" y="691"/>
                    </a:cubicBezTo>
                    <a:lnTo>
                      <a:pt x="751" y="268"/>
                    </a:lnTo>
                    <a:lnTo>
                      <a:pt x="751" y="251"/>
                    </a:lnTo>
                    <a:cubicBezTo>
                      <a:pt x="746" y="251"/>
                      <a:pt x="740" y="244"/>
                      <a:pt x="734" y="244"/>
                    </a:cubicBezTo>
                    <a:lnTo>
                      <a:pt x="710" y="244"/>
                    </a:lnTo>
                    <a:lnTo>
                      <a:pt x="734" y="24"/>
                    </a:lnTo>
                    <a:cubicBezTo>
                      <a:pt x="734" y="18"/>
                      <a:pt x="729" y="12"/>
                      <a:pt x="729" y="7"/>
                    </a:cubicBezTo>
                    <a:cubicBezTo>
                      <a:pt x="723" y="7"/>
                      <a:pt x="716" y="1"/>
                      <a:pt x="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9"/>
              <p:cNvSpPr/>
              <p:nvPr/>
            </p:nvSpPr>
            <p:spPr>
              <a:xfrm>
                <a:off x="2644498" y="1548688"/>
                <a:ext cx="55952" cy="55952"/>
              </a:xfrm>
              <a:custGeom>
                <a:rect b="b" l="l" r="r" t="t"/>
                <a:pathLst>
                  <a:path extrusionOk="0" h="310" w="310">
                    <a:moveTo>
                      <a:pt x="155" y="36"/>
                    </a:moveTo>
                    <a:cubicBezTo>
                      <a:pt x="221" y="36"/>
                      <a:pt x="274" y="89"/>
                      <a:pt x="274" y="155"/>
                    </a:cubicBezTo>
                    <a:cubicBezTo>
                      <a:pt x="274" y="221"/>
                      <a:pt x="221" y="274"/>
                      <a:pt x="155" y="274"/>
                    </a:cubicBezTo>
                    <a:cubicBezTo>
                      <a:pt x="89" y="274"/>
                      <a:pt x="36" y="221"/>
                      <a:pt x="36" y="155"/>
                    </a:cubicBezTo>
                    <a:cubicBezTo>
                      <a:pt x="36" y="89"/>
                      <a:pt x="89" y="36"/>
                      <a:pt x="155" y="36"/>
                    </a:cubicBezTo>
                    <a:close/>
                    <a:moveTo>
                      <a:pt x="155" y="1"/>
                    </a:moveTo>
                    <a:cubicBezTo>
                      <a:pt x="72" y="1"/>
                      <a:pt x="1" y="65"/>
                      <a:pt x="1" y="155"/>
                    </a:cubicBezTo>
                    <a:cubicBezTo>
                      <a:pt x="1" y="238"/>
                      <a:pt x="72" y="309"/>
                      <a:pt x="155" y="309"/>
                    </a:cubicBezTo>
                    <a:cubicBezTo>
                      <a:pt x="238" y="309"/>
                      <a:pt x="309" y="238"/>
                      <a:pt x="309" y="155"/>
                    </a:cubicBezTo>
                    <a:cubicBezTo>
                      <a:pt x="309" y="65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9"/>
              <p:cNvSpPr/>
              <p:nvPr/>
            </p:nvSpPr>
            <p:spPr>
              <a:xfrm>
                <a:off x="2665976" y="1469995"/>
                <a:ext cx="6498" cy="15342"/>
              </a:xfrm>
              <a:custGeom>
                <a:rect b="b" l="l" r="r" t="t"/>
                <a:pathLst>
                  <a:path extrusionOk="0" h="85" w="36">
                    <a:moveTo>
                      <a:pt x="17" y="1"/>
                    </a:moveTo>
                    <a:cubicBezTo>
                      <a:pt x="12" y="1"/>
                      <a:pt x="0" y="8"/>
                      <a:pt x="0" y="19"/>
                    </a:cubicBezTo>
                    <a:lnTo>
                      <a:pt x="0" y="66"/>
                    </a:lnTo>
                    <a:cubicBezTo>
                      <a:pt x="0" y="72"/>
                      <a:pt x="12" y="85"/>
                      <a:pt x="17" y="85"/>
                    </a:cubicBezTo>
                    <a:cubicBezTo>
                      <a:pt x="30" y="85"/>
                      <a:pt x="36" y="72"/>
                      <a:pt x="36" y="66"/>
                    </a:cubicBezTo>
                    <a:lnTo>
                      <a:pt x="36" y="19"/>
                    </a:lnTo>
                    <a:cubicBezTo>
                      <a:pt x="36" y="8"/>
                      <a:pt x="30" y="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9"/>
              <p:cNvSpPr/>
              <p:nvPr/>
            </p:nvSpPr>
            <p:spPr>
              <a:xfrm>
                <a:off x="2665976" y="1440033"/>
                <a:ext cx="6498" cy="23644"/>
              </a:xfrm>
              <a:custGeom>
                <a:rect b="b" l="l" r="r" t="t"/>
                <a:pathLst>
                  <a:path extrusionOk="0" h="131" w="36">
                    <a:moveTo>
                      <a:pt x="17" y="1"/>
                    </a:moveTo>
                    <a:cubicBezTo>
                      <a:pt x="12" y="1"/>
                      <a:pt x="0" y="12"/>
                      <a:pt x="0" y="18"/>
                    </a:cubicBezTo>
                    <a:lnTo>
                      <a:pt x="0" y="114"/>
                    </a:lnTo>
                    <a:cubicBezTo>
                      <a:pt x="0" y="125"/>
                      <a:pt x="12" y="131"/>
                      <a:pt x="17" y="131"/>
                    </a:cubicBezTo>
                    <a:cubicBezTo>
                      <a:pt x="30" y="131"/>
                      <a:pt x="36" y="125"/>
                      <a:pt x="36" y="114"/>
                    </a:cubicBezTo>
                    <a:lnTo>
                      <a:pt x="36" y="18"/>
                    </a:lnTo>
                    <a:cubicBezTo>
                      <a:pt x="36" y="12"/>
                      <a:pt x="30" y="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9"/>
              <p:cNvSpPr/>
              <p:nvPr/>
            </p:nvSpPr>
            <p:spPr>
              <a:xfrm>
                <a:off x="2685289" y="1411877"/>
                <a:ext cx="23825" cy="6678"/>
              </a:xfrm>
              <a:custGeom>
                <a:rect b="b" l="l" r="r" t="t"/>
                <a:pathLst>
                  <a:path extrusionOk="0" h="37" w="132">
                    <a:moveTo>
                      <a:pt x="18" y="1"/>
                    </a:moveTo>
                    <a:cubicBezTo>
                      <a:pt x="6" y="1"/>
                      <a:pt x="0" y="14"/>
                      <a:pt x="0" y="20"/>
                    </a:cubicBezTo>
                    <a:cubicBezTo>
                      <a:pt x="0" y="31"/>
                      <a:pt x="6" y="37"/>
                      <a:pt x="18" y="37"/>
                    </a:cubicBezTo>
                    <a:lnTo>
                      <a:pt x="113" y="37"/>
                    </a:lnTo>
                    <a:cubicBezTo>
                      <a:pt x="119" y="37"/>
                      <a:pt x="132" y="31"/>
                      <a:pt x="132" y="20"/>
                    </a:cubicBezTo>
                    <a:cubicBezTo>
                      <a:pt x="132" y="14"/>
                      <a:pt x="11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9"/>
              <p:cNvSpPr/>
              <p:nvPr/>
            </p:nvSpPr>
            <p:spPr>
              <a:xfrm>
                <a:off x="2665976" y="1413862"/>
                <a:ext cx="14078" cy="20937"/>
              </a:xfrm>
              <a:custGeom>
                <a:rect b="b" l="l" r="r" t="t"/>
                <a:pathLst>
                  <a:path extrusionOk="0" h="116" w="78">
                    <a:moveTo>
                      <a:pt x="58" y="0"/>
                    </a:moveTo>
                    <a:cubicBezTo>
                      <a:pt x="55" y="0"/>
                      <a:pt x="51" y="1"/>
                      <a:pt x="47" y="3"/>
                    </a:cubicBezTo>
                    <a:cubicBezTo>
                      <a:pt x="17" y="14"/>
                      <a:pt x="0" y="44"/>
                      <a:pt x="0" y="80"/>
                    </a:cubicBezTo>
                    <a:lnTo>
                      <a:pt x="0" y="97"/>
                    </a:lnTo>
                    <a:cubicBezTo>
                      <a:pt x="0" y="104"/>
                      <a:pt x="12" y="116"/>
                      <a:pt x="17" y="116"/>
                    </a:cubicBezTo>
                    <a:cubicBezTo>
                      <a:pt x="30" y="116"/>
                      <a:pt x="36" y="104"/>
                      <a:pt x="36" y="97"/>
                    </a:cubicBezTo>
                    <a:lnTo>
                      <a:pt x="36" y="80"/>
                    </a:lnTo>
                    <a:cubicBezTo>
                      <a:pt x="36" y="61"/>
                      <a:pt x="47" y="44"/>
                      <a:pt x="66" y="33"/>
                    </a:cubicBezTo>
                    <a:cubicBezTo>
                      <a:pt x="72" y="33"/>
                      <a:pt x="77" y="20"/>
                      <a:pt x="72" y="9"/>
                    </a:cubicBezTo>
                    <a:cubicBezTo>
                      <a:pt x="72" y="5"/>
                      <a:pt x="66" y="0"/>
                      <a:pt x="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2714167" y="1411877"/>
                <a:ext cx="15342" cy="6678"/>
              </a:xfrm>
              <a:custGeom>
                <a:rect b="b" l="l" r="r" t="t"/>
                <a:pathLst>
                  <a:path extrusionOk="0" h="37" w="85">
                    <a:moveTo>
                      <a:pt x="19" y="1"/>
                    </a:moveTo>
                    <a:cubicBezTo>
                      <a:pt x="13" y="1"/>
                      <a:pt x="1" y="14"/>
                      <a:pt x="1" y="20"/>
                    </a:cubicBezTo>
                    <a:cubicBezTo>
                      <a:pt x="1" y="31"/>
                      <a:pt x="13" y="37"/>
                      <a:pt x="19" y="37"/>
                    </a:cubicBezTo>
                    <a:lnTo>
                      <a:pt x="66" y="37"/>
                    </a:lnTo>
                    <a:cubicBezTo>
                      <a:pt x="79" y="37"/>
                      <a:pt x="85" y="31"/>
                      <a:pt x="85" y="20"/>
                    </a:cubicBezTo>
                    <a:cubicBezTo>
                      <a:pt x="85" y="14"/>
                      <a:pt x="79" y="1"/>
                      <a:pt x="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2687274" y="1469995"/>
                <a:ext cx="6678" cy="15342"/>
              </a:xfrm>
              <a:custGeom>
                <a:rect b="b" l="l" r="r" t="t"/>
                <a:pathLst>
                  <a:path extrusionOk="0" h="85" w="37">
                    <a:moveTo>
                      <a:pt x="19" y="1"/>
                    </a:moveTo>
                    <a:cubicBezTo>
                      <a:pt x="14" y="1"/>
                      <a:pt x="1" y="8"/>
                      <a:pt x="1" y="19"/>
                    </a:cubicBezTo>
                    <a:lnTo>
                      <a:pt x="1" y="66"/>
                    </a:lnTo>
                    <a:cubicBezTo>
                      <a:pt x="1" y="72"/>
                      <a:pt x="14" y="85"/>
                      <a:pt x="19" y="85"/>
                    </a:cubicBezTo>
                    <a:cubicBezTo>
                      <a:pt x="31" y="85"/>
                      <a:pt x="37" y="72"/>
                      <a:pt x="37" y="66"/>
                    </a:cubicBezTo>
                    <a:lnTo>
                      <a:pt x="37" y="19"/>
                    </a:lnTo>
                    <a:cubicBezTo>
                      <a:pt x="37" y="8"/>
                      <a:pt x="31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9"/>
              <p:cNvSpPr/>
              <p:nvPr/>
            </p:nvSpPr>
            <p:spPr>
              <a:xfrm>
                <a:off x="2687274" y="1446531"/>
                <a:ext cx="15522" cy="18410"/>
              </a:xfrm>
              <a:custGeom>
                <a:rect b="b" l="l" r="r" t="t"/>
                <a:pathLst>
                  <a:path extrusionOk="0" h="102" w="86">
                    <a:moveTo>
                      <a:pt x="55" y="1"/>
                    </a:moveTo>
                    <a:cubicBezTo>
                      <a:pt x="25" y="12"/>
                      <a:pt x="1" y="48"/>
                      <a:pt x="1" y="78"/>
                    </a:cubicBezTo>
                    <a:lnTo>
                      <a:pt x="1" y="83"/>
                    </a:lnTo>
                    <a:cubicBezTo>
                      <a:pt x="1" y="95"/>
                      <a:pt x="14" y="102"/>
                      <a:pt x="19" y="102"/>
                    </a:cubicBezTo>
                    <a:cubicBezTo>
                      <a:pt x="31" y="102"/>
                      <a:pt x="37" y="95"/>
                      <a:pt x="37" y="83"/>
                    </a:cubicBezTo>
                    <a:lnTo>
                      <a:pt x="37" y="78"/>
                    </a:lnTo>
                    <a:cubicBezTo>
                      <a:pt x="37" y="59"/>
                      <a:pt x="49" y="42"/>
                      <a:pt x="67" y="36"/>
                    </a:cubicBezTo>
                    <a:cubicBezTo>
                      <a:pt x="78" y="31"/>
                      <a:pt x="85" y="18"/>
                      <a:pt x="78" y="12"/>
                    </a:cubicBezTo>
                    <a:cubicBezTo>
                      <a:pt x="72" y="1"/>
                      <a:pt x="67" y="1"/>
                      <a:pt x="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706767" y="1445448"/>
                <a:ext cx="21839" cy="6678"/>
              </a:xfrm>
              <a:custGeom>
                <a:rect b="b" l="l" r="r" t="t"/>
                <a:pathLst>
                  <a:path extrusionOk="0" h="37" w="121">
                    <a:moveTo>
                      <a:pt x="19" y="1"/>
                    </a:moveTo>
                    <a:cubicBezTo>
                      <a:pt x="6" y="1"/>
                      <a:pt x="0" y="7"/>
                      <a:pt x="0" y="18"/>
                    </a:cubicBezTo>
                    <a:cubicBezTo>
                      <a:pt x="0" y="29"/>
                      <a:pt x="6" y="37"/>
                      <a:pt x="19" y="37"/>
                    </a:cubicBezTo>
                    <a:lnTo>
                      <a:pt x="102" y="37"/>
                    </a:lnTo>
                    <a:cubicBezTo>
                      <a:pt x="107" y="37"/>
                      <a:pt x="120" y="29"/>
                      <a:pt x="120" y="18"/>
                    </a:cubicBezTo>
                    <a:cubicBezTo>
                      <a:pt x="120" y="7"/>
                      <a:pt x="107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732396" y="1442741"/>
                <a:ext cx="22020" cy="9385"/>
              </a:xfrm>
              <a:custGeom>
                <a:rect b="b" l="l" r="r" t="t"/>
                <a:pathLst>
                  <a:path extrusionOk="0" h="52" w="122">
                    <a:moveTo>
                      <a:pt x="97" y="1"/>
                    </a:moveTo>
                    <a:cubicBezTo>
                      <a:pt x="95" y="1"/>
                      <a:pt x="93" y="1"/>
                      <a:pt x="91" y="3"/>
                    </a:cubicBezTo>
                    <a:cubicBezTo>
                      <a:pt x="78" y="9"/>
                      <a:pt x="72" y="16"/>
                      <a:pt x="61" y="16"/>
                    </a:cubicBezTo>
                    <a:lnTo>
                      <a:pt x="20" y="16"/>
                    </a:lnTo>
                    <a:cubicBezTo>
                      <a:pt x="14" y="16"/>
                      <a:pt x="1" y="22"/>
                      <a:pt x="1" y="33"/>
                    </a:cubicBezTo>
                    <a:cubicBezTo>
                      <a:pt x="1" y="44"/>
                      <a:pt x="14" y="52"/>
                      <a:pt x="20" y="52"/>
                    </a:cubicBezTo>
                    <a:lnTo>
                      <a:pt x="61" y="52"/>
                    </a:lnTo>
                    <a:cubicBezTo>
                      <a:pt x="78" y="52"/>
                      <a:pt x="97" y="44"/>
                      <a:pt x="114" y="33"/>
                    </a:cubicBezTo>
                    <a:cubicBezTo>
                      <a:pt x="121" y="27"/>
                      <a:pt x="121" y="16"/>
                      <a:pt x="114" y="9"/>
                    </a:cubicBezTo>
                    <a:cubicBezTo>
                      <a:pt x="110" y="5"/>
                      <a:pt x="103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751889" y="1423789"/>
                <a:ext cx="6498" cy="15522"/>
              </a:xfrm>
              <a:custGeom>
                <a:rect b="b" l="l" r="r" t="t"/>
                <a:pathLst>
                  <a:path extrusionOk="0" h="86" w="36">
                    <a:moveTo>
                      <a:pt x="19" y="1"/>
                    </a:moveTo>
                    <a:cubicBezTo>
                      <a:pt x="6" y="1"/>
                      <a:pt x="0" y="14"/>
                      <a:pt x="0" y="19"/>
                    </a:cubicBezTo>
                    <a:lnTo>
                      <a:pt x="0" y="66"/>
                    </a:lnTo>
                    <a:cubicBezTo>
                      <a:pt x="0" y="78"/>
                      <a:pt x="6" y="85"/>
                      <a:pt x="19" y="85"/>
                    </a:cubicBezTo>
                    <a:cubicBezTo>
                      <a:pt x="30" y="85"/>
                      <a:pt x="36" y="78"/>
                      <a:pt x="36" y="66"/>
                    </a:cubicBezTo>
                    <a:lnTo>
                      <a:pt x="36" y="19"/>
                    </a:lnTo>
                    <a:cubicBezTo>
                      <a:pt x="36" y="14"/>
                      <a:pt x="3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643234" y="1469995"/>
                <a:ext cx="6678" cy="15342"/>
              </a:xfrm>
              <a:custGeom>
                <a:rect b="b" l="l" r="r" t="t"/>
                <a:pathLst>
                  <a:path extrusionOk="0" h="85" w="37">
                    <a:moveTo>
                      <a:pt x="19" y="1"/>
                    </a:moveTo>
                    <a:cubicBezTo>
                      <a:pt x="13" y="1"/>
                      <a:pt x="0" y="8"/>
                      <a:pt x="0" y="19"/>
                    </a:cubicBezTo>
                    <a:lnTo>
                      <a:pt x="0" y="66"/>
                    </a:lnTo>
                    <a:cubicBezTo>
                      <a:pt x="0" y="72"/>
                      <a:pt x="13" y="85"/>
                      <a:pt x="19" y="85"/>
                    </a:cubicBezTo>
                    <a:cubicBezTo>
                      <a:pt x="30" y="85"/>
                      <a:pt x="36" y="72"/>
                      <a:pt x="36" y="66"/>
                    </a:cubicBezTo>
                    <a:lnTo>
                      <a:pt x="36" y="19"/>
                    </a:lnTo>
                    <a:cubicBezTo>
                      <a:pt x="36" y="8"/>
                      <a:pt x="3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21756" y="1444546"/>
                <a:ext cx="27074" cy="16064"/>
              </a:xfrm>
              <a:custGeom>
                <a:rect b="b" l="l" r="r" t="t"/>
                <a:pathLst>
                  <a:path extrusionOk="0" h="89" w="150">
                    <a:moveTo>
                      <a:pt x="25" y="0"/>
                    </a:moveTo>
                    <a:cubicBezTo>
                      <a:pt x="20" y="0"/>
                      <a:pt x="16" y="2"/>
                      <a:pt x="12" y="6"/>
                    </a:cubicBezTo>
                    <a:cubicBezTo>
                      <a:pt x="1" y="12"/>
                      <a:pt x="1" y="23"/>
                      <a:pt x="6" y="29"/>
                    </a:cubicBezTo>
                    <a:cubicBezTo>
                      <a:pt x="25" y="47"/>
                      <a:pt x="48" y="59"/>
                      <a:pt x="72" y="59"/>
                    </a:cubicBezTo>
                    <a:cubicBezTo>
                      <a:pt x="91" y="59"/>
                      <a:pt x="102" y="64"/>
                      <a:pt x="114" y="83"/>
                    </a:cubicBezTo>
                    <a:cubicBezTo>
                      <a:pt x="114" y="83"/>
                      <a:pt x="119" y="89"/>
                      <a:pt x="127" y="89"/>
                    </a:cubicBezTo>
                    <a:cubicBezTo>
                      <a:pt x="132" y="89"/>
                      <a:pt x="132" y="89"/>
                      <a:pt x="138" y="83"/>
                    </a:cubicBezTo>
                    <a:cubicBezTo>
                      <a:pt x="144" y="77"/>
                      <a:pt x="149" y="64"/>
                      <a:pt x="144" y="59"/>
                    </a:cubicBezTo>
                    <a:cubicBezTo>
                      <a:pt x="127" y="34"/>
                      <a:pt x="102" y="23"/>
                      <a:pt x="72" y="23"/>
                    </a:cubicBezTo>
                    <a:cubicBezTo>
                      <a:pt x="61" y="23"/>
                      <a:pt x="42" y="17"/>
                      <a:pt x="37" y="6"/>
                    </a:cubicBezTo>
                    <a:cubicBezTo>
                      <a:pt x="34" y="2"/>
                      <a:pt x="29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619771" y="1419638"/>
                <a:ext cx="6678" cy="15161"/>
              </a:xfrm>
              <a:custGeom>
                <a:rect b="b" l="l" r="r" t="t"/>
                <a:pathLst>
                  <a:path extrusionOk="0" h="84" w="37">
                    <a:moveTo>
                      <a:pt x="17" y="1"/>
                    </a:moveTo>
                    <a:cubicBezTo>
                      <a:pt x="6" y="1"/>
                      <a:pt x="0" y="12"/>
                      <a:pt x="0" y="18"/>
                    </a:cubicBezTo>
                    <a:lnTo>
                      <a:pt x="0" y="65"/>
                    </a:lnTo>
                    <a:cubicBezTo>
                      <a:pt x="0" y="78"/>
                      <a:pt x="6" y="84"/>
                      <a:pt x="17" y="84"/>
                    </a:cubicBezTo>
                    <a:cubicBezTo>
                      <a:pt x="30" y="84"/>
                      <a:pt x="36" y="78"/>
                      <a:pt x="36" y="65"/>
                    </a:cubicBezTo>
                    <a:lnTo>
                      <a:pt x="36" y="18"/>
                    </a:lnTo>
                    <a:cubicBezTo>
                      <a:pt x="36" y="12"/>
                      <a:pt x="30" y="1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0" name="Google Shape;760;p9"/>
            <p:cNvSpPr/>
            <p:nvPr/>
          </p:nvSpPr>
          <p:spPr>
            <a:xfrm flipH="1" rot="10800000">
              <a:off x="136162" y="3249743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 flipH="1" rot="-5400000">
              <a:off x="6017149" y="4797668"/>
              <a:ext cx="474748" cy="139106"/>
            </a:xfrm>
            <a:custGeom>
              <a:rect b="b" l="l" r="r" t="t"/>
              <a:pathLst>
                <a:path extrusionOk="0" h="627" w="2140">
                  <a:moveTo>
                    <a:pt x="18" y="1"/>
                  </a:moveTo>
                  <a:cubicBezTo>
                    <a:pt x="12" y="1"/>
                    <a:pt x="1" y="8"/>
                    <a:pt x="1" y="19"/>
                  </a:cubicBezTo>
                  <a:cubicBezTo>
                    <a:pt x="1" y="31"/>
                    <a:pt x="12" y="36"/>
                    <a:pt x="18" y="36"/>
                  </a:cubicBezTo>
                  <a:lnTo>
                    <a:pt x="2038" y="36"/>
                  </a:lnTo>
                  <a:cubicBezTo>
                    <a:pt x="2074" y="36"/>
                    <a:pt x="2104" y="67"/>
                    <a:pt x="2104" y="108"/>
                  </a:cubicBezTo>
                  <a:cubicBezTo>
                    <a:pt x="2104" y="151"/>
                    <a:pt x="2074" y="179"/>
                    <a:pt x="2038" y="179"/>
                  </a:cubicBezTo>
                  <a:lnTo>
                    <a:pt x="738" y="179"/>
                  </a:lnTo>
                  <a:cubicBezTo>
                    <a:pt x="680" y="179"/>
                    <a:pt x="631" y="228"/>
                    <a:pt x="631" y="287"/>
                  </a:cubicBezTo>
                  <a:lnTo>
                    <a:pt x="631" y="294"/>
                  </a:lnTo>
                  <a:cubicBezTo>
                    <a:pt x="631" y="352"/>
                    <a:pt x="680" y="401"/>
                    <a:pt x="738" y="401"/>
                  </a:cubicBezTo>
                  <a:lnTo>
                    <a:pt x="1596" y="401"/>
                  </a:lnTo>
                  <a:cubicBezTo>
                    <a:pt x="1632" y="401"/>
                    <a:pt x="1668" y="430"/>
                    <a:pt x="1668" y="472"/>
                  </a:cubicBezTo>
                  <a:lnTo>
                    <a:pt x="1668" y="608"/>
                  </a:lnTo>
                  <a:cubicBezTo>
                    <a:pt x="1668" y="621"/>
                    <a:pt x="1675" y="627"/>
                    <a:pt x="1686" y="627"/>
                  </a:cubicBezTo>
                  <a:cubicBezTo>
                    <a:pt x="1692" y="627"/>
                    <a:pt x="1703" y="621"/>
                    <a:pt x="1703" y="608"/>
                  </a:cubicBezTo>
                  <a:lnTo>
                    <a:pt x="1703" y="472"/>
                  </a:lnTo>
                  <a:cubicBezTo>
                    <a:pt x="1703" y="412"/>
                    <a:pt x="1656" y="365"/>
                    <a:pt x="1596" y="365"/>
                  </a:cubicBezTo>
                  <a:lnTo>
                    <a:pt x="738" y="365"/>
                  </a:lnTo>
                  <a:cubicBezTo>
                    <a:pt x="703" y="365"/>
                    <a:pt x="667" y="330"/>
                    <a:pt x="667" y="294"/>
                  </a:cubicBezTo>
                  <a:lnTo>
                    <a:pt x="667" y="287"/>
                  </a:lnTo>
                  <a:cubicBezTo>
                    <a:pt x="667" y="245"/>
                    <a:pt x="703" y="215"/>
                    <a:pt x="738" y="215"/>
                  </a:cubicBezTo>
                  <a:lnTo>
                    <a:pt x="2038" y="215"/>
                  </a:lnTo>
                  <a:cubicBezTo>
                    <a:pt x="2091" y="215"/>
                    <a:pt x="2139" y="168"/>
                    <a:pt x="2139" y="108"/>
                  </a:cubicBezTo>
                  <a:cubicBezTo>
                    <a:pt x="2139" y="49"/>
                    <a:pt x="2091" y="1"/>
                    <a:pt x="2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"/>
          <p:cNvSpPr/>
          <p:nvPr>
            <p:ph idx="2" type="pic"/>
          </p:nvPr>
        </p:nvSpPr>
        <p:spPr>
          <a:xfrm>
            <a:off x="75" y="-11895"/>
            <a:ext cx="9144000" cy="5155500"/>
          </a:xfrm>
          <a:prstGeom prst="rect">
            <a:avLst/>
          </a:prstGeom>
          <a:noFill/>
          <a:ln>
            <a:noFill/>
          </a:ln>
        </p:spPr>
      </p:sp>
      <p:sp>
        <p:nvSpPr>
          <p:cNvPr id="764" name="Google Shape;764;p10"/>
          <p:cNvSpPr txBox="1"/>
          <p:nvPr>
            <p:ph type="title"/>
          </p:nvPr>
        </p:nvSpPr>
        <p:spPr>
          <a:xfrm>
            <a:off x="713225" y="2862650"/>
            <a:ext cx="3751500" cy="1141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Lexend Deca SemiBold"/>
              <a:buNone/>
              <a:defRPr b="0">
                <a:latin typeface="Lexend Deca SemiBold"/>
                <a:ea typeface="Lexend Deca SemiBold"/>
                <a:cs typeface="Lexend Deca SemiBold"/>
                <a:sym typeface="Lexend Deca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Lexend Deca SemiBold"/>
              <a:buNone/>
              <a:defRPr b="0">
                <a:latin typeface="Lexend Deca SemiBold"/>
                <a:ea typeface="Lexend Deca SemiBold"/>
                <a:cs typeface="Lexend Deca SemiBold"/>
                <a:sym typeface="Lexend Deca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Lexend Deca SemiBold"/>
              <a:buNone/>
              <a:defRPr b="0">
                <a:latin typeface="Lexend Deca SemiBold"/>
                <a:ea typeface="Lexend Deca SemiBold"/>
                <a:cs typeface="Lexend Deca SemiBold"/>
                <a:sym typeface="Lexend Deca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Lexend Deca SemiBold"/>
              <a:buNone/>
              <a:defRPr b="0">
                <a:latin typeface="Lexend Deca SemiBold"/>
                <a:ea typeface="Lexend Deca SemiBold"/>
                <a:cs typeface="Lexend Deca SemiBold"/>
                <a:sym typeface="Lexend Deca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Lexend Deca SemiBold"/>
              <a:buNone/>
              <a:defRPr b="0">
                <a:latin typeface="Lexend Deca SemiBold"/>
                <a:ea typeface="Lexend Deca SemiBold"/>
                <a:cs typeface="Lexend Deca SemiBold"/>
                <a:sym typeface="Lexend Deca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Lexend Deca SemiBold"/>
              <a:buNone/>
              <a:defRPr b="0">
                <a:latin typeface="Lexend Deca SemiBold"/>
                <a:ea typeface="Lexend Deca SemiBold"/>
                <a:cs typeface="Lexend Deca SemiBold"/>
                <a:sym typeface="Lexend Deca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Lexend Deca SemiBold"/>
              <a:buNone/>
              <a:defRPr b="0">
                <a:latin typeface="Lexend Deca SemiBold"/>
                <a:ea typeface="Lexend Deca SemiBold"/>
                <a:cs typeface="Lexend Deca SemiBold"/>
                <a:sym typeface="Lexend Deca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Lexend Deca SemiBold"/>
              <a:buNone/>
              <a:defRPr b="0">
                <a:latin typeface="Lexend Deca SemiBold"/>
                <a:ea typeface="Lexend Deca SemiBold"/>
                <a:cs typeface="Lexend Deca SemiBold"/>
                <a:sym typeface="Lexend Deca Semi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 SemiBold"/>
              <a:buNone/>
              <a:defRPr sz="3000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23"/>
          <p:cNvSpPr txBox="1"/>
          <p:nvPr>
            <p:ph type="ctrTitle"/>
          </p:nvPr>
        </p:nvSpPr>
        <p:spPr>
          <a:xfrm>
            <a:off x="1059275" y="614625"/>
            <a:ext cx="6147000" cy="25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Técnicas para Análise de Requisitos</a:t>
            </a:r>
            <a:endParaRPr b="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2026" name="Google Shape;2026;p23"/>
          <p:cNvSpPr txBox="1"/>
          <p:nvPr>
            <p:ph idx="1" type="subTitle"/>
          </p:nvPr>
        </p:nvSpPr>
        <p:spPr>
          <a:xfrm>
            <a:off x="4256625" y="4187175"/>
            <a:ext cx="4174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Aula 10/04/2025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32"/>
          <p:cNvSpPr txBox="1"/>
          <p:nvPr>
            <p:ph type="title"/>
          </p:nvPr>
        </p:nvSpPr>
        <p:spPr>
          <a:xfrm>
            <a:off x="582450" y="866000"/>
            <a:ext cx="7979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Por que utilizar a técnica dos 5 porquês?</a:t>
            </a:r>
            <a:endParaRPr sz="2900"/>
          </a:p>
        </p:txBody>
      </p:sp>
      <p:sp>
        <p:nvSpPr>
          <p:cNvPr id="2086" name="Google Shape;2086;p32"/>
          <p:cNvSpPr txBox="1"/>
          <p:nvPr>
            <p:ph idx="1" type="subTitle"/>
          </p:nvPr>
        </p:nvSpPr>
        <p:spPr>
          <a:xfrm>
            <a:off x="783725" y="1673950"/>
            <a:ext cx="7368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Durante a elicitação de requisitos, </a:t>
            </a:r>
            <a:r>
              <a:rPr lang="en" sz="1300"/>
              <a:t>pode ser que uma declaração apresente uma solução que o stakeholder quer ou descreva problemas que não são o problema raiz a ser solucionado.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Dessa forma, o real problema não é identificado e a solução implementada não o resolve completamente.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Aplicar a técnica dos 5 porquês facilita a chegada à causa raiz do problema, permitindo a implementação de uma solução que atenda às reais necessidades dos stakeholders.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33"/>
          <p:cNvSpPr txBox="1"/>
          <p:nvPr>
            <p:ph type="title"/>
          </p:nvPr>
        </p:nvSpPr>
        <p:spPr>
          <a:xfrm>
            <a:off x="535150" y="123975"/>
            <a:ext cx="77040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Técnica dos 5 Porquês</a:t>
            </a:r>
            <a:endParaRPr sz="39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182263" y="2127775"/>
            <a:ext cx="456600" cy="443975"/>
            <a:chOff x="4434850" y="4159800"/>
            <a:chExt cx="456600" cy="443975"/>
          </a:xfrm>
        </p:grpSpPr>
        <p:sp>
          <p:nvSpPr>
            <p:cNvPr id="2093" name="Google Shape;2093;p33"/>
            <p:cNvSpPr/>
            <p:nvPr/>
          </p:nvSpPr>
          <p:spPr>
            <a:xfrm>
              <a:off x="4434850" y="4159800"/>
              <a:ext cx="456600" cy="443975"/>
            </a:xfrm>
            <a:custGeom>
              <a:rect b="b" l="l" r="r" t="t"/>
              <a:pathLst>
                <a:path extrusionOk="0" h="17759" w="18264">
                  <a:moveTo>
                    <a:pt x="6647" y="11242"/>
                  </a:moveTo>
                  <a:cubicBezTo>
                    <a:pt x="6754" y="11376"/>
                    <a:pt x="6888" y="11590"/>
                    <a:pt x="6995" y="11697"/>
                  </a:cubicBezTo>
                  <a:lnTo>
                    <a:pt x="6540" y="12152"/>
                  </a:lnTo>
                  <a:lnTo>
                    <a:pt x="6085" y="11804"/>
                  </a:lnTo>
                  <a:lnTo>
                    <a:pt x="6647" y="11242"/>
                  </a:lnTo>
                  <a:close/>
                  <a:moveTo>
                    <a:pt x="5041" y="11510"/>
                  </a:moveTo>
                  <a:cubicBezTo>
                    <a:pt x="5094" y="11510"/>
                    <a:pt x="5148" y="11537"/>
                    <a:pt x="5201" y="11590"/>
                  </a:cubicBezTo>
                  <a:lnTo>
                    <a:pt x="6647" y="13036"/>
                  </a:lnTo>
                  <a:cubicBezTo>
                    <a:pt x="6754" y="13250"/>
                    <a:pt x="6754" y="13384"/>
                    <a:pt x="6647" y="13491"/>
                  </a:cubicBezTo>
                  <a:cubicBezTo>
                    <a:pt x="6647" y="13544"/>
                    <a:pt x="6593" y="13571"/>
                    <a:pt x="6526" y="13571"/>
                  </a:cubicBezTo>
                  <a:cubicBezTo>
                    <a:pt x="6459" y="13571"/>
                    <a:pt x="6379" y="13544"/>
                    <a:pt x="6326" y="13491"/>
                  </a:cubicBezTo>
                  <a:lnTo>
                    <a:pt x="4880" y="12045"/>
                  </a:lnTo>
                  <a:cubicBezTo>
                    <a:pt x="4746" y="11911"/>
                    <a:pt x="4746" y="11697"/>
                    <a:pt x="4880" y="11590"/>
                  </a:cubicBezTo>
                  <a:cubicBezTo>
                    <a:pt x="4934" y="11537"/>
                    <a:pt x="4987" y="11510"/>
                    <a:pt x="5041" y="11510"/>
                  </a:cubicBezTo>
                  <a:close/>
                  <a:moveTo>
                    <a:pt x="11572" y="1"/>
                  </a:moveTo>
                  <a:cubicBezTo>
                    <a:pt x="9778" y="1"/>
                    <a:pt x="8092" y="777"/>
                    <a:pt x="6754" y="2008"/>
                  </a:cubicBezTo>
                  <a:cubicBezTo>
                    <a:pt x="5764" y="3106"/>
                    <a:pt x="4987" y="4551"/>
                    <a:pt x="4880" y="6130"/>
                  </a:cubicBezTo>
                  <a:cubicBezTo>
                    <a:pt x="4880" y="6237"/>
                    <a:pt x="4987" y="6451"/>
                    <a:pt x="5094" y="6451"/>
                  </a:cubicBezTo>
                  <a:cubicBezTo>
                    <a:pt x="5309" y="6451"/>
                    <a:pt x="5416" y="6344"/>
                    <a:pt x="5416" y="6237"/>
                  </a:cubicBezTo>
                  <a:cubicBezTo>
                    <a:pt x="5549" y="4792"/>
                    <a:pt x="6219" y="3454"/>
                    <a:pt x="7209" y="2329"/>
                  </a:cubicBezTo>
                  <a:cubicBezTo>
                    <a:pt x="8333" y="1205"/>
                    <a:pt x="9885" y="536"/>
                    <a:pt x="11572" y="536"/>
                  </a:cubicBezTo>
                  <a:cubicBezTo>
                    <a:pt x="13231" y="536"/>
                    <a:pt x="14784" y="1205"/>
                    <a:pt x="15908" y="2329"/>
                  </a:cubicBezTo>
                  <a:cubicBezTo>
                    <a:pt x="17032" y="3561"/>
                    <a:pt x="17701" y="5113"/>
                    <a:pt x="17701" y="6692"/>
                  </a:cubicBezTo>
                  <a:cubicBezTo>
                    <a:pt x="17701" y="8352"/>
                    <a:pt x="17032" y="9904"/>
                    <a:pt x="15908" y="11135"/>
                  </a:cubicBezTo>
                  <a:cubicBezTo>
                    <a:pt x="14676" y="12313"/>
                    <a:pt x="13091" y="12902"/>
                    <a:pt x="11518" y="12902"/>
                  </a:cubicBezTo>
                  <a:cubicBezTo>
                    <a:pt x="9946" y="12902"/>
                    <a:pt x="8387" y="12313"/>
                    <a:pt x="7209" y="11135"/>
                  </a:cubicBezTo>
                  <a:cubicBezTo>
                    <a:pt x="6219" y="10038"/>
                    <a:pt x="5549" y="8700"/>
                    <a:pt x="5416" y="7227"/>
                  </a:cubicBezTo>
                  <a:cubicBezTo>
                    <a:pt x="5416" y="7120"/>
                    <a:pt x="5309" y="7013"/>
                    <a:pt x="5094" y="7013"/>
                  </a:cubicBezTo>
                  <a:cubicBezTo>
                    <a:pt x="4987" y="7013"/>
                    <a:pt x="4880" y="7120"/>
                    <a:pt x="4880" y="7361"/>
                  </a:cubicBezTo>
                  <a:cubicBezTo>
                    <a:pt x="4987" y="8566"/>
                    <a:pt x="5549" y="9904"/>
                    <a:pt x="6326" y="10921"/>
                  </a:cubicBezTo>
                  <a:lnTo>
                    <a:pt x="5764" y="11376"/>
                  </a:lnTo>
                  <a:lnTo>
                    <a:pt x="5656" y="11242"/>
                  </a:lnTo>
                  <a:cubicBezTo>
                    <a:pt x="5429" y="11082"/>
                    <a:pt x="5235" y="11001"/>
                    <a:pt x="5041" y="11001"/>
                  </a:cubicBezTo>
                  <a:cubicBezTo>
                    <a:pt x="4847" y="11001"/>
                    <a:pt x="4653" y="11082"/>
                    <a:pt x="4425" y="11242"/>
                  </a:cubicBezTo>
                  <a:cubicBezTo>
                    <a:pt x="4211" y="11483"/>
                    <a:pt x="4211" y="11911"/>
                    <a:pt x="4425" y="12259"/>
                  </a:cubicBezTo>
                  <a:lnTo>
                    <a:pt x="865" y="15712"/>
                  </a:lnTo>
                  <a:cubicBezTo>
                    <a:pt x="1" y="16577"/>
                    <a:pt x="862" y="17758"/>
                    <a:pt x="1805" y="17758"/>
                  </a:cubicBezTo>
                  <a:cubicBezTo>
                    <a:pt x="2088" y="17758"/>
                    <a:pt x="2379" y="17652"/>
                    <a:pt x="2632" y="17398"/>
                  </a:cubicBezTo>
                  <a:lnTo>
                    <a:pt x="4077" y="15926"/>
                  </a:lnTo>
                  <a:cubicBezTo>
                    <a:pt x="4211" y="15819"/>
                    <a:pt x="4211" y="15605"/>
                    <a:pt x="4077" y="15498"/>
                  </a:cubicBezTo>
                  <a:lnTo>
                    <a:pt x="3756" y="15498"/>
                  </a:lnTo>
                  <a:lnTo>
                    <a:pt x="2204" y="17050"/>
                  </a:lnTo>
                  <a:cubicBezTo>
                    <a:pt x="2078" y="17176"/>
                    <a:pt x="1930" y="17229"/>
                    <a:pt x="1784" y="17229"/>
                  </a:cubicBezTo>
                  <a:cubicBezTo>
                    <a:pt x="1272" y="17229"/>
                    <a:pt x="774" y="16580"/>
                    <a:pt x="1294" y="16060"/>
                  </a:cubicBezTo>
                  <a:lnTo>
                    <a:pt x="4746" y="12581"/>
                  </a:lnTo>
                  <a:lnTo>
                    <a:pt x="5656" y="13598"/>
                  </a:lnTo>
                  <a:lnTo>
                    <a:pt x="4532" y="14722"/>
                  </a:lnTo>
                  <a:cubicBezTo>
                    <a:pt x="4425" y="14829"/>
                    <a:pt x="4425" y="15043"/>
                    <a:pt x="4532" y="15150"/>
                  </a:cubicBezTo>
                  <a:cubicBezTo>
                    <a:pt x="4586" y="15204"/>
                    <a:pt x="4639" y="15230"/>
                    <a:pt x="4696" y="15230"/>
                  </a:cubicBezTo>
                  <a:cubicBezTo>
                    <a:pt x="4753" y="15230"/>
                    <a:pt x="4813" y="15204"/>
                    <a:pt x="4880" y="15150"/>
                  </a:cubicBezTo>
                  <a:lnTo>
                    <a:pt x="6085" y="13919"/>
                  </a:lnTo>
                  <a:cubicBezTo>
                    <a:pt x="6243" y="14028"/>
                    <a:pt x="6395" y="14088"/>
                    <a:pt x="6547" y="14088"/>
                  </a:cubicBezTo>
                  <a:cubicBezTo>
                    <a:pt x="6730" y="14088"/>
                    <a:pt x="6912" y="14002"/>
                    <a:pt x="7102" y="13812"/>
                  </a:cubicBezTo>
                  <a:cubicBezTo>
                    <a:pt x="7316" y="13598"/>
                    <a:pt x="7316" y="13036"/>
                    <a:pt x="7102" y="12714"/>
                  </a:cubicBezTo>
                  <a:lnTo>
                    <a:pt x="6888" y="12581"/>
                  </a:lnTo>
                  <a:lnTo>
                    <a:pt x="7423" y="12045"/>
                  </a:lnTo>
                  <a:cubicBezTo>
                    <a:pt x="8638" y="12956"/>
                    <a:pt x="10084" y="13404"/>
                    <a:pt x="11521" y="13404"/>
                  </a:cubicBezTo>
                  <a:cubicBezTo>
                    <a:pt x="13251" y="13404"/>
                    <a:pt x="14969" y="12755"/>
                    <a:pt x="16256" y="11483"/>
                  </a:cubicBezTo>
                  <a:cubicBezTo>
                    <a:pt x="17594" y="10252"/>
                    <a:pt x="18263" y="8566"/>
                    <a:pt x="18263" y="6692"/>
                  </a:cubicBezTo>
                  <a:cubicBezTo>
                    <a:pt x="18263" y="4899"/>
                    <a:pt x="17594" y="3213"/>
                    <a:pt x="16256" y="2008"/>
                  </a:cubicBezTo>
                  <a:cubicBezTo>
                    <a:pt x="15024" y="777"/>
                    <a:pt x="13338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4567550" y="4187250"/>
              <a:ext cx="309825" cy="281900"/>
            </a:xfrm>
            <a:custGeom>
              <a:rect b="b" l="l" r="r" t="t"/>
              <a:pathLst>
                <a:path extrusionOk="0" h="11276" w="12393">
                  <a:moveTo>
                    <a:pt x="5702" y="0"/>
                  </a:moveTo>
                  <a:cubicBezTo>
                    <a:pt x="4363" y="107"/>
                    <a:pt x="3132" y="776"/>
                    <a:pt x="2249" y="1686"/>
                  </a:cubicBezTo>
                  <a:cubicBezTo>
                    <a:pt x="1" y="3908"/>
                    <a:pt x="1" y="7468"/>
                    <a:pt x="2249" y="9609"/>
                  </a:cubicBezTo>
                  <a:cubicBezTo>
                    <a:pt x="3306" y="10720"/>
                    <a:pt x="4751" y="11275"/>
                    <a:pt x="6197" y="11275"/>
                  </a:cubicBezTo>
                  <a:cubicBezTo>
                    <a:pt x="7642" y="11275"/>
                    <a:pt x="9087" y="10720"/>
                    <a:pt x="10145" y="9609"/>
                  </a:cubicBezTo>
                  <a:cubicBezTo>
                    <a:pt x="12393" y="7468"/>
                    <a:pt x="12393" y="3908"/>
                    <a:pt x="10145" y="1686"/>
                  </a:cubicBezTo>
                  <a:cubicBezTo>
                    <a:pt x="9261" y="776"/>
                    <a:pt x="8137" y="241"/>
                    <a:pt x="6933" y="107"/>
                  </a:cubicBezTo>
                  <a:cubicBezTo>
                    <a:pt x="6869" y="79"/>
                    <a:pt x="6815" y="66"/>
                    <a:pt x="6770" y="66"/>
                  </a:cubicBezTo>
                  <a:cubicBezTo>
                    <a:pt x="6643" y="66"/>
                    <a:pt x="6585" y="171"/>
                    <a:pt x="6585" y="348"/>
                  </a:cubicBezTo>
                  <a:cubicBezTo>
                    <a:pt x="6585" y="455"/>
                    <a:pt x="6692" y="562"/>
                    <a:pt x="6799" y="562"/>
                  </a:cubicBezTo>
                  <a:cubicBezTo>
                    <a:pt x="7923" y="669"/>
                    <a:pt x="9047" y="1231"/>
                    <a:pt x="9824" y="2008"/>
                  </a:cubicBezTo>
                  <a:cubicBezTo>
                    <a:pt x="11831" y="4015"/>
                    <a:pt x="11831" y="7254"/>
                    <a:pt x="9824" y="9261"/>
                  </a:cubicBezTo>
                  <a:cubicBezTo>
                    <a:pt x="8820" y="10211"/>
                    <a:pt x="7508" y="10686"/>
                    <a:pt x="6197" y="10686"/>
                  </a:cubicBezTo>
                  <a:cubicBezTo>
                    <a:pt x="4885" y="10686"/>
                    <a:pt x="3574" y="10211"/>
                    <a:pt x="2570" y="9261"/>
                  </a:cubicBezTo>
                  <a:cubicBezTo>
                    <a:pt x="563" y="7254"/>
                    <a:pt x="563" y="4015"/>
                    <a:pt x="2570" y="2008"/>
                  </a:cubicBezTo>
                  <a:cubicBezTo>
                    <a:pt x="3453" y="1231"/>
                    <a:pt x="4577" y="669"/>
                    <a:pt x="5702" y="562"/>
                  </a:cubicBezTo>
                  <a:cubicBezTo>
                    <a:pt x="5916" y="562"/>
                    <a:pt x="6023" y="455"/>
                    <a:pt x="5916" y="241"/>
                  </a:cubicBezTo>
                  <a:cubicBezTo>
                    <a:pt x="5916" y="107"/>
                    <a:pt x="5809" y="0"/>
                    <a:pt x="5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4637150" y="4254150"/>
              <a:ext cx="173325" cy="147900"/>
            </a:xfrm>
            <a:custGeom>
              <a:rect b="b" l="l" r="r" t="t"/>
              <a:pathLst>
                <a:path extrusionOk="0" h="5916" w="6933">
                  <a:moveTo>
                    <a:pt x="4015" y="563"/>
                  </a:moveTo>
                  <a:cubicBezTo>
                    <a:pt x="4149" y="563"/>
                    <a:pt x="4256" y="670"/>
                    <a:pt x="4256" y="777"/>
                  </a:cubicBezTo>
                  <a:lnTo>
                    <a:pt x="4256" y="1125"/>
                  </a:lnTo>
                  <a:lnTo>
                    <a:pt x="2677" y="1125"/>
                  </a:lnTo>
                  <a:lnTo>
                    <a:pt x="2677" y="777"/>
                  </a:lnTo>
                  <a:cubicBezTo>
                    <a:pt x="2677" y="670"/>
                    <a:pt x="2811" y="563"/>
                    <a:pt x="2918" y="563"/>
                  </a:cubicBezTo>
                  <a:close/>
                  <a:moveTo>
                    <a:pt x="6370" y="1580"/>
                  </a:moveTo>
                  <a:lnTo>
                    <a:pt x="6370" y="2677"/>
                  </a:lnTo>
                  <a:lnTo>
                    <a:pt x="4363" y="2677"/>
                  </a:lnTo>
                  <a:lnTo>
                    <a:pt x="4363" y="2463"/>
                  </a:lnTo>
                  <a:cubicBezTo>
                    <a:pt x="4363" y="2249"/>
                    <a:pt x="4256" y="2115"/>
                    <a:pt x="4015" y="2115"/>
                  </a:cubicBezTo>
                  <a:lnTo>
                    <a:pt x="2918" y="2115"/>
                  </a:lnTo>
                  <a:cubicBezTo>
                    <a:pt x="2811" y="2115"/>
                    <a:pt x="2677" y="2249"/>
                    <a:pt x="2677" y="2463"/>
                  </a:cubicBezTo>
                  <a:lnTo>
                    <a:pt x="2677" y="2677"/>
                  </a:lnTo>
                  <a:lnTo>
                    <a:pt x="455" y="2677"/>
                  </a:lnTo>
                  <a:lnTo>
                    <a:pt x="455" y="1580"/>
                  </a:lnTo>
                  <a:close/>
                  <a:moveTo>
                    <a:pt x="3801" y="2677"/>
                  </a:moveTo>
                  <a:lnTo>
                    <a:pt x="3801" y="3346"/>
                  </a:lnTo>
                  <a:lnTo>
                    <a:pt x="3132" y="3346"/>
                  </a:lnTo>
                  <a:lnTo>
                    <a:pt x="3132" y="2677"/>
                  </a:lnTo>
                  <a:close/>
                  <a:moveTo>
                    <a:pt x="6370" y="3239"/>
                  </a:moveTo>
                  <a:lnTo>
                    <a:pt x="6370" y="5354"/>
                  </a:lnTo>
                  <a:lnTo>
                    <a:pt x="455" y="5354"/>
                  </a:lnTo>
                  <a:lnTo>
                    <a:pt x="455" y="3239"/>
                  </a:lnTo>
                  <a:lnTo>
                    <a:pt x="2677" y="3239"/>
                  </a:lnTo>
                  <a:lnTo>
                    <a:pt x="2677" y="3587"/>
                  </a:lnTo>
                  <a:cubicBezTo>
                    <a:pt x="2677" y="3694"/>
                    <a:pt x="2811" y="3801"/>
                    <a:pt x="2918" y="3801"/>
                  </a:cubicBezTo>
                  <a:lnTo>
                    <a:pt x="4015" y="3801"/>
                  </a:lnTo>
                  <a:cubicBezTo>
                    <a:pt x="4256" y="3801"/>
                    <a:pt x="4363" y="3694"/>
                    <a:pt x="4363" y="3587"/>
                  </a:cubicBezTo>
                  <a:lnTo>
                    <a:pt x="4363" y="3239"/>
                  </a:lnTo>
                  <a:close/>
                  <a:moveTo>
                    <a:pt x="2918" y="1"/>
                  </a:moveTo>
                  <a:cubicBezTo>
                    <a:pt x="2463" y="1"/>
                    <a:pt x="2141" y="349"/>
                    <a:pt x="2141" y="777"/>
                  </a:cubicBezTo>
                  <a:lnTo>
                    <a:pt x="2141" y="1125"/>
                  </a:lnTo>
                  <a:lnTo>
                    <a:pt x="241" y="1125"/>
                  </a:lnTo>
                  <a:cubicBezTo>
                    <a:pt x="134" y="1125"/>
                    <a:pt x="0" y="1232"/>
                    <a:pt x="0" y="1339"/>
                  </a:cubicBezTo>
                  <a:lnTo>
                    <a:pt x="0" y="5702"/>
                  </a:lnTo>
                  <a:cubicBezTo>
                    <a:pt x="0" y="5809"/>
                    <a:pt x="134" y="5916"/>
                    <a:pt x="241" y="5916"/>
                  </a:cubicBezTo>
                  <a:lnTo>
                    <a:pt x="6692" y="5916"/>
                  </a:lnTo>
                  <a:cubicBezTo>
                    <a:pt x="6825" y="5916"/>
                    <a:pt x="6932" y="5809"/>
                    <a:pt x="6932" y="5702"/>
                  </a:cubicBezTo>
                  <a:lnTo>
                    <a:pt x="6932" y="1339"/>
                  </a:lnTo>
                  <a:cubicBezTo>
                    <a:pt x="6932" y="1232"/>
                    <a:pt x="6825" y="1125"/>
                    <a:pt x="6692" y="1125"/>
                  </a:cubicBezTo>
                  <a:lnTo>
                    <a:pt x="4818" y="1125"/>
                  </a:lnTo>
                  <a:lnTo>
                    <a:pt x="4818" y="777"/>
                  </a:lnTo>
                  <a:cubicBezTo>
                    <a:pt x="4818" y="349"/>
                    <a:pt x="4470" y="1"/>
                    <a:pt x="4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6" name="Google Shape;2096;p33"/>
          <p:cNvSpPr txBox="1"/>
          <p:nvPr/>
        </p:nvSpPr>
        <p:spPr>
          <a:xfrm>
            <a:off x="687250" y="700275"/>
            <a:ext cx="75519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Exemplo utilizando a técnica dos 5 porquês.</a:t>
            </a:r>
            <a:br>
              <a:rPr lang="en" sz="1300">
                <a:latin typeface="Inter"/>
                <a:ea typeface="Inter"/>
                <a:cs typeface="Inter"/>
                <a:sym typeface="Inter"/>
              </a:rPr>
            </a:b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Exemplo: Interface  difiícil de ser usada.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Inter"/>
              <a:buAutoNum type="arabicPeriod"/>
            </a:pPr>
            <a:r>
              <a:rPr i="1" lang="en" sz="1300">
                <a:latin typeface="Inter"/>
                <a:ea typeface="Inter"/>
                <a:cs typeface="Inter"/>
                <a:sym typeface="Inter"/>
              </a:rPr>
              <a:t>Por que a interface está difícil de usar?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 Porque os botões não são claros.</a:t>
            </a:r>
            <a:br>
              <a:rPr lang="en" sz="1300">
                <a:latin typeface="Inter"/>
                <a:ea typeface="Inter"/>
                <a:cs typeface="Inter"/>
                <a:sym typeface="Inter"/>
              </a:rPr>
            </a:b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AutoNum type="arabicPeriod"/>
            </a:pPr>
            <a:r>
              <a:rPr i="1" lang="en" sz="1300">
                <a:latin typeface="Inter"/>
                <a:ea typeface="Inter"/>
                <a:cs typeface="Inter"/>
                <a:sym typeface="Inter"/>
              </a:rPr>
              <a:t>Por que os botões não são claros?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 Porque eles não têm texto explicativo.</a:t>
            </a:r>
            <a:br>
              <a:rPr lang="en" sz="1300">
                <a:latin typeface="Inter"/>
                <a:ea typeface="Inter"/>
                <a:cs typeface="Inter"/>
                <a:sym typeface="Inter"/>
              </a:rPr>
            </a:b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AutoNum type="arabicPeriod"/>
            </a:pPr>
            <a:r>
              <a:rPr i="1" lang="en" sz="1300">
                <a:latin typeface="Inter"/>
                <a:ea typeface="Inter"/>
                <a:cs typeface="Inter"/>
                <a:sym typeface="Inter"/>
              </a:rPr>
              <a:t>Por que eles não têm texto explicativo?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 Porque foi decidido usar ícones.</a:t>
            </a:r>
            <a:br>
              <a:rPr lang="en" sz="1300">
                <a:latin typeface="Inter"/>
                <a:ea typeface="Inter"/>
                <a:cs typeface="Inter"/>
                <a:sym typeface="Inter"/>
              </a:rPr>
            </a:b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AutoNum type="arabicPeriod"/>
            </a:pPr>
            <a:r>
              <a:rPr i="1" lang="en" sz="1300">
                <a:latin typeface="Inter"/>
                <a:ea typeface="Inter"/>
                <a:cs typeface="Inter"/>
                <a:sym typeface="Inter"/>
              </a:rPr>
              <a:t>Por que foi decidido usar ícones?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 Porque a equipe achou que seria mais visual.</a:t>
            </a:r>
            <a:br>
              <a:rPr lang="en" sz="1300">
                <a:latin typeface="Inter"/>
                <a:ea typeface="Inter"/>
                <a:cs typeface="Inter"/>
                <a:sym typeface="Inter"/>
              </a:rPr>
            </a:b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AutoNum type="arabicPeriod"/>
            </a:pPr>
            <a:r>
              <a:rPr i="1" lang="en" sz="1300">
                <a:latin typeface="Inter"/>
                <a:ea typeface="Inter"/>
                <a:cs typeface="Inter"/>
                <a:sym typeface="Inter"/>
              </a:rPr>
              <a:t>Por que a equipe achou que seria mais visual?</a:t>
            </a:r>
            <a:r>
              <a:rPr lang="en" sz="1300">
                <a:latin typeface="Inter"/>
                <a:ea typeface="Inter"/>
                <a:cs typeface="Inter"/>
                <a:sym typeface="Inter"/>
              </a:rPr>
              <a:t> Porque não foi feito um teste com os usuários para validar isso.</a:t>
            </a:r>
            <a:br>
              <a:rPr lang="en" sz="1300">
                <a:latin typeface="Inter"/>
                <a:ea typeface="Inter"/>
                <a:cs typeface="Inter"/>
                <a:sym typeface="Inter"/>
              </a:rPr>
            </a:b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                          </a:t>
            </a:r>
            <a:r>
              <a:rPr b="1" lang="en" sz="1300">
                <a:latin typeface="Inter"/>
                <a:ea typeface="Inter"/>
                <a:cs typeface="Inter"/>
                <a:sym typeface="Inter"/>
              </a:rPr>
              <a:t>Conclusão: o verdadeiro problema é a falta de testes com os usuários.</a:t>
            </a:r>
            <a:endParaRPr b="1" sz="13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24"/>
          <p:cNvSpPr txBox="1"/>
          <p:nvPr>
            <p:ph type="title"/>
          </p:nvPr>
        </p:nvSpPr>
        <p:spPr>
          <a:xfrm>
            <a:off x="4209175" y="2489550"/>
            <a:ext cx="4383600" cy="23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</a:t>
            </a:r>
            <a:r>
              <a:rPr lang="en"/>
              <a:t>ção e Gerência de Requisitos</a:t>
            </a:r>
            <a:endParaRPr/>
          </a:p>
        </p:txBody>
      </p:sp>
      <p:sp>
        <p:nvSpPr>
          <p:cNvPr id="2032" name="Google Shape;2032;p24"/>
          <p:cNvSpPr txBox="1"/>
          <p:nvPr>
            <p:ph idx="2" type="title"/>
          </p:nvPr>
        </p:nvSpPr>
        <p:spPr>
          <a:xfrm>
            <a:off x="3675700" y="977250"/>
            <a:ext cx="1235700" cy="10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033" name="Google Shape;2033;p24" title="downloa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50" y="1982850"/>
            <a:ext cx="3291025" cy="21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25"/>
          <p:cNvSpPr txBox="1"/>
          <p:nvPr>
            <p:ph type="title"/>
          </p:nvPr>
        </p:nvSpPr>
        <p:spPr>
          <a:xfrm>
            <a:off x="720000" y="20920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Fase de Requisitos</a:t>
            </a:r>
            <a:endParaRPr/>
          </a:p>
        </p:txBody>
      </p:sp>
      <p:graphicFrame>
        <p:nvGraphicFramePr>
          <p:cNvPr id="2039" name="Google Shape;2039;p25"/>
          <p:cNvGraphicFramePr/>
          <p:nvPr/>
        </p:nvGraphicFramePr>
        <p:xfrm>
          <a:off x="820975" y="1140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{0B6FF655-E279-405C-8236-8FB9C2B26FF2}</a:tableStyleId>
              </a:tblPr>
              <a:tblGrid>
                <a:gridCol w="2200825"/>
                <a:gridCol w="4861450"/>
              </a:tblGrid>
              <a:tr h="42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Produção</a:t>
                      </a:r>
                      <a:endParaRPr b="1" sz="1000" u="sng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Elicitação: </a:t>
                      </a:r>
                      <a:r>
                        <a:rPr lang="en" sz="1100"/>
                        <a:t>Coleta ativa de informações por meio de entrevistas, questionários, observações, etc.</a:t>
                      </a:r>
                      <a:endParaRPr b="1"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Análise: </a:t>
                      </a:r>
                      <a:r>
                        <a:rPr lang="en" sz="1100"/>
                        <a:t>Verificação de conflitos, duplicidades, ambiguidade e viabilidade técnica e econômica.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Definição: </a:t>
                      </a:r>
                      <a:r>
                        <a:rPr lang="en" sz="1100"/>
                        <a:t>Documentação clara e organizada dos requisitos, com linguagem alinhada aos stakeholders.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Validação: </a:t>
                      </a:r>
                      <a:r>
                        <a:rPr lang="en" sz="1100"/>
                        <a:t>Verificação junto aos stakeholders se os requisitos realmente refletem suas necessidades.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Gerência</a:t>
                      </a:r>
                      <a:endParaRPr b="1" sz="1000" u="sng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Administração de Requisitos:</a:t>
                      </a:r>
                      <a:r>
                        <a:rPr lang="en" sz="1100"/>
                        <a:t> Organiza, prioriza e categoriza requisitos conforme seu valor e impacto.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Gerência de Mudança:</a:t>
                      </a:r>
                      <a:r>
                        <a:rPr lang="en" sz="1100"/>
                        <a:t> Controla alterações, avaliando impactos e atualizando os documentos.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Rastreabilidade:</a:t>
                      </a:r>
                      <a:r>
                        <a:rPr lang="en" sz="1100"/>
                        <a:t> Relaciona requisitos a suas origens, testes e entregas para facilitar o controle.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Gerência da Qualidade:</a:t>
                      </a:r>
                      <a:r>
                        <a:rPr lang="en" sz="1100"/>
                        <a:t> Garante que os requisitos estejam corretos, consistentes e verificáveis.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26"/>
          <p:cNvSpPr txBox="1"/>
          <p:nvPr>
            <p:ph type="title"/>
          </p:nvPr>
        </p:nvSpPr>
        <p:spPr>
          <a:xfrm>
            <a:off x="4209175" y="2489550"/>
            <a:ext cx="4383600" cy="23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Básico da Análise de Requisitos</a:t>
            </a:r>
            <a:endParaRPr/>
          </a:p>
        </p:txBody>
      </p:sp>
      <p:sp>
        <p:nvSpPr>
          <p:cNvPr id="2045" name="Google Shape;2045;p26"/>
          <p:cNvSpPr txBox="1"/>
          <p:nvPr>
            <p:ph idx="2" type="title"/>
          </p:nvPr>
        </p:nvSpPr>
        <p:spPr>
          <a:xfrm>
            <a:off x="3675700" y="977250"/>
            <a:ext cx="1235700" cy="10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046" name="Google Shape;2046;p26"/>
          <p:cNvPicPr preferRelativeResize="0"/>
          <p:nvPr>
            <p:ph idx="3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5" y="1921450"/>
            <a:ext cx="3675675" cy="1929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27"/>
          <p:cNvSpPr txBox="1"/>
          <p:nvPr>
            <p:ph type="title"/>
          </p:nvPr>
        </p:nvSpPr>
        <p:spPr>
          <a:xfrm>
            <a:off x="720000" y="20920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Cada </a:t>
            </a:r>
            <a:r>
              <a:rPr lang="en"/>
              <a:t>requisito deve:</a:t>
            </a:r>
            <a:endParaRPr/>
          </a:p>
        </p:txBody>
      </p:sp>
      <p:sp>
        <p:nvSpPr>
          <p:cNvPr id="2052" name="Google Shape;2052;p27"/>
          <p:cNvSpPr txBox="1"/>
          <p:nvPr>
            <p:ph idx="1" type="body"/>
          </p:nvPr>
        </p:nvSpPr>
        <p:spPr>
          <a:xfrm>
            <a:off x="720000" y="738424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engenheiro de software deve cumprir </a:t>
            </a:r>
            <a:r>
              <a:rPr lang="en"/>
              <a:t>a</a:t>
            </a:r>
            <a:r>
              <a:rPr lang="en"/>
              <a:t> lista a seguir de propriedades desejáveis de requisitos que orientam a análise de requisitos básicos</a:t>
            </a:r>
            <a:endParaRPr/>
          </a:p>
        </p:txBody>
      </p:sp>
      <p:graphicFrame>
        <p:nvGraphicFramePr>
          <p:cNvPr id="2053" name="Google Shape;2053;p27"/>
          <p:cNvGraphicFramePr/>
          <p:nvPr/>
        </p:nvGraphicFramePr>
        <p:xfrm>
          <a:off x="720000" y="1311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{0B6FF655-E279-405C-8236-8FB9C2B26FF2}</a:tableStyleId>
              </a:tblPr>
              <a:tblGrid>
                <a:gridCol w="2400800"/>
                <a:gridCol w="5303200"/>
              </a:tblGrid>
              <a:tr h="42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Ser claro e inequívoco</a:t>
                      </a:r>
                      <a:endParaRPr b="1" sz="1000" u="sng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Deve ter apenas uma interpretação possível, evitando ambiguidades que possam levar a entendimentos divergentes.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Ser testável e mensurável</a:t>
                      </a:r>
                      <a:endParaRPr b="1" sz="1000" u="sng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É necessário que sua conformidade (ou não conformidade) possa ser verificada de forma objetiva, permitindo avaliações precisas.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Ser relevante e vinculante</a:t>
                      </a:r>
                      <a:endParaRPr b="1" sz="1000" u="sng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Deve representar uma necessidade real, pela qual os clientes estejam dispostos a investir, assegurando que tenha valor para o projeto.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Ser atômico</a:t>
                      </a:r>
                      <a:endParaRPr b="1" sz="1000" u="sng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Deve expressar uma única ideia ou decisão, sem sobreposição ou complexidade desnecessária.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Refletir as necessidades reais das partes interessadas</a:t>
                      </a:r>
                      <a:endParaRPr b="1" sz="1000" u="sng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Deve estar alinhado com as demandas atuais e genuínas dos stakeholders, evitando requisitos obsoletos ou irrelevantes.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Utilizar a linguagem das partes interessadas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Deve ser formulado em termos compreensíveis e familiares aos envolvidos, facilitando a comunicação e o alinhamento.</a:t>
                      </a:r>
                      <a:endParaRPr sz="10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Ser aceitável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Deve contar com a aprovação de todas as partes interessadas, evitando conflitos durante a implementação.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28"/>
          <p:cNvSpPr txBox="1"/>
          <p:nvPr>
            <p:ph type="title"/>
          </p:nvPr>
        </p:nvSpPr>
        <p:spPr>
          <a:xfrm>
            <a:off x="720000" y="20920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lang="en" u="sng"/>
              <a:t>conjunto </a:t>
            </a:r>
            <a:r>
              <a:rPr lang="en"/>
              <a:t>de requisitos deve:</a:t>
            </a:r>
            <a:endParaRPr/>
          </a:p>
        </p:txBody>
      </p:sp>
      <p:graphicFrame>
        <p:nvGraphicFramePr>
          <p:cNvPr id="2059" name="Google Shape;2059;p28"/>
          <p:cNvGraphicFramePr/>
          <p:nvPr/>
        </p:nvGraphicFramePr>
        <p:xfrm>
          <a:off x="978600" y="1033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{0B6FF655-E279-405C-8236-8FB9C2B26FF2}</a:tableStyleId>
              </a:tblPr>
              <a:tblGrid>
                <a:gridCol w="2200825"/>
                <a:gridCol w="4861450"/>
              </a:tblGrid>
              <a:tr h="42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</a:t>
                      </a: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ompleto</a:t>
                      </a:r>
                      <a:endParaRPr b="1" sz="1000" u="sng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 conjunto de requisitos é </a:t>
                      </a:r>
                      <a:r>
                        <a:rPr b="1" lang="en" sz="1100"/>
                        <a:t>completo</a:t>
                      </a:r>
                      <a:r>
                        <a:rPr lang="en" sz="1100"/>
                        <a:t> quando cobre </a:t>
                      </a:r>
                      <a:r>
                        <a:rPr b="1" lang="en" sz="1100"/>
                        <a:t>todas as funcionalidades e restrições necessárias</a:t>
                      </a:r>
                      <a:r>
                        <a:rPr lang="en" sz="1100"/>
                        <a:t> para o sistema operar corretamente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Requisitos funcionais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Interfaces</a:t>
                      </a:r>
                      <a:r>
                        <a:rPr lang="en" sz="1100"/>
                        <a:t>: </a:t>
                      </a:r>
                      <a:r>
                        <a:rPr b="1" lang="en" sz="1100"/>
                        <a:t>Exceções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Requisitos de segurança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Requisitos não funcionais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Conciso</a:t>
                      </a:r>
                      <a:endParaRPr b="1" sz="1000" u="sng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Requisitos devem ser </a:t>
                      </a:r>
                      <a:r>
                        <a:rPr b="1" lang="en" sz="1100"/>
                        <a:t>claros, diretos e sem redundância</a:t>
                      </a:r>
                      <a:r>
                        <a:rPr b="1" lang="en" sz="1100"/>
                        <a:t>s</a:t>
                      </a:r>
                      <a:r>
                        <a:rPr lang="en" sz="1100"/>
                        <a:t> </a:t>
                      </a:r>
                      <a:r>
                        <a:rPr b="1" lang="en" sz="1100"/>
                        <a:t>ou ambiguidades</a:t>
                      </a:r>
                      <a:endParaRPr b="1"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Sem prolixidade</a:t>
                      </a:r>
                      <a:r>
                        <a:rPr lang="en" sz="1100"/>
                        <a:t>: Frases curtas, objetivas, sem repetições.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Sem conteúdos irrelevantes</a:t>
                      </a:r>
                      <a:r>
                        <a:rPr lang="en" sz="1100"/>
                        <a:t>: Nada além do necessário.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" sz="1100"/>
                        <a:t>Padronização da linguagem</a:t>
                      </a:r>
                      <a:r>
                        <a:rPr lang="en" sz="1100"/>
                        <a:t>: Facilita leitura e interpretação.</a:t>
                      </a:r>
                      <a:endParaRPr sz="11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29"/>
          <p:cNvSpPr txBox="1"/>
          <p:nvPr>
            <p:ph type="title"/>
          </p:nvPr>
        </p:nvSpPr>
        <p:spPr>
          <a:xfrm>
            <a:off x="720000" y="20920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lang="en" u="sng"/>
              <a:t>conjunto </a:t>
            </a:r>
            <a:r>
              <a:rPr lang="en"/>
              <a:t>de requisitos deve:</a:t>
            </a:r>
            <a:endParaRPr/>
          </a:p>
        </p:txBody>
      </p:sp>
      <p:graphicFrame>
        <p:nvGraphicFramePr>
          <p:cNvPr id="2065" name="Google Shape;2065;p29"/>
          <p:cNvGraphicFramePr/>
          <p:nvPr/>
        </p:nvGraphicFramePr>
        <p:xfrm>
          <a:off x="1026525" y="98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{0B6FF655-E279-405C-8236-8FB9C2B26FF2}</a:tableStyleId>
              </a:tblPr>
              <a:tblGrid>
                <a:gridCol w="2305275"/>
                <a:gridCol w="5092200"/>
              </a:tblGrid>
              <a:tr h="42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Internamente consistente</a:t>
                      </a:r>
                      <a:endParaRPr b="1" sz="1000" u="sng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Todos os requisitos do documento devem estar </a:t>
                      </a:r>
                      <a:r>
                        <a:rPr b="1" lang="en" sz="1100"/>
                        <a:t>coerentes entre si</a:t>
                      </a:r>
                      <a:r>
                        <a:rPr lang="en" sz="1100"/>
                        <a:t>, sem contradições.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Um requisito não pode afirmar algo que outro nega.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As funcionalidades descritas devem seguir a mesma lógica de regras de negócio.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Externamente consistente</a:t>
                      </a:r>
                      <a:endParaRPr b="1" sz="1000" u="sng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 conjunto de requisitos deve estar </a:t>
                      </a:r>
                      <a:r>
                        <a:rPr b="1" lang="en" sz="1100"/>
                        <a:t>alinhado com os documentos de origem</a:t>
                      </a:r>
                      <a:r>
                        <a:rPr lang="en" sz="1100"/>
                        <a:t>, como: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Normas técnicas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Documentação do cliente</a:t>
                      </a:r>
                      <a:br>
                        <a:rPr lang="en" sz="1100"/>
                      </a:br>
                      <a:r>
                        <a:rPr lang="en" sz="1100"/>
                        <a:t>Entrevistas com stakeholders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Contratos</a:t>
                      </a:r>
                      <a:endParaRPr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Viável</a:t>
                      </a:r>
                      <a:endParaRPr b="1" sz="1000" u="sng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Um requisito é </a:t>
                      </a:r>
                      <a:r>
                        <a:rPr b="1" lang="en" sz="1100"/>
                        <a:t>viável</a:t>
                      </a:r>
                      <a:r>
                        <a:rPr lang="en" sz="1100"/>
                        <a:t> se pode ser </a:t>
                      </a:r>
                      <a:r>
                        <a:rPr b="1" lang="en" sz="1100"/>
                        <a:t>implementado dentro das limitações reais do projeto</a:t>
                      </a:r>
                      <a:r>
                        <a:rPr lang="en" sz="1100"/>
                        <a:t>, como: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Orçamento disponível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Equipe técnica e habilidades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Prazo estabelecido</a:t>
                      </a:r>
                      <a:endParaRPr b="1" sz="10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p30" title="hqdefault.jpg"/>
          <p:cNvPicPr preferRelativeResize="0"/>
          <p:nvPr/>
        </p:nvPicPr>
        <p:blipFill rotWithShape="1">
          <a:blip r:embed="rId3">
            <a:alphaModFix/>
          </a:blip>
          <a:srcRect b="13038" l="0" r="0" t="13215"/>
          <a:stretch/>
        </p:blipFill>
        <p:spPr>
          <a:xfrm>
            <a:off x="215000" y="1308250"/>
            <a:ext cx="4187924" cy="2316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pic>
      <p:sp>
        <p:nvSpPr>
          <p:cNvPr id="2071" name="Google Shape;2071;p30"/>
          <p:cNvSpPr txBox="1"/>
          <p:nvPr>
            <p:ph idx="4294967295" type="title"/>
          </p:nvPr>
        </p:nvSpPr>
        <p:spPr>
          <a:xfrm>
            <a:off x="4686325" y="980000"/>
            <a:ext cx="12357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04</a:t>
            </a:r>
            <a:endParaRPr sz="6000"/>
          </a:p>
        </p:txBody>
      </p:sp>
      <p:sp>
        <p:nvSpPr>
          <p:cNvPr id="2072" name="Google Shape;2072;p30"/>
          <p:cNvSpPr txBox="1"/>
          <p:nvPr>
            <p:ph type="title"/>
          </p:nvPr>
        </p:nvSpPr>
        <p:spPr>
          <a:xfrm>
            <a:off x="4639350" y="2177225"/>
            <a:ext cx="4383600" cy="15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Solução x Problema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31"/>
          <p:cNvSpPr txBox="1"/>
          <p:nvPr>
            <p:ph type="title"/>
          </p:nvPr>
        </p:nvSpPr>
        <p:spPr>
          <a:xfrm>
            <a:off x="355950" y="350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O que é a técnica dos 5 porquês?</a:t>
            </a:r>
            <a:endParaRPr sz="2900"/>
          </a:p>
        </p:txBody>
      </p:sp>
      <p:pic>
        <p:nvPicPr>
          <p:cNvPr id="2078" name="Google Shape;20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850" y="2252123"/>
            <a:ext cx="2957625" cy="24874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pic>
      <p:sp>
        <p:nvSpPr>
          <p:cNvPr id="2079" name="Google Shape;2079;p31"/>
          <p:cNvSpPr txBox="1"/>
          <p:nvPr>
            <p:ph idx="6" type="subTitle"/>
          </p:nvPr>
        </p:nvSpPr>
        <p:spPr>
          <a:xfrm>
            <a:off x="355950" y="1167275"/>
            <a:ext cx="7368300" cy="16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Inter"/>
                <a:ea typeface="Inter"/>
                <a:cs typeface="Inter"/>
                <a:sym typeface="Inter"/>
              </a:rPr>
              <a:t>É um método de análise de causa raiz que consiste em perguntar, diante de cada fato, por que ele aconteceu por cinco vezes ou até que se encontre sua verdadeira causa.</a:t>
            </a:r>
            <a:endParaRPr b="0" sz="14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31"/>
          <p:cNvSpPr txBox="1"/>
          <p:nvPr/>
        </p:nvSpPr>
        <p:spPr>
          <a:xfrm>
            <a:off x="355950" y="2324875"/>
            <a:ext cx="538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É uma técnica usada principalmente na gestão da qualidade, mas até setores de desenvolvimento de TI a utilizam.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tendance Tracking Software Pitch Deck by Slidesgo">
  <a:themeElements>
    <a:clrScheme name="Simple Light">
      <a:dk1>
        <a:srgbClr val="222B2C"/>
      </a:dk1>
      <a:lt1>
        <a:srgbClr val="FFFFFF"/>
      </a:lt1>
      <a:dk2>
        <a:srgbClr val="04A7A6"/>
      </a:dk2>
      <a:lt2>
        <a:srgbClr val="1A7473"/>
      </a:lt2>
      <a:accent1>
        <a:srgbClr val="A8A8A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A7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