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8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8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0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1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2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3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4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5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1976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28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2840" cy="162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28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593640"/>
            <a:ext cx="85197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311760" y="417960"/>
            <a:ext cx="851976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200" strike="noStrike" u="none">
                <a:solidFill>
                  <a:srgbClr val="ffffff"/>
                </a:solidFill>
                <a:uFillTx/>
                <a:latin typeface="Arial"/>
              </a:rPr>
              <a:t>Técnicas de análise de requisitos</a:t>
            </a:r>
            <a:br>
              <a:rPr sz="3200"/>
            </a:b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Atividade supervisionada 04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16000" y="1512000"/>
            <a:ext cx="626400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Discentes: </a:t>
            </a: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Arthur Nucada Félix de Souza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Lucas Gabriel Nunes Alves</a:t>
            </a:r>
            <a:br>
              <a:rPr sz="1200"/>
            </a:b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José Alves de Oliveira Neto</a:t>
            </a:r>
            <a:br>
              <a:rPr sz="1200"/>
            </a:b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Sophia Fernandes Magalhães Almeida</a:t>
            </a:r>
            <a:br>
              <a:rPr sz="1200"/>
            </a:b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r>
              <a:rPr b="0" lang="pt-BR" sz="1200" strike="noStrike" u="none">
                <a:solidFill>
                  <a:srgbClr val="ffffff"/>
                </a:solidFill>
                <a:uFillTx/>
                <a:latin typeface="Arial"/>
              </a:rPr>
              <a:t>Victor Martins Vieira</a:t>
            </a:r>
            <a:endParaRPr b="0" lang="pt-BR" sz="1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pt-BR" sz="1400" strike="noStrike" u="none">
                <a:solidFill>
                  <a:srgbClr val="ffffff"/>
                </a:solidFill>
                <a:uFillTx/>
                <a:latin typeface="Arial"/>
              </a:rPr>
              <a:t>	</a:t>
            </a: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40240" y="2520000"/>
            <a:ext cx="8519760" cy="45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3200" strike="noStrike" u="none">
                <a:solidFill>
                  <a:srgbClr val="ffffff"/>
                </a:solidFill>
                <a:uFillTx/>
                <a:latin typeface="Arial"/>
              </a:rPr>
              <a:t>Agradecemos pela atenção :)</a:t>
            </a:r>
            <a:endParaRPr b="0" lang="pt-BR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O que são requisitos e porque são importantes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360000" y="1440000"/>
            <a:ext cx="8280000" cy="3161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Os requisitos de um sistema de software descrevem os comportamentos e atributos que este deve implementar/possuir a fim de atender às necessidades de um grupo de interessados (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) e seu negócio.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Dito isso, os requisitos definem: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As funcionalidades a serem implementadas, ou seja, o que será codificado;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As restrições que devem ser obedecidas, em termos de legislação, tecnologias, dentre outros; que possuem o potencial de ditar e alterar como soluções serão implementadas;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Atributos que ditam a qualidade com que um serviço será provido, como segurança, disponibilidade, portabilidade, etc. Que influenciam profundamente o projeto arquitetural do sistema;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Requisitos no ciclo de desenvolvimento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400000" y="1260000"/>
            <a:ext cx="3240000" cy="324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6" name=""/>
          <p:cNvSpPr txBox="1"/>
          <p:nvPr/>
        </p:nvSpPr>
        <p:spPr>
          <a:xfrm>
            <a:off x="360000" y="1440000"/>
            <a:ext cx="4860000" cy="30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No ciclo de vida de desenvolvimento de software, as atividades de desenvolvimento (ou produção) de requisitos ocorrem na segunda etapa, Análise.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As atividades de gerenciamento de requisitos ocorrem durante todo o projeto, ou seja, durante todo o ciclo de vida.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Atividades da etapa de produção de requisitos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360000" y="1260000"/>
            <a:ext cx="8280000" cy="35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Elicitação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Buscar, por técnicas diversas, os requisitos aplicáveis ao software/sistema junto às partes interessadas (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);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Análise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Verificar a existência de conflitos, pendências, dependências e garantir que os requisitos tenham os atributos necessários às atividades subsequentes;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Definição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Documentar, de acordo com os padrões definidos para o projeto, cada um dos requisitos aplicáveis, sejam funcionais ou de qualidade;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Validação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Verificar, junto às partes interessadas, que os requisitos levantados, analisados e documentados em passos anteriores estejam em acordo com as expectativas e necessidades das partes interessadas. 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Atividades da etapa de gerenciamento de requisitos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360000" y="914400"/>
            <a:ext cx="8280000" cy="401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Administração de requisitos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Gerenciar o escopo dos requisitos e mantê-los atualizados conforme o projeto avançam e é necessário fazer alterações nos requisitos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;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Gerenciamento de mudanças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Gerenciar os efeitos das mudanças de requisitos sobre o escopo, custo e tempo de desenvolvimento do projeto, de forma a manter sua viabilidade;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Gerência de rastreabilidade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Garantir que cada requisito esteja associado a uma fonte e pessoas responsáveis por elicitar, autualizar, implementar e validar; registrar as decisões relacionadas a cada requisito, os responsáveis e os processos e discussões que levaram até elas;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1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Gerência da qualidade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Processos que garantem que os requisitos atendem às necessidades dos 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 e se alinham com a gestão do restante do projeto, mantendo o escopo, custo e cronograma.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Objetivos da análise de requisitos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360000" y="1080000"/>
            <a:ext cx="8280000" cy="385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Ao final da análise, os objetivos devem ser: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Claros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Deve haver apenas uma interpretação;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Verificáveis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 requisito deve prover métodos e métricas para verificar se este foi ou não atendido pela solução implementada;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Relevantes/Vinculativos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 requisito deve ter importância para as partes interessadas;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Atômicos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Representa uma única funcionalidade ou aspecto do sistema;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Representativos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 requisito deve tratar necessidades reais dos 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Acessíveis –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 À leitura e validação dos 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Objetivos da análise de requisitos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360000" y="1080000"/>
            <a:ext cx="8280000" cy="385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 conjunto de requisitos levantados deve ser: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Completo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Apresentando todos os casos de uso, exceções, necessidades de dados e de segurança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Conciso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Os requisitos devem se ater ao escopo do projeto, não trazendo funcionalidades e atributos extrâneas ao domínio a ser atendido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Concistente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Não deve haver conflitos entre os requisitos nem entre esses e os materiais/tecnologias a serem utilizadas no projeto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;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Viável – 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Deve ser possível atender a todos os requisitos, respeitando as limitações tecnológicas existentes, bem como o escopo, cronograma e orçamento do projeto a ser implementado.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Problemas comuns ao desenvolvimento de requisitos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360000" y="1080000"/>
            <a:ext cx="8280000" cy="385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Problema XY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br>
              <a:rPr sz="1800"/>
            </a:b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Durante as atividades de desenvolvimento de requisitos, um ou mais 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 apresentam uma proposta de solução ao invés do problema a ser solucionado.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Como resultado, surge o risco de que o requisito desenvolvido leve a uma implementação de solução que não atenda adequadamente o problema a ser resolvido.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Para solucionar o problema, podem ser empregadas técnicas de busca de causas raiz, a exemplo da técnica dos cinco porquês.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 txBox="1"/>
          <p:nvPr/>
        </p:nvSpPr>
        <p:spPr>
          <a:xfrm>
            <a:off x="311760" y="545040"/>
            <a:ext cx="8519760" cy="36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2600" strike="noStrike" u="none">
                <a:solidFill>
                  <a:srgbClr val="000000"/>
                </a:solidFill>
                <a:uFillTx/>
                <a:latin typeface="Arial"/>
              </a:rPr>
              <a:t>Problemas comuns ao desenvolvimento de requisitos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360000" y="1080000"/>
            <a:ext cx="8280000" cy="401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just"/>
            <a:r>
              <a:rPr b="1" lang="pt-BR" sz="1800" strike="noStrike" u="none">
                <a:solidFill>
                  <a:srgbClr val="000000"/>
                </a:solidFill>
                <a:uFillTx/>
                <a:latin typeface="Arial"/>
              </a:rPr>
              <a:t>Fontes inseguras ou não confiáveis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br>
              <a:rPr sz="1800"/>
            </a:b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Durante as atividades de desenvolvimento de requisitos, é comum que um ou  mais 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 apresentem dificuldades para descrever em detalhes as necessidades da organização, regras de negócio e legislação aplicável.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1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Como resultado, surge o risco de que o requisito desenvolvido leve a uma implementação de solução que não atenda adequadamente o problema a ser resolvido.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b="1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Para solucionar o problema, pode ser empregada a utilização de técnicas de entrevistas, a fim de abordar uma mesma temática sob diferentes perspectivas, bem como o cruzamento de informações entre mais de uma fonte de requisitos, como entrevistas com outros </a:t>
            </a:r>
            <a:r>
              <a:rPr b="0" i="1" lang="pt-BR" sz="1800" strike="noStrike" u="none">
                <a:solidFill>
                  <a:srgbClr val="000000"/>
                </a:solidFill>
                <a:uFillTx/>
                <a:latin typeface="Arial"/>
              </a:rPr>
              <a:t>stakeholders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, observações (etnografia) ou pesquisas em documentos internos e na legislação aplicável (pesquisa bibliográfica)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.</a:t>
            </a: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1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LibreOffice/24.8.6.2$Linux_X86_64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2025-04-16T17:43:11Z</dcterms:modified>
  <cp:revision>3</cp:revision>
  <dc:subject/>
  <dc:title/>
</cp:coreProperties>
</file>