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2"/>
  </p:handoutMasterIdLst>
  <p:sldIdLst>
    <p:sldId id="256" r:id="rId2"/>
    <p:sldId id="258" r:id="rId3"/>
    <p:sldId id="260" r:id="rId4"/>
    <p:sldId id="259" r:id="rId5"/>
    <p:sldId id="261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NUEVAS TECNOLOGIAS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DJANGO TEMPLATES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3ECC87-DB02-3CA0-F4CC-5B6082008AB0}"/>
              </a:ext>
            </a:extLst>
          </p:cNvPr>
          <p:cNvSpPr txBox="1"/>
          <p:nvPr/>
        </p:nvSpPr>
        <p:spPr>
          <a:xfrm>
            <a:off x="573280" y="899835"/>
            <a:ext cx="1104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Podemos utiliza plantillas de HTML para ser cargadas en nuestras vistas: 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A2BEE9-1ECB-0ED3-AFEF-0615C88F4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84" y="1538925"/>
            <a:ext cx="2491996" cy="314032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25120FE-E41E-D78F-051B-165752B08B36}"/>
              </a:ext>
            </a:extLst>
          </p:cNvPr>
          <p:cNvCxnSpPr>
            <a:cxnSpLocks/>
          </p:cNvCxnSpPr>
          <p:nvPr/>
        </p:nvCxnSpPr>
        <p:spPr>
          <a:xfrm>
            <a:off x="1980282" y="2631057"/>
            <a:ext cx="1565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B5EF3DE-0702-56E6-C0BF-5AB422EC3BB6}"/>
              </a:ext>
            </a:extLst>
          </p:cNvPr>
          <p:cNvCxnSpPr>
            <a:cxnSpLocks/>
          </p:cNvCxnSpPr>
          <p:nvPr/>
        </p:nvCxnSpPr>
        <p:spPr>
          <a:xfrm>
            <a:off x="2624387" y="4566437"/>
            <a:ext cx="808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475972B-4725-6EF9-E531-DFBF5DD0358D}"/>
              </a:ext>
            </a:extLst>
          </p:cNvPr>
          <p:cNvSpPr txBox="1"/>
          <p:nvPr/>
        </p:nvSpPr>
        <p:spPr>
          <a:xfrm>
            <a:off x="3545457" y="244688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6E6F72"/>
                </a:solidFill>
                <a:latin typeface="Montserrat Medium" panose="00000600000000000000" pitchFamily="50" charset="0"/>
              </a:rPr>
              <a:t>Carpeta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ES" sz="1050" dirty="0">
                <a:solidFill>
                  <a:srgbClr val="6E6F72"/>
                </a:solidFill>
                <a:latin typeface="Montserrat Medium" panose="00000600000000000000" pitchFamily="50" charset="0"/>
              </a:rPr>
              <a:t>de recursos estáticos (CSS/JS/IMG)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51D308E-5DA4-50A3-296C-26D40B657DA9}"/>
              </a:ext>
            </a:extLst>
          </p:cNvPr>
          <p:cNvSpPr txBox="1"/>
          <p:nvPr/>
        </p:nvSpPr>
        <p:spPr>
          <a:xfrm>
            <a:off x="3387284" y="4468608"/>
            <a:ext cx="2027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6E6F72"/>
                </a:solidFill>
                <a:latin typeface="Montserrat Medium" panose="00000600000000000000" pitchFamily="50" charset="0"/>
              </a:rPr>
              <a:t>Vistas HTML</a:t>
            </a:r>
            <a:endParaRPr lang="es-CO" sz="11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D82553B-8EC7-2127-A42A-7687A4A66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028" y="3057142"/>
            <a:ext cx="4096972" cy="917366"/>
          </a:xfrm>
          <a:prstGeom prst="rect">
            <a:avLst/>
          </a:prstGeom>
        </p:spPr>
      </p:pic>
      <p:pic>
        <p:nvPicPr>
          <p:cNvPr id="1026" name="Picture 2" descr="Kathryn Hahn reacciona a su meme &quot;guiñador&quot; de Bruja Escarlata y Visión |  Hobbyconsolas">
            <a:extLst>
              <a:ext uri="{FF2B5EF4-FFF2-40B4-BE49-F238E27FC236}">
                <a16:creationId xmlns:a16="http://schemas.microsoft.com/office/drawing/2014/main" id="{1AE4F19C-5354-454E-5EB4-911619919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399" y="3739023"/>
            <a:ext cx="2694317" cy="151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03A938C6-0298-3490-5AE1-8E85FF8D3390}"/>
              </a:ext>
            </a:extLst>
          </p:cNvPr>
          <p:cNvSpPr/>
          <p:nvPr/>
        </p:nvSpPr>
        <p:spPr>
          <a:xfrm>
            <a:off x="8807569" y="4039254"/>
            <a:ext cx="440866" cy="819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6701E9D-9736-3595-49A7-EB5766488A7A}"/>
              </a:ext>
            </a:extLst>
          </p:cNvPr>
          <p:cNvSpPr txBox="1"/>
          <p:nvPr/>
        </p:nvSpPr>
        <p:spPr>
          <a:xfrm>
            <a:off x="8626055" y="4923509"/>
            <a:ext cx="202792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NO OLVIDES CONFIGURAR TU ARCHIVO DE VISTAS</a:t>
            </a:r>
            <a:endParaRPr lang="es-CO" sz="1100" b="1" dirty="0"/>
          </a:p>
        </p:txBody>
      </p:sp>
    </p:spTree>
    <p:extLst>
      <p:ext uri="{BB962C8B-B14F-4D97-AF65-F5344CB8AC3E}">
        <p14:creationId xmlns:p14="http://schemas.microsoft.com/office/powerpoint/2010/main" val="180874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DJANGO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73280" y="1008619"/>
            <a:ext cx="1116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Django es un framework web de alto nivel que permite el desarrollo rápido de sitios web utilizando la arquitectura MVC </a:t>
            </a:r>
            <a:endParaRPr lang="en-U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Django desencadenado (2012) - Filmaffinity">
            <a:extLst>
              <a:ext uri="{FF2B5EF4-FFF2-40B4-BE49-F238E27FC236}">
                <a16:creationId xmlns:a16="http://schemas.microsoft.com/office/drawing/2014/main" id="{55E51B91-9510-C09A-39DC-F604984D3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60" y="1947209"/>
            <a:ext cx="2472972" cy="376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EDA5AE1-248B-77E7-F820-6E600AA86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384" y="3377247"/>
            <a:ext cx="8489748" cy="160992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83ECC87-DB02-3CA0-F4CC-5B6082008AB0}"/>
              </a:ext>
            </a:extLst>
          </p:cNvPr>
          <p:cNvSpPr txBox="1"/>
          <p:nvPr/>
        </p:nvSpPr>
        <p:spPr>
          <a:xfrm>
            <a:off x="3423920" y="25373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Instalando DJANGO: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7511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DJANGO</a:t>
            </a:r>
          </a:p>
        </p:txBody>
      </p:sp>
      <p:pic>
        <p:nvPicPr>
          <p:cNvPr id="1026" name="Picture 2" descr="Django desencadenado (2012) - Filmaffinity">
            <a:extLst>
              <a:ext uri="{FF2B5EF4-FFF2-40B4-BE49-F238E27FC236}">
                <a16:creationId xmlns:a16="http://schemas.microsoft.com/office/drawing/2014/main" id="{55E51B91-9510-C09A-39DC-F604984D3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" y="1838723"/>
            <a:ext cx="2351255" cy="357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83ECC87-DB02-3CA0-F4CC-5B6082008AB0}"/>
              </a:ext>
            </a:extLst>
          </p:cNvPr>
          <p:cNvSpPr txBox="1"/>
          <p:nvPr/>
        </p:nvSpPr>
        <p:spPr>
          <a:xfrm>
            <a:off x="701040" y="11592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Creando el proyecto de DJANGO:</a:t>
            </a:r>
            <a:endParaRPr lang="es-CO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734709-23A8-53D5-736A-533AF75D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92" y="3159760"/>
            <a:ext cx="8729188" cy="171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5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DJANGO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3ECC87-DB02-3CA0-F4CC-5B6082008AB0}"/>
              </a:ext>
            </a:extLst>
          </p:cNvPr>
          <p:cNvSpPr txBox="1"/>
          <p:nvPr/>
        </p:nvSpPr>
        <p:spPr>
          <a:xfrm>
            <a:off x="573280" y="10845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Estructura del proyecto de DJANGO:</a:t>
            </a:r>
            <a:endParaRPr lang="es-CO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78B462-8B80-136C-37D7-C606505F5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00" y="1976972"/>
            <a:ext cx="2475899" cy="3133746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282E98B-9AE7-2193-D021-364E773444B4}"/>
              </a:ext>
            </a:extLst>
          </p:cNvPr>
          <p:cNvCxnSpPr/>
          <p:nvPr/>
        </p:nvCxnSpPr>
        <p:spPr>
          <a:xfrm>
            <a:off x="3017520" y="2936240"/>
            <a:ext cx="218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3313632-F1D9-C78D-4989-E1CE5F66CA3D}"/>
              </a:ext>
            </a:extLst>
          </p:cNvPr>
          <p:cNvSpPr txBox="1"/>
          <p:nvPr/>
        </p:nvSpPr>
        <p:spPr>
          <a:xfrm>
            <a:off x="5201920" y="2751574"/>
            <a:ext cx="370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Paquete de 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python</a:t>
            </a:r>
            <a:endParaRPr lang="es-CO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41073E5-2067-0F22-017A-8B1616D7F80D}"/>
              </a:ext>
            </a:extLst>
          </p:cNvPr>
          <p:cNvCxnSpPr/>
          <p:nvPr/>
        </p:nvCxnSpPr>
        <p:spPr>
          <a:xfrm>
            <a:off x="2621280" y="3312160"/>
            <a:ext cx="218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301C4A3-2330-34E7-1FA0-03E049590E53}"/>
              </a:ext>
            </a:extLst>
          </p:cNvPr>
          <p:cNvSpPr txBox="1"/>
          <p:nvPr/>
        </p:nvSpPr>
        <p:spPr>
          <a:xfrm>
            <a:off x="4851770" y="3174513"/>
            <a:ext cx="370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Despliegue APP</a:t>
            </a:r>
            <a:endParaRPr lang="es-CO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77C6BA9-5054-FB60-2529-9BE5A160EA6A}"/>
              </a:ext>
            </a:extLst>
          </p:cNvPr>
          <p:cNvCxnSpPr/>
          <p:nvPr/>
        </p:nvCxnSpPr>
        <p:spPr>
          <a:xfrm>
            <a:off x="2915920" y="3789680"/>
            <a:ext cx="218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3B45DB5-FEAC-BB9B-951F-7300D4D0AF02}"/>
              </a:ext>
            </a:extLst>
          </p:cNvPr>
          <p:cNvSpPr txBox="1"/>
          <p:nvPr/>
        </p:nvSpPr>
        <p:spPr>
          <a:xfrm>
            <a:off x="5100320" y="3597451"/>
            <a:ext cx="5022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Configuración global del proyecto</a:t>
            </a:r>
            <a:endParaRPr lang="es-CO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612F996-8BB0-8463-DB8D-5F05872A6C00}"/>
              </a:ext>
            </a:extLst>
          </p:cNvPr>
          <p:cNvCxnSpPr/>
          <p:nvPr/>
        </p:nvCxnSpPr>
        <p:spPr>
          <a:xfrm>
            <a:off x="2641599" y="4135120"/>
            <a:ext cx="218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DEAF5C-D4E8-3FD2-00C1-8D326A611A25}"/>
              </a:ext>
            </a:extLst>
          </p:cNvPr>
          <p:cNvSpPr txBox="1"/>
          <p:nvPr/>
        </p:nvSpPr>
        <p:spPr>
          <a:xfrm>
            <a:off x="4854913" y="3940532"/>
            <a:ext cx="5022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Rutas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8385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DJANGO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3ECC87-DB02-3CA0-F4CC-5B6082008AB0}"/>
              </a:ext>
            </a:extLst>
          </p:cNvPr>
          <p:cNvSpPr txBox="1"/>
          <p:nvPr/>
        </p:nvSpPr>
        <p:spPr>
          <a:xfrm>
            <a:off x="573280" y="10845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Lanzando nuestro proyecto:</a:t>
            </a:r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E794BC-DC37-4F98-0EDE-A26CF03BD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89" y="1747283"/>
            <a:ext cx="9360381" cy="7112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AC648B1-F7A4-B157-3466-90EA263A1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89" y="2781436"/>
            <a:ext cx="2651982" cy="28258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5E54377-DAFC-DA98-314B-2EE925C75E98}"/>
              </a:ext>
            </a:extLst>
          </p:cNvPr>
          <p:cNvSpPr/>
          <p:nvPr/>
        </p:nvSpPr>
        <p:spPr>
          <a:xfrm rot="10800000">
            <a:off x="3552815" y="3688244"/>
            <a:ext cx="1026160" cy="711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1CE8547-D1EC-E628-4B06-C7689592AC0E}"/>
              </a:ext>
            </a:extLst>
          </p:cNvPr>
          <p:cNvSpPr txBox="1"/>
          <p:nvPr/>
        </p:nvSpPr>
        <p:spPr>
          <a:xfrm>
            <a:off x="4818590" y="3801999"/>
            <a:ext cx="3701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Desplegamos en el servidor: localhost:8000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055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DJANGO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3ECC87-DB02-3CA0-F4CC-5B6082008AB0}"/>
              </a:ext>
            </a:extLst>
          </p:cNvPr>
          <p:cNvSpPr txBox="1"/>
          <p:nvPr/>
        </p:nvSpPr>
        <p:spPr>
          <a:xfrm>
            <a:off x="573280" y="1084501"/>
            <a:ext cx="1104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Creando web app: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Debemos ejecutar el comando: [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python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 manage.py 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startapp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webapp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]</a:t>
            </a:r>
            <a:endParaRPr lang="es-CO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448BC2-635B-F993-441E-0994579B4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925" y="2268114"/>
            <a:ext cx="4445760" cy="3020402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1A0D77C-A754-C8C4-E42A-481F90014CCD}"/>
              </a:ext>
            </a:extLst>
          </p:cNvPr>
          <p:cNvCxnSpPr/>
          <p:nvPr/>
        </p:nvCxnSpPr>
        <p:spPr>
          <a:xfrm>
            <a:off x="6096000" y="4795520"/>
            <a:ext cx="321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9E24D24-271A-1D9E-EA80-0595206439B3}"/>
              </a:ext>
            </a:extLst>
          </p:cNvPr>
          <p:cNvSpPr txBox="1"/>
          <p:nvPr/>
        </p:nvSpPr>
        <p:spPr>
          <a:xfrm>
            <a:off x="9340600" y="4472354"/>
            <a:ext cx="1748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Agregamos la app web </a:t>
            </a:r>
            <a:endParaRPr lang="es-CO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AC93C2D-4FFD-9F96-BBCD-EED1E7C58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85" y="1747283"/>
            <a:ext cx="2369860" cy="2428136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853E1B75-5E25-889B-3180-091447C47F10}"/>
              </a:ext>
            </a:extLst>
          </p:cNvPr>
          <p:cNvSpPr/>
          <p:nvPr/>
        </p:nvSpPr>
        <p:spPr>
          <a:xfrm>
            <a:off x="2891623" y="3156617"/>
            <a:ext cx="1195960" cy="544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125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DJANGO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3ECC87-DB02-3CA0-F4CC-5B6082008AB0}"/>
              </a:ext>
            </a:extLst>
          </p:cNvPr>
          <p:cNvSpPr txBox="1"/>
          <p:nvPr/>
        </p:nvSpPr>
        <p:spPr>
          <a:xfrm>
            <a:off x="573280" y="1084501"/>
            <a:ext cx="1104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Creando web app: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Creamos nuestra vista:</a:t>
            </a:r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3CD839-8EFA-3124-FB14-FC460AA87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22" y="1695651"/>
            <a:ext cx="6844738" cy="344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4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DJANGO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3ECC87-DB02-3CA0-F4CC-5B6082008AB0}"/>
              </a:ext>
            </a:extLst>
          </p:cNvPr>
          <p:cNvSpPr txBox="1"/>
          <p:nvPr/>
        </p:nvSpPr>
        <p:spPr>
          <a:xfrm>
            <a:off x="573280" y="1084501"/>
            <a:ext cx="1104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Creando web app: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enrutamos la nueva ruta:</a:t>
            </a:r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058799-03A0-6C6D-6727-54243C077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52" y="1868562"/>
            <a:ext cx="6676496" cy="312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7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DJANGO MVT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2DCE7242-54AD-DA31-78BB-D0B4ADE2F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8" y="2412653"/>
            <a:ext cx="1325564" cy="132556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8D7DB3F-F66D-23AF-E923-21C546A8757A}"/>
              </a:ext>
            </a:extLst>
          </p:cNvPr>
          <p:cNvSpPr/>
          <p:nvPr/>
        </p:nvSpPr>
        <p:spPr>
          <a:xfrm>
            <a:off x="2380862" y="2898555"/>
            <a:ext cx="1733910" cy="10608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DJANGO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AD2A301-7637-3842-97EB-58FB1A399011}"/>
              </a:ext>
            </a:extLst>
          </p:cNvPr>
          <p:cNvSpPr/>
          <p:nvPr/>
        </p:nvSpPr>
        <p:spPr>
          <a:xfrm>
            <a:off x="4645352" y="2898554"/>
            <a:ext cx="1733910" cy="1060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URL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CAAE403-898B-647F-6390-CAE6A7BF9AFB}"/>
              </a:ext>
            </a:extLst>
          </p:cNvPr>
          <p:cNvSpPr/>
          <p:nvPr/>
        </p:nvSpPr>
        <p:spPr>
          <a:xfrm>
            <a:off x="6816362" y="2898554"/>
            <a:ext cx="1733910" cy="1060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VISTA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17CBC17-588D-9245-22C0-48CBD4F98995}"/>
              </a:ext>
            </a:extLst>
          </p:cNvPr>
          <p:cNvSpPr/>
          <p:nvPr/>
        </p:nvSpPr>
        <p:spPr>
          <a:xfrm>
            <a:off x="9125365" y="1216838"/>
            <a:ext cx="1733910" cy="106088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MODELO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CC1033F-5C9F-3F0F-CE58-8DE6AE343188}"/>
              </a:ext>
            </a:extLst>
          </p:cNvPr>
          <p:cNvSpPr/>
          <p:nvPr/>
        </p:nvSpPr>
        <p:spPr>
          <a:xfrm>
            <a:off x="9215231" y="4492755"/>
            <a:ext cx="1733910" cy="10608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TEMPLATE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C9BE541F-D664-5EC9-35CA-2C6C77612382}"/>
              </a:ext>
            </a:extLst>
          </p:cNvPr>
          <p:cNvSpPr/>
          <p:nvPr/>
        </p:nvSpPr>
        <p:spPr>
          <a:xfrm>
            <a:off x="3994030" y="4049829"/>
            <a:ext cx="836762" cy="405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1F57AE54-841E-11D4-9D8A-029071C65BED}"/>
              </a:ext>
            </a:extLst>
          </p:cNvPr>
          <p:cNvSpPr/>
          <p:nvPr/>
        </p:nvSpPr>
        <p:spPr>
          <a:xfrm>
            <a:off x="6227567" y="4049829"/>
            <a:ext cx="836762" cy="405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ADA2C83A-FEC7-F565-4A06-0328F4DBA3EC}"/>
              </a:ext>
            </a:extLst>
          </p:cNvPr>
          <p:cNvSpPr/>
          <p:nvPr/>
        </p:nvSpPr>
        <p:spPr>
          <a:xfrm rot="18267940">
            <a:off x="8392947" y="2326559"/>
            <a:ext cx="836762" cy="405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182EDA0-8DBD-153D-C797-C607B993CFF1}"/>
              </a:ext>
            </a:extLst>
          </p:cNvPr>
          <p:cNvSpPr/>
          <p:nvPr/>
        </p:nvSpPr>
        <p:spPr>
          <a:xfrm rot="2884109">
            <a:off x="8419438" y="4132658"/>
            <a:ext cx="836762" cy="405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DB777BF4-58D3-167D-0A17-985E73733FCD}"/>
              </a:ext>
            </a:extLst>
          </p:cNvPr>
          <p:cNvSpPr/>
          <p:nvPr/>
        </p:nvSpPr>
        <p:spPr>
          <a:xfrm rot="10800000">
            <a:off x="6151367" y="2402727"/>
            <a:ext cx="836762" cy="405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BD138FA1-62B3-F968-E30E-9482E6EBC2A5}"/>
              </a:ext>
            </a:extLst>
          </p:cNvPr>
          <p:cNvSpPr/>
          <p:nvPr/>
        </p:nvSpPr>
        <p:spPr>
          <a:xfrm rot="10800000">
            <a:off x="3994030" y="2264868"/>
            <a:ext cx="836762" cy="405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00888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3441</TotalTime>
  <Words>154</Words>
  <Application>Microsoft Office PowerPoint</Application>
  <PresentationFormat>Panorámica</PresentationFormat>
  <Paragraphs>33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PYTHON DJANGO</vt:lpstr>
      <vt:lpstr>PYTHON DJANGO</vt:lpstr>
      <vt:lpstr>PYTHON DJANGO</vt:lpstr>
      <vt:lpstr>PYTHON DJANGO</vt:lpstr>
      <vt:lpstr>PYTHON DJANGO</vt:lpstr>
      <vt:lpstr>PYTHON DJANGO</vt:lpstr>
      <vt:lpstr>PYTHON DJANGO</vt:lpstr>
      <vt:lpstr>PYTHON DJANGO MVT</vt:lpstr>
      <vt:lpstr>PYTHON DJANGO 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225</cp:revision>
  <dcterms:created xsi:type="dcterms:W3CDTF">2020-07-27T18:42:31Z</dcterms:created>
  <dcterms:modified xsi:type="dcterms:W3CDTF">2022-05-27T18:46:35Z</dcterms:modified>
</cp:coreProperties>
</file>