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MENU CON DJANGO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C0F5B8-88F0-A90A-0CA9-5B2E2BF6F656}"/>
              </a:ext>
            </a:extLst>
          </p:cNvPr>
          <p:cNvSpPr/>
          <p:nvPr/>
        </p:nvSpPr>
        <p:spPr>
          <a:xfrm>
            <a:off x="454280" y="1762760"/>
            <a:ext cx="3040760" cy="37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MENU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AEF832-C749-6753-7401-DECC881B2EEF}"/>
              </a:ext>
            </a:extLst>
          </p:cNvPr>
          <p:cNvSpPr/>
          <p:nvPr/>
        </p:nvSpPr>
        <p:spPr>
          <a:xfrm>
            <a:off x="9965440" y="1498245"/>
            <a:ext cx="1920240" cy="166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TEMPLATE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0A6499-0780-3A88-F3ED-43D89F847C49}"/>
              </a:ext>
            </a:extLst>
          </p:cNvPr>
          <p:cNvSpPr/>
          <p:nvPr/>
        </p:nvSpPr>
        <p:spPr>
          <a:xfrm>
            <a:off x="7070600" y="1498245"/>
            <a:ext cx="1920240" cy="166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RUTA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BEF95C-7245-ACFF-6C3B-67BE57AE9DA3}"/>
              </a:ext>
            </a:extLst>
          </p:cNvPr>
          <p:cNvSpPr/>
          <p:nvPr/>
        </p:nvSpPr>
        <p:spPr>
          <a:xfrm>
            <a:off x="4175760" y="1498245"/>
            <a:ext cx="1920240" cy="1666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VISTA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059D508-3015-0F56-4839-2B8996DD0986}"/>
              </a:ext>
            </a:extLst>
          </p:cNvPr>
          <p:cNvSpPr/>
          <p:nvPr/>
        </p:nvSpPr>
        <p:spPr>
          <a:xfrm>
            <a:off x="6161660" y="2026565"/>
            <a:ext cx="84328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E66ACE4-C386-22F6-0DBE-4C78D45193D2}"/>
              </a:ext>
            </a:extLst>
          </p:cNvPr>
          <p:cNvSpPr/>
          <p:nvPr/>
        </p:nvSpPr>
        <p:spPr>
          <a:xfrm>
            <a:off x="9056500" y="1920240"/>
            <a:ext cx="84328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17E2206-D4DD-3451-FDAD-71D299D8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49" y="3825596"/>
            <a:ext cx="6177831" cy="1884324"/>
          </a:xfrm>
          <a:prstGeom prst="rect">
            <a:avLst/>
          </a:prstGeom>
        </p:spPr>
      </p:pic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52FE65E4-792D-50F6-A362-8B61B4F9FEC3}"/>
              </a:ext>
            </a:extLst>
          </p:cNvPr>
          <p:cNvSpPr/>
          <p:nvPr/>
        </p:nvSpPr>
        <p:spPr>
          <a:xfrm rot="10800000">
            <a:off x="8954900" y="5359755"/>
            <a:ext cx="944880" cy="1036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MENU CON DJANGO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C0F5B8-88F0-A90A-0CA9-5B2E2BF6F656}"/>
              </a:ext>
            </a:extLst>
          </p:cNvPr>
          <p:cNvSpPr/>
          <p:nvPr/>
        </p:nvSpPr>
        <p:spPr>
          <a:xfrm>
            <a:off x="454280" y="1762760"/>
            <a:ext cx="3040760" cy="37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MENU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AEF832-C749-6753-7401-DECC881B2EEF}"/>
              </a:ext>
            </a:extLst>
          </p:cNvPr>
          <p:cNvSpPr/>
          <p:nvPr/>
        </p:nvSpPr>
        <p:spPr>
          <a:xfrm>
            <a:off x="9965440" y="1498245"/>
            <a:ext cx="1920240" cy="166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TEMPLATE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0A6499-0780-3A88-F3ED-43D89F847C49}"/>
              </a:ext>
            </a:extLst>
          </p:cNvPr>
          <p:cNvSpPr/>
          <p:nvPr/>
        </p:nvSpPr>
        <p:spPr>
          <a:xfrm>
            <a:off x="7070600" y="1498245"/>
            <a:ext cx="1920240" cy="166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RUTA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BEF95C-7245-ACFF-6C3B-67BE57AE9DA3}"/>
              </a:ext>
            </a:extLst>
          </p:cNvPr>
          <p:cNvSpPr/>
          <p:nvPr/>
        </p:nvSpPr>
        <p:spPr>
          <a:xfrm>
            <a:off x="4175760" y="1498245"/>
            <a:ext cx="1920240" cy="1666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VISTA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059D508-3015-0F56-4839-2B8996DD0986}"/>
              </a:ext>
            </a:extLst>
          </p:cNvPr>
          <p:cNvSpPr/>
          <p:nvPr/>
        </p:nvSpPr>
        <p:spPr>
          <a:xfrm>
            <a:off x="6161660" y="2026565"/>
            <a:ext cx="84328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E66ACE4-C386-22F6-0DBE-4C78D45193D2}"/>
              </a:ext>
            </a:extLst>
          </p:cNvPr>
          <p:cNvSpPr/>
          <p:nvPr/>
        </p:nvSpPr>
        <p:spPr>
          <a:xfrm>
            <a:off x="9056500" y="1920240"/>
            <a:ext cx="84328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EAC2C7-527E-A9D8-E638-C88EC5C9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0" y="4241010"/>
            <a:ext cx="9428480" cy="152592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3E3FA72-80AE-117F-555A-CF3915937F44}"/>
              </a:ext>
            </a:extLst>
          </p:cNvPr>
          <p:cNvSpPr/>
          <p:nvPr/>
        </p:nvSpPr>
        <p:spPr>
          <a:xfrm rot="16200000">
            <a:off x="7025057" y="5156377"/>
            <a:ext cx="104612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6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FORMULARIO CON DJANGO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EB42A79-E4B8-A4A3-3B1C-CDC40A4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65" y="1369032"/>
            <a:ext cx="9286887" cy="1811048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3A6E7B1-90B7-BED9-2734-A06ACBE5422A}"/>
              </a:ext>
            </a:extLst>
          </p:cNvPr>
          <p:cNvCxnSpPr/>
          <p:nvPr/>
        </p:nvCxnSpPr>
        <p:spPr>
          <a:xfrm>
            <a:off x="6096000" y="2133600"/>
            <a:ext cx="0" cy="18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94BC4D2-9CEF-7BED-FAB8-7C142DF72CC5}"/>
              </a:ext>
            </a:extLst>
          </p:cNvPr>
          <p:cNvSpPr txBox="1"/>
          <p:nvPr/>
        </p:nvSpPr>
        <p:spPr>
          <a:xfrm>
            <a:off x="5612308" y="4076351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CLASES CSS</a:t>
            </a:r>
          </a:p>
          <a:p>
            <a:endParaRPr lang="es-CO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F87363D-17FB-4784-01F3-FE58C5B3AC44}"/>
              </a:ext>
            </a:extLst>
          </p:cNvPr>
          <p:cNvCxnSpPr/>
          <p:nvPr/>
        </p:nvCxnSpPr>
        <p:spPr>
          <a:xfrm>
            <a:off x="2499360" y="2843082"/>
            <a:ext cx="0" cy="18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F8499A-DB0B-DB7F-4A7B-6F4DDAB0B994}"/>
              </a:ext>
            </a:extLst>
          </p:cNvPr>
          <p:cNvSpPr txBox="1"/>
          <p:nvPr/>
        </p:nvSpPr>
        <p:spPr>
          <a:xfrm>
            <a:off x="1781988" y="4842637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VALIDACIONES</a:t>
            </a:r>
          </a:p>
        </p:txBody>
      </p:sp>
    </p:spTree>
    <p:extLst>
      <p:ext uri="{BB962C8B-B14F-4D97-AF65-F5344CB8AC3E}">
        <p14:creationId xmlns:p14="http://schemas.microsoft.com/office/powerpoint/2010/main" val="336715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FORMULARIO CON DJANGO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357791-A1C3-1C76-EAB5-908E5B2F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9" y="932101"/>
            <a:ext cx="6756229" cy="459493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FA557FB-C817-2EFE-DE44-A56EF460C0CF}"/>
              </a:ext>
            </a:extLst>
          </p:cNvPr>
          <p:cNvCxnSpPr/>
          <p:nvPr/>
        </p:nvCxnSpPr>
        <p:spPr>
          <a:xfrm>
            <a:off x="6370320" y="3982720"/>
            <a:ext cx="209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660077C-CF93-E41F-8DDD-8106A8D591FE}"/>
              </a:ext>
            </a:extLst>
          </p:cNvPr>
          <p:cNvSpPr txBox="1"/>
          <p:nvPr/>
        </p:nvSpPr>
        <p:spPr>
          <a:xfrm>
            <a:off x="8711108" y="3791871"/>
            <a:ext cx="173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 RECIBEN DATOS DEL FORMULARIO EN LA VISTA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8869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3279</TotalTime>
  <Words>33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BOLD</vt:lpstr>
      <vt:lpstr>Tema de Office</vt:lpstr>
      <vt:lpstr>Presentación de PowerPoint</vt:lpstr>
      <vt:lpstr>MENU CON DJANGO</vt:lpstr>
      <vt:lpstr>MENU CON DJANGO</vt:lpstr>
      <vt:lpstr>FORMULARIO CON DJANGO</vt:lpstr>
      <vt:lpstr>FORMULARIO CON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219</cp:revision>
  <dcterms:created xsi:type="dcterms:W3CDTF">2020-07-27T18:42:31Z</dcterms:created>
  <dcterms:modified xsi:type="dcterms:W3CDTF">2022-10-25T12:40:00Z</dcterms:modified>
</cp:coreProperties>
</file>