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Instalamos paquetes necesarios para conectarnos con BD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C0CAD1-97CF-418F-2990-BC32A8DA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0" y="1852274"/>
            <a:ext cx="7945710" cy="15767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4D13BD-2632-C597-A425-FB93F646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0" y="3934132"/>
            <a:ext cx="8352464" cy="11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Importamos el paquete: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588D70-BDFD-892C-D2AF-E302A91D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0" y="1747283"/>
            <a:ext cx="6167102" cy="34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9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Configuramos la BD: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ABD275-3806-6E6F-40C4-8E1FB02B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4" y="1913849"/>
            <a:ext cx="5561416" cy="26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Aplicamos las migraciones y refrescamos la BD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BBC1A4-550C-ACBF-BA58-4FB15785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8" y="2021503"/>
            <a:ext cx="10381742" cy="12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2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Importamos los modelos de la BD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7730CF-974D-EFD4-98CC-A9DC71F5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80" y="2410064"/>
            <a:ext cx="9762620" cy="18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0" y="421720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DJANGO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83ECC87-DB02-3CA0-F4CC-5B6082008AB0}"/>
              </a:ext>
            </a:extLst>
          </p:cNvPr>
          <p:cNvSpPr txBox="1"/>
          <p:nvPr/>
        </p:nvSpPr>
        <p:spPr>
          <a:xfrm>
            <a:off x="573280" y="1084501"/>
            <a:ext cx="1104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En la vista recuperamos datos del formulario y usamos el modelo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6BEB4A-3618-6187-3314-7C47B9EF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0" y="1542958"/>
            <a:ext cx="4487644" cy="4154952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4EDD1A4-6B91-BDFA-719A-8DA2661BE058}"/>
              </a:ext>
            </a:extLst>
          </p:cNvPr>
          <p:cNvCxnSpPr/>
          <p:nvPr/>
        </p:nvCxnSpPr>
        <p:spPr>
          <a:xfrm>
            <a:off x="3881120" y="3637280"/>
            <a:ext cx="288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5567A70-D378-C465-DDE2-B03CB7317BDF}"/>
              </a:ext>
            </a:extLst>
          </p:cNvPr>
          <p:cNvSpPr txBox="1"/>
          <p:nvPr/>
        </p:nvSpPr>
        <p:spPr>
          <a:xfrm>
            <a:off x="6878320" y="3429000"/>
            <a:ext cx="25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Datos del formulario</a:t>
            </a:r>
          </a:p>
        </p:txBody>
      </p:sp>
    </p:spTree>
    <p:extLst>
      <p:ext uri="{BB962C8B-B14F-4D97-AF65-F5344CB8AC3E}">
        <p14:creationId xmlns:p14="http://schemas.microsoft.com/office/powerpoint/2010/main" val="3483047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3756</TotalTime>
  <Words>59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DJANGO</vt:lpstr>
      <vt:lpstr>PYTHON DJANGO</vt:lpstr>
      <vt:lpstr>PYTHON DJANGO</vt:lpstr>
      <vt:lpstr>PYTHON DJANGO</vt:lpstr>
      <vt:lpstr>PYTHON DJANGO</vt:lpstr>
      <vt:lpstr>PYTHON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229</cp:revision>
  <dcterms:created xsi:type="dcterms:W3CDTF">2020-07-27T18:42:31Z</dcterms:created>
  <dcterms:modified xsi:type="dcterms:W3CDTF">2022-11-01T14:42:12Z</dcterms:modified>
</cp:coreProperties>
</file>