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0"/>
  </p:handout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B7B"/>
    <a:srgbClr val="E72B56"/>
    <a:srgbClr val="6E6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72AA-45AC-472B-B213-3C017F30713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17B1-BBDC-4A62-841F-61C05ECCE0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lor&#10;&#10;Descripción generada automáticamente">
            <a:extLst>
              <a:ext uri="{FF2B5EF4-FFF2-40B4-BE49-F238E27FC236}">
                <a16:creationId xmlns:a16="http://schemas.microsoft.com/office/drawing/2014/main" id="{4CECD119-D184-4269-8919-948C6F76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11"/>
            <a:ext cx="12192000" cy="6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10/06/2022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1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10/06/2022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10/06/2022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6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10/06/2022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10/06/2022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10/06/2022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10/06/2022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10/06/2022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9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10/06/2022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10/06/2022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10/06/2022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5" name="Imagen 4" descr="Imagen que contiene flor&#10;&#10;Descripción generada automáticamente">
            <a:extLst>
              <a:ext uri="{FF2B5EF4-FFF2-40B4-BE49-F238E27FC236}">
                <a16:creationId xmlns:a16="http://schemas.microsoft.com/office/drawing/2014/main" id="{A4D1B9B5-407F-42E1-8B59-9D7D7442C3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" y="-44281"/>
            <a:ext cx="12189393" cy="69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sostener, computadora, computer&#10;&#10;Descripción generada automáticamente">
            <a:extLst>
              <a:ext uri="{FF2B5EF4-FFF2-40B4-BE49-F238E27FC236}">
                <a16:creationId xmlns:a16="http://schemas.microsoft.com/office/drawing/2014/main" id="{6D44178F-74C1-4CFF-99F4-ED93DEEB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505" cy="6927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5A0A7-8DAB-46D7-A403-6DD97CC4BE5A}"/>
              </a:ext>
            </a:extLst>
          </p:cNvPr>
          <p:cNvSpPr txBox="1"/>
          <p:nvPr/>
        </p:nvSpPr>
        <p:spPr>
          <a:xfrm>
            <a:off x="440341" y="2249399"/>
            <a:ext cx="4487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solidFill>
                  <a:schemeClr val="bg1"/>
                </a:solidFill>
                <a:latin typeface="Montserrat BOLD" panose="00000800000000000000" pitchFamily="2" charset="0"/>
              </a:rPr>
              <a:t>NUEVAS TECNOLOGIAS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6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80" y="421720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DJANGO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83ECC87-DB02-3CA0-F4CC-5B6082008AB0}"/>
              </a:ext>
            </a:extLst>
          </p:cNvPr>
          <p:cNvSpPr txBox="1"/>
          <p:nvPr/>
        </p:nvSpPr>
        <p:spPr>
          <a:xfrm>
            <a:off x="573280" y="1084501"/>
            <a:ext cx="11045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Utilizamos el constructor </a:t>
            </a:r>
            <a:r>
              <a:rPr lang="es-ES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dango.forms</a:t>
            </a:r>
            <a:endParaRPr lang="es-CO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4D8C12-5BB4-369D-C4FF-22889126E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87" y="1655961"/>
            <a:ext cx="6660927" cy="3901677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E8F6747-BA11-9462-C3E6-A45365071CF0}"/>
              </a:ext>
            </a:extLst>
          </p:cNvPr>
          <p:cNvCxnSpPr>
            <a:cxnSpLocks/>
          </p:cNvCxnSpPr>
          <p:nvPr/>
        </p:nvCxnSpPr>
        <p:spPr>
          <a:xfrm>
            <a:off x="7035887" y="4592320"/>
            <a:ext cx="960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3F9D45D-6B8E-26EE-BB09-1097474FB0E0}"/>
              </a:ext>
            </a:extLst>
          </p:cNvPr>
          <p:cNvSpPr txBox="1"/>
          <p:nvPr/>
        </p:nvSpPr>
        <p:spPr>
          <a:xfrm>
            <a:off x="7995920" y="4403467"/>
            <a:ext cx="2661920" cy="377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Se crea formulario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2224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80" y="421720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DJANGO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83ECC87-DB02-3CA0-F4CC-5B6082008AB0}"/>
              </a:ext>
            </a:extLst>
          </p:cNvPr>
          <p:cNvSpPr txBox="1"/>
          <p:nvPr/>
        </p:nvSpPr>
        <p:spPr>
          <a:xfrm>
            <a:off x="573280" y="1084501"/>
            <a:ext cx="11045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Utilizamos el constructor </a:t>
            </a:r>
            <a:r>
              <a:rPr lang="es-ES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dango.forms</a:t>
            </a:r>
            <a:endParaRPr lang="es-CO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7D79516-3079-0BBF-0711-24A3A3D31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83" y="2224383"/>
            <a:ext cx="4995382" cy="163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2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80" y="421720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DJANGO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83ECC87-DB02-3CA0-F4CC-5B6082008AB0}"/>
              </a:ext>
            </a:extLst>
          </p:cNvPr>
          <p:cNvSpPr txBox="1"/>
          <p:nvPr/>
        </p:nvSpPr>
        <p:spPr>
          <a:xfrm>
            <a:off x="573280" y="1084501"/>
            <a:ext cx="11045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Utilizamos el constructor </a:t>
            </a:r>
            <a:r>
              <a:rPr lang="es-ES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dango.forms</a:t>
            </a:r>
            <a:endParaRPr lang="es-CO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D724568-EB42-C8AB-D3C1-A7D1AB4F2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80" y="1935414"/>
            <a:ext cx="5771160" cy="26873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374C1E9-E067-54FE-FDFC-2A7C84E01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167" y="1747283"/>
            <a:ext cx="4742913" cy="313300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FD02660F-C166-F571-FD40-375FF67C1825}"/>
              </a:ext>
            </a:extLst>
          </p:cNvPr>
          <p:cNvSpPr/>
          <p:nvPr/>
        </p:nvSpPr>
        <p:spPr>
          <a:xfrm>
            <a:off x="6320563" y="3012447"/>
            <a:ext cx="680720" cy="533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8824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80" y="421720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DJANGO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83ECC87-DB02-3CA0-F4CC-5B6082008AB0}"/>
              </a:ext>
            </a:extLst>
          </p:cNvPr>
          <p:cNvSpPr txBox="1"/>
          <p:nvPr/>
        </p:nvSpPr>
        <p:spPr>
          <a:xfrm>
            <a:off x="573280" y="1084501"/>
            <a:ext cx="11045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Utilizamos el constructor </a:t>
            </a:r>
            <a:r>
              <a:rPr lang="es-ES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dango.forms</a:t>
            </a:r>
            <a:endParaRPr lang="es-CO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7BCE1FE-C0AE-A9F9-402A-1272193D2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2044304"/>
            <a:ext cx="9047476" cy="169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29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80" y="421720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DJANGO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83ECC87-DB02-3CA0-F4CC-5B6082008AB0}"/>
              </a:ext>
            </a:extLst>
          </p:cNvPr>
          <p:cNvSpPr txBox="1"/>
          <p:nvPr/>
        </p:nvSpPr>
        <p:spPr>
          <a:xfrm>
            <a:off x="573280" y="1084501"/>
            <a:ext cx="11045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Utilizamos el constructor </a:t>
            </a:r>
            <a:r>
              <a:rPr lang="es-ES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dango.forms</a:t>
            </a:r>
            <a:endParaRPr lang="es-CO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50E9A3B-1DB7-80B6-7083-5190F8105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187" y="2410064"/>
            <a:ext cx="9476544" cy="182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80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80" y="421720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DJANGO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83ECC87-DB02-3CA0-F4CC-5B6082008AB0}"/>
              </a:ext>
            </a:extLst>
          </p:cNvPr>
          <p:cNvSpPr txBox="1"/>
          <p:nvPr/>
        </p:nvSpPr>
        <p:spPr>
          <a:xfrm>
            <a:off x="573280" y="1084501"/>
            <a:ext cx="11045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Utilizamos el constructor </a:t>
            </a:r>
            <a:r>
              <a:rPr lang="es-ES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dango.forms</a:t>
            </a:r>
            <a:endParaRPr lang="es-CO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06B93DE-B880-A3DA-2ACD-F7E6AD093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80" y="1554243"/>
            <a:ext cx="7339471" cy="4095459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7F0C5F1-4853-7192-2932-9DCA1CF80217}"/>
              </a:ext>
            </a:extLst>
          </p:cNvPr>
          <p:cNvCxnSpPr>
            <a:cxnSpLocks/>
          </p:cNvCxnSpPr>
          <p:nvPr/>
        </p:nvCxnSpPr>
        <p:spPr>
          <a:xfrm>
            <a:off x="6096000" y="3810000"/>
            <a:ext cx="2097953" cy="86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E753AE-1868-C103-6DB0-2A528DC9C07A}"/>
              </a:ext>
            </a:extLst>
          </p:cNvPr>
          <p:cNvSpPr txBox="1"/>
          <p:nvPr/>
        </p:nvSpPr>
        <p:spPr>
          <a:xfrm>
            <a:off x="8316720" y="4411186"/>
            <a:ext cx="330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Enlace </a:t>
            </a:r>
            <a:r>
              <a:rPr lang="es-ES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template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25729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80" y="421720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DJANGO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83ECC87-DB02-3CA0-F4CC-5B6082008AB0}"/>
              </a:ext>
            </a:extLst>
          </p:cNvPr>
          <p:cNvSpPr txBox="1"/>
          <p:nvPr/>
        </p:nvSpPr>
        <p:spPr>
          <a:xfrm>
            <a:off x="573280" y="1084501"/>
            <a:ext cx="11045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Utilizamos el constructor </a:t>
            </a:r>
            <a:r>
              <a:rPr lang="es-ES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dango.forms</a:t>
            </a:r>
            <a:endParaRPr lang="es-CO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1368FB-EDD5-578A-679B-F8F9B6306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05" y="1832134"/>
            <a:ext cx="7847252" cy="131238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0F0B3C4-B480-9F35-6FAC-276B2C6E6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42" y="4036678"/>
            <a:ext cx="4905518" cy="131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129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3720</TotalTime>
  <Words>63</Words>
  <Application>Microsoft Office PowerPoint</Application>
  <PresentationFormat>Panorámica</PresentationFormat>
  <Paragraphs>17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Montserrat BOLD</vt:lpstr>
      <vt:lpstr>Montserrat Medium</vt:lpstr>
      <vt:lpstr>Tema de Office</vt:lpstr>
      <vt:lpstr>Presentación de PowerPoint</vt:lpstr>
      <vt:lpstr>PYTHON DJANGO</vt:lpstr>
      <vt:lpstr>PYTHON DJANGO</vt:lpstr>
      <vt:lpstr>PYTHON DJANGO</vt:lpstr>
      <vt:lpstr>PYTHON DJANGO</vt:lpstr>
      <vt:lpstr>PYTHON DJANGO</vt:lpstr>
      <vt:lpstr>PYTHON DJANGO</vt:lpstr>
      <vt:lpstr>PYTHON DJANGO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Juan Jose  Gallego Mesa</cp:lastModifiedBy>
  <cp:revision>231</cp:revision>
  <dcterms:created xsi:type="dcterms:W3CDTF">2020-07-27T18:42:31Z</dcterms:created>
  <dcterms:modified xsi:type="dcterms:W3CDTF">2022-06-10T18:25:47Z</dcterms:modified>
</cp:coreProperties>
</file>