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79" r:id="rId3"/>
    <p:sldId id="281" r:id="rId4"/>
    <p:sldId id="282" r:id="rId5"/>
    <p:sldId id="280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recorrer una lista con un ciclo FOR: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69460E-18C7-43A2-B33A-554F4245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18" y="2044609"/>
            <a:ext cx="7486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recorrer una lista con un ciclo FOR: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69460E-18C7-43A2-B33A-554F4245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18" y="2044609"/>
            <a:ext cx="7486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5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Algunos métodos importantes que tenemos para trabajar con nuestras lista: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14FCD2-E1FB-480A-ACE5-5F51F7D5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947119"/>
            <a:ext cx="624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7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Algunos métodos importantes que tenemos para trabajar con nuestras lista: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64E497-F77E-4224-A526-89747FD6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" y="1947119"/>
            <a:ext cx="5581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06C9C7-B2CA-476B-8BB4-85B1795DB9EC}"/>
              </a:ext>
            </a:extLst>
          </p:cNvPr>
          <p:cNvSpPr txBox="1"/>
          <p:nvPr/>
        </p:nvSpPr>
        <p:spPr>
          <a:xfrm>
            <a:off x="460375" y="1028343"/>
            <a:ext cx="841030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Construir un programa que reciba el tamaño de una lista  y la llene con múltiplos de 7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Construir un programa que reciba el tamaño de una lista y la llene con números entregados por 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Leer 8 ciudades colombianas, guardarlas en una lista y mostrar en orden inverso los datos ingresados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Leer 20 números enteros y guardar en una lista, después permitir que el usuario busque un número y si este se encuentra en la lista indicar con un mensaje que el resultado es exitoso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3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REPETICION-CICLO WHILE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utilizar la sentencia WHILE para repetir acciones de nuestro código: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rk va a suceder otra vez - El Deforma - Un no-ticiero de verdad">
            <a:extLst>
              <a:ext uri="{FF2B5EF4-FFF2-40B4-BE49-F238E27FC236}">
                <a16:creationId xmlns:a16="http://schemas.microsoft.com/office/drawing/2014/main" id="{C988F42F-EDE1-41B0-8119-9DC14EB15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7" y="1887749"/>
            <a:ext cx="5043554" cy="300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2B3C51-BEFE-4971-8154-E944B4F12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7406"/>
            <a:ext cx="4591050" cy="3200400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BB6E58CA-1986-45D2-8BA0-B867823CEA55}"/>
              </a:ext>
            </a:extLst>
          </p:cNvPr>
          <p:cNvSpPr/>
          <p:nvPr/>
        </p:nvSpPr>
        <p:spPr>
          <a:xfrm>
            <a:off x="8391525" y="2319209"/>
            <a:ext cx="348343" cy="1243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EBB95D-6C7B-4CDA-A8EA-F0FE2079481C}"/>
              </a:ext>
            </a:extLst>
          </p:cNvPr>
          <p:cNvSpPr txBox="1"/>
          <p:nvPr/>
        </p:nvSpPr>
        <p:spPr>
          <a:xfrm>
            <a:off x="8023785" y="1887749"/>
            <a:ext cx="1432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Cóndición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348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REPETICION-CICLO WHILE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utilizar la sentencia WHILE para Pedir datos por teclado dentro de un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loop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E52D08-DBFC-4C61-8631-2E9E5F9A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548" y="1947119"/>
            <a:ext cx="6905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REPETICION-CICLO WHILE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utilizar la sentencia WHILE para crear un menú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D8BC4D-39E9-40B2-B21B-6F75B1DAE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92" y="1947119"/>
            <a:ext cx="3162300" cy="2476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585ADE4-7B3A-4154-8FF1-8DFDF8C4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198" y="1764120"/>
            <a:ext cx="4543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7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RETOS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06C9C7-B2CA-476B-8BB4-85B1795DB9EC}"/>
              </a:ext>
            </a:extLst>
          </p:cNvPr>
          <p:cNvSpPr txBox="1"/>
          <p:nvPr/>
        </p:nvSpPr>
        <p:spPr>
          <a:xfrm>
            <a:off x="460375" y="1028343"/>
            <a:ext cx="84103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Construir un programa que reciba números enteros y los sume mientras estos sean positivos, si se digita un número negativo el programa debe terminar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Codificar un programa que presente un menú de 4 opciones y reciba un numero natural  para realizar las siguientes operaciones: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	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	0: Salida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	1: Encuentre si el número es múltiplo de 2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	2: Encuentre la raíz cuadrada del número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  	3: Sume 100 al número ingresado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4: Eleve a la 2 el número ingresado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Mostrar los números del 1 al 200 saltando de 12 en 12(1,12,24…)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Pedir 20 números y contar cuantos de los ingresados fueron negativos</a:t>
            </a:r>
          </a:p>
        </p:txBody>
      </p:sp>
    </p:spTree>
    <p:extLst>
      <p:ext uri="{BB962C8B-B14F-4D97-AF65-F5344CB8AC3E}">
        <p14:creationId xmlns:p14="http://schemas.microsoft.com/office/powerpoint/2010/main" val="53387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REPETICION-CICLO FOR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utilizar la sentencia WHILE para repetir acciones de nuestro código: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nake vs Snake para la consola Nintendo Switch - Detalles de los juegos de  Nintendo">
            <a:extLst>
              <a:ext uri="{FF2B5EF4-FFF2-40B4-BE49-F238E27FC236}">
                <a16:creationId xmlns:a16="http://schemas.microsoft.com/office/drawing/2014/main" id="{299DBA93-A4EF-4757-9D91-DE3DB668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5" y="2044112"/>
            <a:ext cx="541201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B4EB030-794B-4DFD-9D4F-841893E6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22" y="2964180"/>
            <a:ext cx="3743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5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REPETICION-CICLO FOR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segmentar nuestros ciclo FOR: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93EEE9-D2B7-4549-9006-1E0F39B5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4" y="2301792"/>
            <a:ext cx="4465865" cy="1666875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FD65118-DC2F-4B20-A5DC-5CEC53BB9F08}"/>
              </a:ext>
            </a:extLst>
          </p:cNvPr>
          <p:cNvCxnSpPr>
            <a:cxnSpLocks/>
          </p:cNvCxnSpPr>
          <p:nvPr/>
        </p:nvCxnSpPr>
        <p:spPr>
          <a:xfrm>
            <a:off x="4214949" y="2717074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903746F-FD87-4F7F-9A79-37B5D1B0D6FF}"/>
              </a:ext>
            </a:extLst>
          </p:cNvPr>
          <p:cNvSpPr txBox="1"/>
          <p:nvPr/>
        </p:nvSpPr>
        <p:spPr>
          <a:xfrm>
            <a:off x="5259978" y="2479169"/>
            <a:ext cx="6942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Rango </a:t>
            </a:r>
            <a:r>
              <a:rPr lang="es-CO" sz="1600" dirty="0">
                <a:solidFill>
                  <a:srgbClr val="6E6F72"/>
                </a:solidFill>
                <a:latin typeface="Montserrat Medium" panose="00000600000000000000" pitchFamily="50" charset="0"/>
              </a:rPr>
              <a:t>(</a:t>
            </a:r>
            <a:r>
              <a:rPr lang="es-CO" sz="16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desde donde inicio</a:t>
            </a:r>
            <a:r>
              <a:rPr lang="es-CO" sz="1600" dirty="0">
                <a:solidFill>
                  <a:srgbClr val="6E6F72"/>
                </a:solidFill>
                <a:latin typeface="Montserrat Medium" panose="00000600000000000000" pitchFamily="50" charset="0"/>
              </a:rPr>
              <a:t>, </a:t>
            </a:r>
            <a:r>
              <a:rPr lang="es-CO" sz="16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hasta donde voy, incremento</a:t>
            </a:r>
            <a:r>
              <a:rPr lang="es-CO" sz="1600" dirty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116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almacenar varios datos en una sola referencia en memoria con PYTHON: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112DB7-DD03-4608-8464-9B9535BF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25" y="1743997"/>
            <a:ext cx="8811719" cy="31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6215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  LISTAS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74297-1E5C-4F94-BB17-E5B6F467F811}"/>
              </a:ext>
            </a:extLst>
          </p:cNvPr>
          <p:cNvSpPr txBox="1"/>
          <p:nvPr/>
        </p:nvSpPr>
        <p:spPr>
          <a:xfrm>
            <a:off x="572703" y="1190194"/>
            <a:ext cx="9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Podemos almacenar varios datos en una sola referencia en memoria con PYTHON:</a:t>
            </a:r>
          </a:p>
        </p:txBody>
      </p:sp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4530147B-D609-417A-836C-78BCCC80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85" y="249466"/>
            <a:ext cx="1697430" cy="10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0A4216D-A690-4403-B398-FDBF1842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36" y="2128164"/>
            <a:ext cx="7258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9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2499</TotalTime>
  <Words>406</Words>
  <Application>Microsoft Office PowerPoint</Application>
  <PresentationFormat>Panorámica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PYTHON  REPETICION-CICLO WHILE   </vt:lpstr>
      <vt:lpstr>PYTHON  REPETICION-CICLO WHILE   </vt:lpstr>
      <vt:lpstr>PYTHON  REPETICION-CICLO WHILE   </vt:lpstr>
      <vt:lpstr>RETOS   </vt:lpstr>
      <vt:lpstr>PYTHON  REPETICION-CICLO FOR   </vt:lpstr>
      <vt:lpstr>PYTHON  REPETICION-CICLO FOR   </vt:lpstr>
      <vt:lpstr>PYTHON  LISTAS   </vt:lpstr>
      <vt:lpstr>PYTHON  LISTAS   </vt:lpstr>
      <vt:lpstr>PYTHON  LISTAS   </vt:lpstr>
      <vt:lpstr>PYTHON  LISTAS   </vt:lpstr>
      <vt:lpstr>PYTHON  LISTAS   </vt:lpstr>
      <vt:lpstr>PYTHON  LISTAS   </vt:lpstr>
      <vt:lpstr>RETOS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165</cp:revision>
  <dcterms:created xsi:type="dcterms:W3CDTF">2020-07-27T18:42:31Z</dcterms:created>
  <dcterms:modified xsi:type="dcterms:W3CDTF">2022-03-03T00:05:33Z</dcterms:modified>
</cp:coreProperties>
</file>