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73" r:id="rId3"/>
    <p:sldId id="274" r:id="rId4"/>
    <p:sldId id="275" r:id="rId5"/>
    <p:sldId id="286" r:id="rId6"/>
    <p:sldId id="292" r:id="rId7"/>
    <p:sldId id="294" r:id="rId8"/>
    <p:sldId id="293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DICCIONARIOS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327935-5D0C-4AA0-9234-A2D8A960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95" y="2078714"/>
            <a:ext cx="3655424" cy="27005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836EA49-5C52-4755-B57A-BEF515158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557" y="2078713"/>
            <a:ext cx="3655423" cy="27005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DC0F835-228C-435B-92A5-54E14E1D2569}"/>
              </a:ext>
            </a:extLst>
          </p:cNvPr>
          <p:cNvSpPr txBox="1"/>
          <p:nvPr/>
        </p:nvSpPr>
        <p:spPr>
          <a:xfrm>
            <a:off x="620485" y="1099671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Accediendo a las llaves de un diccionario: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243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DICCIONARIOS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DC0F835-228C-435B-92A5-54E14E1D2569}"/>
              </a:ext>
            </a:extLst>
          </p:cNvPr>
          <p:cNvSpPr txBox="1"/>
          <p:nvPr/>
        </p:nvSpPr>
        <p:spPr>
          <a:xfrm>
            <a:off x="620485" y="1099671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Recorriendo un diccionario con PYTHON: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B0AD98-CD74-4502-B053-F7322E39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8" y="1720528"/>
            <a:ext cx="4336869" cy="34169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402730-134E-4B22-A845-F4834FA2B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610" y="1720528"/>
            <a:ext cx="4336869" cy="34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VIAJES EN EL TIEMPO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iniciar con los viajes en el tiempo, debemos:</a:t>
            </a:r>
          </a:p>
          <a:p>
            <a:endParaRPr lang="es-CO" sz="14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1. Acceder a la línea del tiempo de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neustro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repositorio: </a:t>
            </a:r>
            <a:r>
              <a:rPr lang="es-CO" sz="2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[</a:t>
            </a:r>
            <a:r>
              <a:rPr lang="es-CO" sz="20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2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log] </a:t>
            </a:r>
            <a:endParaRPr lang="es-CO" sz="14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Quiénes son los Guardianes del Tiempo, los seres que crearon la Sagrada  Línea del Tiempo, en la serie Loki? | Código Espague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0" y="2530766"/>
            <a:ext cx="4840738" cy="272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98" y="2419670"/>
            <a:ext cx="5174830" cy="33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VIAJES EN EL TIEMPO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2. Acceder al id del commit al que queremos viajar: </a:t>
            </a:r>
            <a:r>
              <a:rPr lang="es-CO" sz="2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[</a:t>
            </a:r>
            <a:r>
              <a:rPr lang="es-CO" sz="20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2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20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reset</a:t>
            </a:r>
            <a:r>
              <a:rPr lang="es-CO" sz="2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–-</a:t>
            </a:r>
            <a:r>
              <a:rPr lang="es-CO" sz="20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hard</a:t>
            </a:r>
            <a:r>
              <a:rPr lang="es-CO" sz="2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{id del commit}] </a:t>
            </a:r>
            <a:endParaRPr lang="es-CO" sz="14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5" y="2413613"/>
            <a:ext cx="9048750" cy="866775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 rot="10800000">
            <a:off x="5734227" y="2994103"/>
            <a:ext cx="478565" cy="1048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3275167" y="4118863"/>
            <a:ext cx="569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Id del primer commit que se hizo en este</a:t>
            </a:r>
          </a:p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repositorio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3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VIAJES EN EL TIEMPO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3. Podemos volver a otro punto del tiempo: </a:t>
            </a:r>
            <a:r>
              <a:rPr lang="es-CO" sz="2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[</a:t>
            </a:r>
            <a:r>
              <a:rPr lang="es-CO" sz="20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2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20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reflog</a:t>
            </a:r>
            <a:r>
              <a:rPr lang="es-CO" sz="2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] </a:t>
            </a:r>
            <a:endParaRPr lang="es-CO" sz="14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8" y="2069316"/>
            <a:ext cx="11468100" cy="2114550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 rot="10800000">
            <a:off x="564022" y="4183866"/>
            <a:ext cx="564022" cy="555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564022" y="4868035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Id de cada movimiento temporal (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commits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o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reset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almacenar varios datos en una sola referencia en memoria con PYTHON: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0A4216D-A690-4403-B398-FDBF1842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36" y="2128164"/>
            <a:ext cx="7258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TUPLAS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Las Tuplas en PYTHON son estructuras de datos similares a las LISTAS, se diferencias en que estas son INMUTABLES, es decir no puedo agregar o eliminar elementos de una tupla después de definirla: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 se habla de Bruno&quot;: la canción de Disney que está rompiendo récords -  Radio Duna">
            <a:extLst>
              <a:ext uri="{FF2B5EF4-FFF2-40B4-BE49-F238E27FC236}">
                <a16:creationId xmlns:a16="http://schemas.microsoft.com/office/drawing/2014/main" id="{17509609-112A-4BD9-852F-BC5AD141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82" y="2682162"/>
            <a:ext cx="4457307" cy="25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6926A54-0692-43C3-8A3C-6921A0D07E41}"/>
              </a:ext>
            </a:extLst>
          </p:cNvPr>
          <p:cNvSpPr txBox="1"/>
          <p:nvPr/>
        </p:nvSpPr>
        <p:spPr>
          <a:xfrm>
            <a:off x="5497151" y="249749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“NO se cambia la Tupla, NO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no…” 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BED125-2064-4AB1-AA38-CAD045572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51" y="2975450"/>
            <a:ext cx="6248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TUPLAS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convertir una tupla en lista: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9E04A1-F061-4D2E-AD80-BDAB3827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52" y="2128164"/>
            <a:ext cx="8488934" cy="22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B06C9C7-B2CA-476B-8BB4-85B1795DB9EC}"/>
              </a:ext>
            </a:extLst>
          </p:cNvPr>
          <p:cNvSpPr txBox="1"/>
          <p:nvPr/>
        </p:nvSpPr>
        <p:spPr>
          <a:xfrm>
            <a:off x="460375" y="1028343"/>
            <a:ext cx="8410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Convertir la tupla=(50,45,20,30,40,87) en una lista que solo contenga números &gt;40  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Convertir la tupla=(50,45,20,30,40,87) en una lista que solo contenga números  PARES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3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DICCIONARIOS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Los diccionarios en Python nos permitirán crear un conjunto de datos de diferentes tipos almacenados en una sola variable: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ccionario - Concepto, usos, partes, tipos y características">
            <a:extLst>
              <a:ext uri="{FF2B5EF4-FFF2-40B4-BE49-F238E27FC236}">
                <a16:creationId xmlns:a16="http://schemas.microsoft.com/office/drawing/2014/main" id="{ADA935C0-B05F-43EE-A209-9DA517A99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5" y="2276539"/>
            <a:ext cx="4526281" cy="26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E016DCC-26D3-488A-ACA6-A5D49239E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87" y="1980327"/>
            <a:ext cx="4177887" cy="37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4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2592</TotalTime>
  <Words>279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VIAJES EN EL TIEMPO</vt:lpstr>
      <vt:lpstr>VIAJES EN EL TIEMPO</vt:lpstr>
      <vt:lpstr>VIAJES EN EL TIEMPO</vt:lpstr>
      <vt:lpstr>PYTHON  LISTAS   </vt:lpstr>
      <vt:lpstr>PYTHON  TUPLAS   </vt:lpstr>
      <vt:lpstr>PYTHON  TUPLAS   </vt:lpstr>
      <vt:lpstr>RETOS   </vt:lpstr>
      <vt:lpstr>PYTHON  DICCIONARIOS   </vt:lpstr>
      <vt:lpstr>PYTHON  DICCIONARIOS   </vt:lpstr>
      <vt:lpstr>PYTHON  DICCIONARIOS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177</cp:revision>
  <dcterms:created xsi:type="dcterms:W3CDTF">2020-07-27T18:42:31Z</dcterms:created>
  <dcterms:modified xsi:type="dcterms:W3CDTF">2022-08-28T17:44:49Z</dcterms:modified>
</cp:coreProperties>
</file>