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0"/>
  </p:handoutMasterIdLst>
  <p:sldIdLst>
    <p:sldId id="256" r:id="rId2"/>
    <p:sldId id="281" r:id="rId3"/>
    <p:sldId id="286" r:id="rId4"/>
    <p:sldId id="287" r:id="rId5"/>
    <p:sldId id="288" r:id="rId6"/>
    <p:sldId id="290" r:id="rId7"/>
    <p:sldId id="28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FORK Y PULL REQUEST CON GIT/GITHUB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074B642-3AF1-45C0-8AEF-B2217B982B01}"/>
              </a:ext>
            </a:extLst>
          </p:cNvPr>
          <p:cNvSpPr txBox="1"/>
          <p:nvPr/>
        </p:nvSpPr>
        <p:spPr>
          <a:xfrm>
            <a:off x="5667998" y="2469740"/>
            <a:ext cx="5873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programador sin permisos puede hacer cambios y subirlos a la copia remota de los pasos anteriores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983A87-9C20-4C3E-B6BC-4F891216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5" y="1542953"/>
            <a:ext cx="4921503" cy="18860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C5A057-8338-48F6-8D4F-93086FD7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91" y="3684233"/>
            <a:ext cx="5141923" cy="21326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6C585DD-CF0F-4E4E-9E7E-EC691F13E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3" y="3799642"/>
            <a:ext cx="2245006" cy="2245006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E3D946C-DF76-4938-B004-2BC0905803AB}"/>
              </a:ext>
            </a:extLst>
          </p:cNvPr>
          <p:cNvCxnSpPr>
            <a:cxnSpLocks/>
          </p:cNvCxnSpPr>
          <p:nvPr/>
        </p:nvCxnSpPr>
        <p:spPr>
          <a:xfrm>
            <a:off x="2556769" y="3429000"/>
            <a:ext cx="0" cy="10542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9AF2EFD-762E-410C-98A1-8513606A6C06}"/>
              </a:ext>
            </a:extLst>
          </p:cNvPr>
          <p:cNvCxnSpPr/>
          <p:nvPr/>
        </p:nvCxnSpPr>
        <p:spPr>
          <a:xfrm>
            <a:off x="4066929" y="5264458"/>
            <a:ext cx="18809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B42CF22-9416-47D8-B06B-FE601F8F43B3}"/>
              </a:ext>
            </a:extLst>
          </p:cNvPr>
          <p:cNvSpPr txBox="1"/>
          <p:nvPr/>
        </p:nvSpPr>
        <p:spPr>
          <a:xfrm>
            <a:off x="4066929" y="4667827"/>
            <a:ext cx="98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PUSH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E94DC65-7EED-412D-88E8-C30307BE5CC5}"/>
              </a:ext>
            </a:extLst>
          </p:cNvPr>
          <p:cNvSpPr txBox="1"/>
          <p:nvPr/>
        </p:nvSpPr>
        <p:spPr>
          <a:xfrm>
            <a:off x="2569774" y="3689518"/>
            <a:ext cx="130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endParaRPr lang="es-CO" dirty="0"/>
          </a:p>
        </p:txBody>
      </p:sp>
      <p:pic>
        <p:nvPicPr>
          <p:cNvPr id="23" name="Picture 2" descr="Vegeta | Dragon Ball Wiki Hispano | Fandom">
            <a:extLst>
              <a:ext uri="{FF2B5EF4-FFF2-40B4-BE49-F238E27FC236}">
                <a16:creationId xmlns:a16="http://schemas.microsoft.com/office/drawing/2014/main" id="{4BE73BCF-44DC-4E31-8E12-615DE9CC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806" y="139925"/>
            <a:ext cx="1939591" cy="26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1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FORK Y PULL REQUEST CON GIT/GITHUB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E13607-B4DD-40E0-A8F3-64F02D58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5" y="1309725"/>
            <a:ext cx="5797848" cy="27115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2F9FE99-09E4-41CB-A023-3D6A488A0D1E}"/>
              </a:ext>
            </a:extLst>
          </p:cNvPr>
          <p:cNvSpPr/>
          <p:nvPr/>
        </p:nvSpPr>
        <p:spPr>
          <a:xfrm rot="10800000">
            <a:off x="3433748" y="2069315"/>
            <a:ext cx="4245435" cy="523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777C1A-1608-4375-B6FA-4A18E1DC4E13}"/>
              </a:ext>
            </a:extLst>
          </p:cNvPr>
          <p:cNvSpPr txBox="1"/>
          <p:nvPr/>
        </p:nvSpPr>
        <p:spPr>
          <a:xfrm>
            <a:off x="7679183" y="1884650"/>
            <a:ext cx="2483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En el remoto del programador sin permisos podemos SOLICITAR que se tengan en cuenta nuestros cambios</a:t>
            </a:r>
            <a:endParaRPr lang="es-CO" dirty="0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2F2A78D-35AF-4A42-B562-7AD7902262ED}"/>
              </a:ext>
            </a:extLst>
          </p:cNvPr>
          <p:cNvSpPr/>
          <p:nvPr/>
        </p:nvSpPr>
        <p:spPr>
          <a:xfrm rot="10800000">
            <a:off x="1864311" y="3586173"/>
            <a:ext cx="621435" cy="870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8F6DEF-F14E-4365-A3C9-84CC04633EAB}"/>
              </a:ext>
            </a:extLst>
          </p:cNvPr>
          <p:cNvSpPr txBox="1"/>
          <p:nvPr/>
        </p:nvSpPr>
        <p:spPr>
          <a:xfrm>
            <a:off x="963226" y="4623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Abrimos el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Pull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Request</a:t>
            </a:r>
            <a:endParaRPr lang="es-CO" dirty="0"/>
          </a:p>
        </p:txBody>
      </p:sp>
      <p:pic>
        <p:nvPicPr>
          <p:cNvPr id="22" name="Picture 2" descr="Vegeta | Dragon Ball Wiki Hispano | Fandom">
            <a:extLst>
              <a:ext uri="{FF2B5EF4-FFF2-40B4-BE49-F238E27FC236}">
                <a16:creationId xmlns:a16="http://schemas.microsoft.com/office/drawing/2014/main" id="{5ACD0763-B9EC-44DA-AA87-6766C20B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79" y="234816"/>
            <a:ext cx="1939591" cy="26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FORK Y PULL REQUEST CON GIT/GITHUB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777C1A-1608-4375-B6FA-4A18E1DC4E13}"/>
              </a:ext>
            </a:extLst>
          </p:cNvPr>
          <p:cNvSpPr txBox="1"/>
          <p:nvPr/>
        </p:nvSpPr>
        <p:spPr>
          <a:xfrm>
            <a:off x="8770074" y="3871515"/>
            <a:ext cx="2483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Creamos el PULL REQUEST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58FE4F-1837-4007-A06F-14BA61D2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1243535"/>
            <a:ext cx="6744047" cy="20638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C7FCC1-F6D3-4B20-9FB8-F087E555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14" y="3429000"/>
            <a:ext cx="4490735" cy="23227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80D7C10F-1C57-4BCC-A5B2-77A6C9D8C5CA}"/>
              </a:ext>
            </a:extLst>
          </p:cNvPr>
          <p:cNvSpPr/>
          <p:nvPr/>
        </p:nvSpPr>
        <p:spPr>
          <a:xfrm rot="3093037">
            <a:off x="7843738" y="4428098"/>
            <a:ext cx="500332" cy="1510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Picture 2" descr="Vegeta | Dragon Ball Wiki Hispano | Fandom">
            <a:extLst>
              <a:ext uri="{FF2B5EF4-FFF2-40B4-BE49-F238E27FC236}">
                <a16:creationId xmlns:a16="http://schemas.microsoft.com/office/drawing/2014/main" id="{CEDC6225-245D-4D41-A56B-1FB55907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252" y="600894"/>
            <a:ext cx="1939591" cy="26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9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FORK Y PULL REQUEST CON GIT/GITHUB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FD9E41-92A1-46C0-BD4A-08BF0884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0" y="1523893"/>
            <a:ext cx="6617040" cy="23115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344FEAC8-6062-4D20-9075-D60BB06ADCDC}"/>
              </a:ext>
            </a:extLst>
          </p:cNvPr>
          <p:cNvSpPr/>
          <p:nvPr/>
        </p:nvSpPr>
        <p:spPr>
          <a:xfrm rot="16200000">
            <a:off x="2968353" y="1305812"/>
            <a:ext cx="310551" cy="1468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C5FED8-8C00-4A8C-9E49-E8450C693391}"/>
              </a:ext>
            </a:extLst>
          </p:cNvPr>
          <p:cNvSpPr txBox="1"/>
          <p:nvPr/>
        </p:nvSpPr>
        <p:spPr>
          <a:xfrm>
            <a:off x="142471" y="1829547"/>
            <a:ext cx="2483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El dueño del repo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Puede revisar los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pull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request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B992713-86F8-4657-ABF6-4E4E9C25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34" y="3835412"/>
            <a:ext cx="5816899" cy="17399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51E8A289-8042-4F37-B87F-A8B7F7BEF716}"/>
              </a:ext>
            </a:extLst>
          </p:cNvPr>
          <p:cNvSpPr/>
          <p:nvPr/>
        </p:nvSpPr>
        <p:spPr>
          <a:xfrm rot="16200000">
            <a:off x="4823018" y="4527455"/>
            <a:ext cx="310551" cy="1468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1347AE-A852-49FA-B38C-F436BA3DFD3B}"/>
              </a:ext>
            </a:extLst>
          </p:cNvPr>
          <p:cNvSpPr txBox="1"/>
          <p:nvPr/>
        </p:nvSpPr>
        <p:spPr>
          <a:xfrm>
            <a:off x="2183921" y="510301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Se hace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Merge</a:t>
            </a:r>
            <a:endParaRPr lang="es-CO" dirty="0"/>
          </a:p>
        </p:txBody>
      </p:sp>
      <p:pic>
        <p:nvPicPr>
          <p:cNvPr id="3074" name="Picture 2" descr="Son Goku | Dragon Ball Wiki Hispano | Fandom">
            <a:extLst>
              <a:ext uri="{FF2B5EF4-FFF2-40B4-BE49-F238E27FC236}">
                <a16:creationId xmlns:a16="http://schemas.microsoft.com/office/drawing/2014/main" id="{D36BBF59-07B8-4330-BF24-C6DE51F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927" y="51652"/>
            <a:ext cx="1651954" cy="37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6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FORK Y PULL REQUEST CON GIT/GITHUB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C5FED8-8C00-4A8C-9E49-E8450C693391}"/>
              </a:ext>
            </a:extLst>
          </p:cNvPr>
          <p:cNvSpPr txBox="1"/>
          <p:nvPr/>
        </p:nvSpPr>
        <p:spPr>
          <a:xfrm>
            <a:off x="478900" y="1421866"/>
            <a:ext cx="60426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Finalmente ambos programadores deberán hacer: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fetch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pull</a:t>
            </a:r>
            <a:endParaRPr lang="es-CO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Esto refrescara los repositorios locales y los actualizara con los cambios realizados</a:t>
            </a:r>
            <a:endParaRPr lang="es-CO" dirty="0"/>
          </a:p>
        </p:txBody>
      </p:sp>
      <p:pic>
        <p:nvPicPr>
          <p:cNvPr id="3074" name="Picture 2" descr="Son Goku | Dragon Ball Wiki Hispano | Fandom">
            <a:extLst>
              <a:ext uri="{FF2B5EF4-FFF2-40B4-BE49-F238E27FC236}">
                <a16:creationId xmlns:a16="http://schemas.microsoft.com/office/drawing/2014/main" id="{D36BBF59-07B8-4330-BF24-C6DE51F1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45" y="1060943"/>
            <a:ext cx="1651954" cy="37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egeta | Dragon Ball Wiki Hispano | Fandom">
            <a:extLst>
              <a:ext uri="{FF2B5EF4-FFF2-40B4-BE49-F238E27FC236}">
                <a16:creationId xmlns:a16="http://schemas.microsoft.com/office/drawing/2014/main" id="{5096C94D-F9AB-4F89-BE91-6744CC8D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40" y="1884650"/>
            <a:ext cx="2228760" cy="30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RAMAS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C5FED8-8C00-4A8C-9E49-E8450C693391}"/>
              </a:ext>
            </a:extLst>
          </p:cNvPr>
          <p:cNvSpPr txBox="1"/>
          <p:nvPr/>
        </p:nvSpPr>
        <p:spPr>
          <a:xfrm>
            <a:off x="6727609" y="1536833"/>
            <a:ext cx="41981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Las ramas se definen como lugares de trabajo individual que facilitan el desarrollo colaborativo de proyectos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crear una rama: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checkout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–b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nombreRama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CO" b="1" dirty="0"/>
          </a:p>
        </p:txBody>
      </p:sp>
      <p:pic>
        <p:nvPicPr>
          <p:cNvPr id="8194" name="Picture 2" descr="La ciencia detrás de los viajes en el tiempo y las ramificaciones del  universo en la serie Loki | Noticiero Universal">
            <a:extLst>
              <a:ext uri="{FF2B5EF4-FFF2-40B4-BE49-F238E27FC236}">
                <a16:creationId xmlns:a16="http://schemas.microsoft.com/office/drawing/2014/main" id="{C4D0ED1A-3700-4A74-B636-E4912838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8" y="1243535"/>
            <a:ext cx="6228272" cy="32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7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RAMAS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C5FED8-8C00-4A8C-9E49-E8450C693391}"/>
              </a:ext>
            </a:extLst>
          </p:cNvPr>
          <p:cNvSpPr txBox="1"/>
          <p:nvPr/>
        </p:nvSpPr>
        <p:spPr>
          <a:xfrm>
            <a:off x="410198" y="1183150"/>
            <a:ext cx="1108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volver a la rama master cuando necesitemos:</a:t>
            </a:r>
            <a:endParaRPr lang="es-CO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6A23CCB-BEFF-4E29-AE7D-19EDB4BC4BD4}"/>
              </a:ext>
            </a:extLst>
          </p:cNvPr>
          <p:cNvCxnSpPr/>
          <p:nvPr/>
        </p:nvCxnSpPr>
        <p:spPr>
          <a:xfrm>
            <a:off x="1164565" y="2486896"/>
            <a:ext cx="90146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CC85F75C-C398-4B13-9390-D98D3D3ADA56}"/>
              </a:ext>
            </a:extLst>
          </p:cNvPr>
          <p:cNvSpPr/>
          <p:nvPr/>
        </p:nvSpPr>
        <p:spPr>
          <a:xfrm>
            <a:off x="1871932" y="2253982"/>
            <a:ext cx="543464" cy="5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512D91-BEA7-429C-8933-2C2785CB93F1}"/>
              </a:ext>
            </a:extLst>
          </p:cNvPr>
          <p:cNvCxnSpPr>
            <a:cxnSpLocks/>
          </p:cNvCxnSpPr>
          <p:nvPr/>
        </p:nvCxnSpPr>
        <p:spPr>
          <a:xfrm>
            <a:off x="2143664" y="4304194"/>
            <a:ext cx="693995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D99C64B-DAC6-4D67-8220-1128D2DB4C81}"/>
              </a:ext>
            </a:extLst>
          </p:cNvPr>
          <p:cNvSpPr/>
          <p:nvPr/>
        </p:nvSpPr>
        <p:spPr>
          <a:xfrm>
            <a:off x="1871932" y="4041088"/>
            <a:ext cx="543464" cy="5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1AE2949-D724-4C79-980D-48AB5955D626}"/>
              </a:ext>
            </a:extLst>
          </p:cNvPr>
          <p:cNvSpPr/>
          <p:nvPr/>
        </p:nvSpPr>
        <p:spPr>
          <a:xfrm>
            <a:off x="3715110" y="4041088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092E489-937F-4AE0-AF4C-8499C233354F}"/>
              </a:ext>
            </a:extLst>
          </p:cNvPr>
          <p:cNvSpPr/>
          <p:nvPr/>
        </p:nvSpPr>
        <p:spPr>
          <a:xfrm>
            <a:off x="5738931" y="4038600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80B9AAC-8690-427A-AA24-837BC6070D7B}"/>
              </a:ext>
            </a:extLst>
          </p:cNvPr>
          <p:cNvCxnSpPr/>
          <p:nvPr/>
        </p:nvCxnSpPr>
        <p:spPr>
          <a:xfrm>
            <a:off x="2143664" y="2984739"/>
            <a:ext cx="0" cy="7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F333F25-7453-49BA-973A-5585CFF369FD}"/>
              </a:ext>
            </a:extLst>
          </p:cNvPr>
          <p:cNvSpPr txBox="1"/>
          <p:nvPr/>
        </p:nvSpPr>
        <p:spPr>
          <a:xfrm>
            <a:off x="2283124" y="3501027"/>
            <a:ext cx="853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checkout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–b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nombreRama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[Creando y moviéndome a nueva rama] </a:t>
            </a:r>
            <a:endParaRPr lang="es-CO" b="1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E59CF697-9434-4E02-A50C-8CAF1E4E049E}"/>
              </a:ext>
            </a:extLst>
          </p:cNvPr>
          <p:cNvCxnSpPr/>
          <p:nvPr/>
        </p:nvCxnSpPr>
        <p:spPr>
          <a:xfrm rot="16200000" flipV="1">
            <a:off x="638355" y="3295291"/>
            <a:ext cx="1759789" cy="500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E7B6B89-B62E-40D1-918B-5C1264803457}"/>
              </a:ext>
            </a:extLst>
          </p:cNvPr>
          <p:cNvSpPr txBox="1"/>
          <p:nvPr/>
        </p:nvSpPr>
        <p:spPr>
          <a:xfrm>
            <a:off x="939560" y="4591192"/>
            <a:ext cx="8256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checkout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master [volviendo a la master] </a:t>
            </a:r>
            <a:endParaRPr lang="es-CO" b="1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2437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RAMAS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C5FED8-8C00-4A8C-9E49-E8450C693391}"/>
              </a:ext>
            </a:extLst>
          </p:cNvPr>
          <p:cNvSpPr txBox="1"/>
          <p:nvPr/>
        </p:nvSpPr>
        <p:spPr>
          <a:xfrm>
            <a:off x="410198" y="1183150"/>
            <a:ext cx="1108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UNIR LOS COMMITS (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Merge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) de nuestras ramas cuando necesitemos:</a:t>
            </a:r>
            <a:endParaRPr lang="es-CO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6A23CCB-BEFF-4E29-AE7D-19EDB4BC4BD4}"/>
              </a:ext>
            </a:extLst>
          </p:cNvPr>
          <p:cNvCxnSpPr/>
          <p:nvPr/>
        </p:nvCxnSpPr>
        <p:spPr>
          <a:xfrm>
            <a:off x="1164565" y="2486896"/>
            <a:ext cx="90146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CC85F75C-C398-4B13-9390-D98D3D3ADA56}"/>
              </a:ext>
            </a:extLst>
          </p:cNvPr>
          <p:cNvSpPr/>
          <p:nvPr/>
        </p:nvSpPr>
        <p:spPr>
          <a:xfrm>
            <a:off x="1871932" y="2253982"/>
            <a:ext cx="543464" cy="5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512D91-BEA7-429C-8933-2C2785CB93F1}"/>
              </a:ext>
            </a:extLst>
          </p:cNvPr>
          <p:cNvCxnSpPr>
            <a:cxnSpLocks/>
          </p:cNvCxnSpPr>
          <p:nvPr/>
        </p:nvCxnSpPr>
        <p:spPr>
          <a:xfrm>
            <a:off x="2198022" y="3340525"/>
            <a:ext cx="7981147" cy="2295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D99C64B-DAC6-4D67-8220-1128D2DB4C81}"/>
              </a:ext>
            </a:extLst>
          </p:cNvPr>
          <p:cNvSpPr/>
          <p:nvPr/>
        </p:nvSpPr>
        <p:spPr>
          <a:xfrm>
            <a:off x="1871932" y="3077419"/>
            <a:ext cx="543464" cy="5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1AE2949-D724-4C79-980D-48AB5955D626}"/>
              </a:ext>
            </a:extLst>
          </p:cNvPr>
          <p:cNvSpPr/>
          <p:nvPr/>
        </p:nvSpPr>
        <p:spPr>
          <a:xfrm>
            <a:off x="3896265" y="3100374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092E489-937F-4AE0-AF4C-8499C233354F}"/>
              </a:ext>
            </a:extLst>
          </p:cNvPr>
          <p:cNvSpPr/>
          <p:nvPr/>
        </p:nvSpPr>
        <p:spPr>
          <a:xfrm>
            <a:off x="6817233" y="3100374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34CF6AC-CCCD-4C65-BF22-F3FA73C96FA0}"/>
              </a:ext>
            </a:extLst>
          </p:cNvPr>
          <p:cNvCxnSpPr/>
          <p:nvPr/>
        </p:nvCxnSpPr>
        <p:spPr>
          <a:xfrm>
            <a:off x="1247953" y="5278979"/>
            <a:ext cx="901460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080E6FA-476D-4290-8692-9F48A48D9151}"/>
              </a:ext>
            </a:extLst>
          </p:cNvPr>
          <p:cNvSpPr/>
          <p:nvPr/>
        </p:nvSpPr>
        <p:spPr>
          <a:xfrm>
            <a:off x="1765540" y="5015873"/>
            <a:ext cx="543464" cy="5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ECD5C1-4276-4625-8225-870DCB0DA455}"/>
              </a:ext>
            </a:extLst>
          </p:cNvPr>
          <p:cNvSpPr/>
          <p:nvPr/>
        </p:nvSpPr>
        <p:spPr>
          <a:xfrm>
            <a:off x="3896265" y="5015873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1D5D2A0-672B-4B83-8437-89514091DECA}"/>
              </a:ext>
            </a:extLst>
          </p:cNvPr>
          <p:cNvSpPr/>
          <p:nvPr/>
        </p:nvSpPr>
        <p:spPr>
          <a:xfrm>
            <a:off x="6817233" y="5015873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3C2125-0842-48B3-85F6-BFF57F532C4A}"/>
              </a:ext>
            </a:extLst>
          </p:cNvPr>
          <p:cNvCxnSpPr/>
          <p:nvPr/>
        </p:nvCxnSpPr>
        <p:spPr>
          <a:xfrm>
            <a:off x="2198022" y="3752491"/>
            <a:ext cx="0" cy="104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CA00A1-40B9-490C-A135-EE00B206CD07}"/>
              </a:ext>
            </a:extLst>
          </p:cNvPr>
          <p:cNvSpPr txBox="1"/>
          <p:nvPr/>
        </p:nvSpPr>
        <p:spPr>
          <a:xfrm>
            <a:off x="2415396" y="4025538"/>
            <a:ext cx="8256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Parado </a:t>
            </a:r>
            <a:r>
              <a:rPr lang="es-CO">
                <a:solidFill>
                  <a:srgbClr val="6E6F72"/>
                </a:solidFill>
                <a:latin typeface="Montserrat Medium" panose="00000600000000000000" pitchFamily="50" charset="0"/>
              </a:rPr>
              <a:t>en master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</a:p>
          <a:p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merge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 err="1">
                <a:solidFill>
                  <a:schemeClr val="accent2"/>
                </a:solidFill>
                <a:latin typeface="Montserrat Medium" panose="00000600000000000000" pitchFamily="50" charset="0"/>
              </a:rPr>
              <a:t>nombreRama</a:t>
            </a:r>
            <a:endParaRPr lang="es-CO" b="1" dirty="0">
              <a:solidFill>
                <a:schemeClr val="accent2"/>
              </a:solidFill>
            </a:endParaRPr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5394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RAMAS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C5FED8-8C00-4A8C-9E49-E8450C693391}"/>
              </a:ext>
            </a:extLst>
          </p:cNvPr>
          <p:cNvSpPr txBox="1"/>
          <p:nvPr/>
        </p:nvSpPr>
        <p:spPr>
          <a:xfrm>
            <a:off x="410198" y="1183150"/>
            <a:ext cx="1108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Eliminar una rama:</a:t>
            </a:r>
            <a:endParaRPr lang="es-CO" b="1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6A23CCB-BEFF-4E29-AE7D-19EDB4BC4BD4}"/>
              </a:ext>
            </a:extLst>
          </p:cNvPr>
          <p:cNvCxnSpPr/>
          <p:nvPr/>
        </p:nvCxnSpPr>
        <p:spPr>
          <a:xfrm>
            <a:off x="1164565" y="2486896"/>
            <a:ext cx="90146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CC85F75C-C398-4B13-9390-D98D3D3ADA56}"/>
              </a:ext>
            </a:extLst>
          </p:cNvPr>
          <p:cNvSpPr/>
          <p:nvPr/>
        </p:nvSpPr>
        <p:spPr>
          <a:xfrm>
            <a:off x="1871932" y="2253982"/>
            <a:ext cx="543464" cy="5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512D91-BEA7-429C-8933-2C2785CB93F1}"/>
              </a:ext>
            </a:extLst>
          </p:cNvPr>
          <p:cNvCxnSpPr>
            <a:cxnSpLocks/>
          </p:cNvCxnSpPr>
          <p:nvPr/>
        </p:nvCxnSpPr>
        <p:spPr>
          <a:xfrm>
            <a:off x="2198022" y="3340525"/>
            <a:ext cx="7981147" cy="2295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D99C64B-DAC6-4D67-8220-1128D2DB4C81}"/>
              </a:ext>
            </a:extLst>
          </p:cNvPr>
          <p:cNvSpPr/>
          <p:nvPr/>
        </p:nvSpPr>
        <p:spPr>
          <a:xfrm>
            <a:off x="1871932" y="3077419"/>
            <a:ext cx="543464" cy="5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1AE2949-D724-4C79-980D-48AB5955D626}"/>
              </a:ext>
            </a:extLst>
          </p:cNvPr>
          <p:cNvSpPr/>
          <p:nvPr/>
        </p:nvSpPr>
        <p:spPr>
          <a:xfrm>
            <a:off x="3896265" y="3100374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092E489-937F-4AE0-AF4C-8499C233354F}"/>
              </a:ext>
            </a:extLst>
          </p:cNvPr>
          <p:cNvSpPr/>
          <p:nvPr/>
        </p:nvSpPr>
        <p:spPr>
          <a:xfrm>
            <a:off x="6817233" y="3100374"/>
            <a:ext cx="543464" cy="526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8561C9-5595-49DC-9ECB-4E059F7AF50E}"/>
              </a:ext>
            </a:extLst>
          </p:cNvPr>
          <p:cNvSpPr txBox="1"/>
          <p:nvPr/>
        </p:nvSpPr>
        <p:spPr>
          <a:xfrm>
            <a:off x="8716306" y="2074887"/>
            <a:ext cx="11473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997583-6F60-46A9-A023-8660804CF51A}"/>
              </a:ext>
            </a:extLst>
          </p:cNvPr>
          <p:cNvSpPr txBox="1"/>
          <p:nvPr/>
        </p:nvSpPr>
        <p:spPr>
          <a:xfrm>
            <a:off x="577251" y="4338540"/>
            <a:ext cx="8256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branch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–d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nombreRamaAEliminar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CO" b="1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2203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¿QUÉ ES UNA FUNCIÓN?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9" y="1154706"/>
            <a:ext cx="10827522" cy="153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función, nos permite realizar de manera mas sencilla y eficiente múltiples tareas, evitando que nuestro código sea muy grande y difícil de leer; esto nos permitirá  reutilizar código para realizar múltiples tareas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5" y="2495882"/>
            <a:ext cx="4343400" cy="2971800"/>
          </a:xfrm>
          <a:prstGeom prst="rect">
            <a:avLst/>
          </a:prstGeom>
        </p:spPr>
      </p:pic>
      <p:pic>
        <p:nvPicPr>
          <p:cNvPr id="6" name="Picture 2" descr="Meme pensando (@meme_pensando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36" y="276258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466177" y="2589886"/>
            <a:ext cx="3771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PERO……. Si necesitamos calcular la edad de otras personas ¿Qué hacemos?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8" name="Picture 2" descr="Resultado de imagen de persona ico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68" y="3630211"/>
            <a:ext cx="1176481" cy="11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033" y="3714805"/>
            <a:ext cx="1022342" cy="10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¿QUÉ ES UNA FUNCIÓN?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6751" y="1154706"/>
            <a:ext cx="10630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función, nos permite realizar de manera mas sencilla y eficiente múltiples tareas, evitando que nuestro código sea muy grande y difícil de leer; esto nos permitirá  reutilizar código para realizar múltiples tareas</a:t>
            </a: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5" y="2401234"/>
            <a:ext cx="4438650" cy="3286125"/>
          </a:xfrm>
          <a:prstGeom prst="rect">
            <a:avLst/>
          </a:prstGeom>
        </p:spPr>
      </p:pic>
      <p:pic>
        <p:nvPicPr>
          <p:cNvPr id="6" name="Picture 2" descr="Ocho Tranqueras on Twitter: &quot;Y se la va a comer.… 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78" y="2905827"/>
            <a:ext cx="2276937" cy="22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946383" y="2906084"/>
            <a:ext cx="2540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Cada que necesite calcular una edad simplemente llamo a la función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CALCULAR EDAD 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PYTHON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154706"/>
            <a:ext cx="10630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declarar una función en Python:</a:t>
            </a: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52F73D-1BDA-4F0F-A3CB-D59C0312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48" y="1716638"/>
            <a:ext cx="5226536" cy="34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FUNCIONES EN PYTHON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8" y="1154706"/>
            <a:ext cx="10630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declarar parámetros por default:</a:t>
            </a: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8E8F2-64D0-4B2A-88BE-3FE7E94E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3" y="2078036"/>
            <a:ext cx="8394813" cy="26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6751" y="1154706"/>
            <a:ext cx="106309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-El valle de aburra afronta altas temperaturas año tras año, Cree una que permita calcular la temperatura media de la tierra partir de recibir 20 datos diarios de temperatura.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-Crea una función  que reciba una lista con valores numéricos y devuelva el valor máximo y el mínimo ingresados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-Crear una subrutina llamada “Login”, que recibe un nombre de usuario y una contraseña y te devuelve Verdadero si el nombre de usuario es “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admin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” y la contraseña es “admin123*”. Además recibe el número de intentos que se ha intentado hacer login y si no se ha podido hacer login incremente este valor.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0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6751" y="1154706"/>
            <a:ext cx="106309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Escriba un programa que pida el ancho y largo de un rectángulo y permita calcular: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-Área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-Perímetro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-Graficar el rectángulo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Ejemplo: Ancho=5 Altura=3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 * * * *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 * * * *</a:t>
            </a: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 * * * *</a:t>
            </a: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FORK Y PULL REQUEST CON GIT/GITHUB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45743" y="1018320"/>
            <a:ext cx="11468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Un primer paso para el trabajo colaborativo entre programadores que estén utilizando un mismo repositorio, es el FORK. Esta acción nos permitirá crear una copia remota de un repositorio ajeno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241E66-FE75-475F-A4DD-D54B8F1F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01" y="1874114"/>
            <a:ext cx="4971222" cy="328474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CD5B163-3829-4E88-A75D-6707A07C5934}"/>
              </a:ext>
            </a:extLst>
          </p:cNvPr>
          <p:cNvSpPr/>
          <p:nvPr/>
        </p:nvSpPr>
        <p:spPr>
          <a:xfrm rot="16200000">
            <a:off x="1392489" y="4040646"/>
            <a:ext cx="2559381" cy="54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9603861-FF4E-4484-AB95-2A776B67F590}"/>
              </a:ext>
            </a:extLst>
          </p:cNvPr>
          <p:cNvSpPr/>
          <p:nvPr/>
        </p:nvSpPr>
        <p:spPr>
          <a:xfrm rot="12566630">
            <a:off x="5281630" y="3191491"/>
            <a:ext cx="1645328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B47599B-E0C4-4BA7-B382-3955F97C57FA}"/>
              </a:ext>
            </a:extLst>
          </p:cNvPr>
          <p:cNvSpPr txBox="1"/>
          <p:nvPr/>
        </p:nvSpPr>
        <p:spPr>
          <a:xfrm>
            <a:off x="2071670" y="5578111"/>
            <a:ext cx="226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Repositorio Ajeno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1F27796-4D85-4149-AEEF-4EB649F85618}"/>
              </a:ext>
            </a:extLst>
          </p:cNvPr>
          <p:cNvSpPr txBox="1"/>
          <p:nvPr/>
        </p:nvSpPr>
        <p:spPr>
          <a:xfrm>
            <a:off x="6908758" y="3618202"/>
            <a:ext cx="2269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FORK: Se hace en el REMOTO</a:t>
            </a:r>
            <a:endParaRPr lang="es-CO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90CC1306-E90C-4E65-AB56-06FBBE96EE69}"/>
              </a:ext>
            </a:extLst>
          </p:cNvPr>
          <p:cNvSpPr/>
          <p:nvPr/>
        </p:nvSpPr>
        <p:spPr>
          <a:xfrm rot="10800000">
            <a:off x="6199784" y="2354546"/>
            <a:ext cx="1423386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074B642-3AF1-45C0-8AEF-B2217B982B01}"/>
              </a:ext>
            </a:extLst>
          </p:cNvPr>
          <p:cNvSpPr txBox="1"/>
          <p:nvPr/>
        </p:nvSpPr>
        <p:spPr>
          <a:xfrm>
            <a:off x="7623170" y="2247068"/>
            <a:ext cx="2269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Login con la cuenta del tercero en 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00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80754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FORK Y PULL REQUEST CON GIT/GITHUB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8930" y="1884650"/>
            <a:ext cx="23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074B642-3AF1-45C0-8AEF-B2217B982B01}"/>
              </a:ext>
            </a:extLst>
          </p:cNvPr>
          <p:cNvSpPr txBox="1"/>
          <p:nvPr/>
        </p:nvSpPr>
        <p:spPr>
          <a:xfrm>
            <a:off x="627061" y="4451963"/>
            <a:ext cx="77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Se hace el FORK y puedo verificar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Que en MI REMOTO tengo la copia del repositorio original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AFD299-85AC-48E2-85E8-61C70455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07" y="1243535"/>
            <a:ext cx="5912154" cy="2921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F013E4FC-C1DB-43D9-A98C-3AAAFF97C664}"/>
              </a:ext>
            </a:extLst>
          </p:cNvPr>
          <p:cNvSpPr/>
          <p:nvPr/>
        </p:nvSpPr>
        <p:spPr>
          <a:xfrm rot="10800000">
            <a:off x="2245923" y="1863714"/>
            <a:ext cx="369333" cy="84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2" descr="Vegeta | Dragon Ball Wiki Hispano | Fandom">
            <a:extLst>
              <a:ext uri="{FF2B5EF4-FFF2-40B4-BE49-F238E27FC236}">
                <a16:creationId xmlns:a16="http://schemas.microsoft.com/office/drawing/2014/main" id="{F30FCF43-F41A-44FA-94B3-937E75DD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94" y="1086582"/>
            <a:ext cx="1939591" cy="26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88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2644</TotalTime>
  <Words>644</Words>
  <Application>Microsoft Office PowerPoint</Application>
  <PresentationFormat>Panorámica</PresentationFormat>
  <Paragraphs>91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¿QUÉ ES UNA FUNCIÓN?     </vt:lpstr>
      <vt:lpstr>¿QUÉ ES UNA FUNCIÓN?     </vt:lpstr>
      <vt:lpstr>FUNCIONES EN PYTHON     </vt:lpstr>
      <vt:lpstr>FUNCIONES EN PYTHON     </vt:lpstr>
      <vt:lpstr>RETOS   </vt:lpstr>
      <vt:lpstr>RETOS   </vt:lpstr>
      <vt:lpstr>FORK Y PULL REQUEST CON GIT/GITHUB</vt:lpstr>
      <vt:lpstr>FORK Y PULL REQUEST CON GIT/GITHUB</vt:lpstr>
      <vt:lpstr>FORK Y PULL REQUEST CON GIT/GITHUB</vt:lpstr>
      <vt:lpstr>FORK Y PULL REQUEST CON GIT/GITHUB</vt:lpstr>
      <vt:lpstr>FORK Y PULL REQUEST CON GIT/GITHUB</vt:lpstr>
      <vt:lpstr>FORK Y PULL REQUEST CON GIT/GITHUB</vt:lpstr>
      <vt:lpstr>FORK Y PULL REQUEST CON GIT/GITHUB</vt:lpstr>
      <vt:lpstr>RAMAS</vt:lpstr>
      <vt:lpstr>RAMAS</vt:lpstr>
      <vt:lpstr>RAMAS</vt:lpstr>
      <vt:lpstr>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181</cp:revision>
  <dcterms:created xsi:type="dcterms:W3CDTF">2020-07-27T18:42:31Z</dcterms:created>
  <dcterms:modified xsi:type="dcterms:W3CDTF">2022-09-11T16:33:21Z</dcterms:modified>
</cp:coreProperties>
</file>