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6858000" cy="12192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/>
  </p:normalViewPr>
  <p:slideViewPr>
    <p:cSldViewPr snapToGrid="0">
      <p:cViewPr>
        <p:scale>
          <a:sx n="150" d="100"/>
          <a:sy n="150" d="100"/>
        </p:scale>
        <p:origin x="-150" y="-2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A713E-141E-496A-803C-9E1B6C5D19AE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239C9-BFD7-46D3-A710-58EAC065F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27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A713E-141E-496A-803C-9E1B6C5D19AE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239C9-BFD7-46D3-A710-58EAC065F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3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A713E-141E-496A-803C-9E1B6C5D19AE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239C9-BFD7-46D3-A710-58EAC065F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93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A713E-141E-496A-803C-9E1B6C5D19AE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239C9-BFD7-46D3-A710-58EAC065F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031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A713E-141E-496A-803C-9E1B6C5D19AE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239C9-BFD7-46D3-A710-58EAC065F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114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A713E-141E-496A-803C-9E1B6C5D19AE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239C9-BFD7-46D3-A710-58EAC065F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4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A713E-141E-496A-803C-9E1B6C5D19AE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239C9-BFD7-46D3-A710-58EAC065F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583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A713E-141E-496A-803C-9E1B6C5D19AE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239C9-BFD7-46D3-A710-58EAC065F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86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A713E-141E-496A-803C-9E1B6C5D19AE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239C9-BFD7-46D3-A710-58EAC065F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062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A713E-141E-496A-803C-9E1B6C5D19AE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239C9-BFD7-46D3-A710-58EAC065F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788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A713E-141E-496A-803C-9E1B6C5D19AE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239C9-BFD7-46D3-A710-58EAC065F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307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A713E-141E-496A-803C-9E1B6C5D19AE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239C9-BFD7-46D3-A710-58EAC065F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557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486836" y="2425213"/>
            <a:ext cx="3712422" cy="8749897"/>
            <a:chOff x="1486836" y="2425213"/>
            <a:chExt cx="3712422" cy="8749897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6837" y="3677531"/>
              <a:ext cx="3712421" cy="1235992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86837" y="2425213"/>
              <a:ext cx="3712421" cy="1235992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86837" y="4929849"/>
              <a:ext cx="3712421" cy="1235992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86837" y="6182167"/>
              <a:ext cx="3712421" cy="1235992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86837" y="7434485"/>
              <a:ext cx="3712421" cy="1235992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86837" y="8686803"/>
              <a:ext cx="3712421" cy="1235992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86836" y="9939118"/>
              <a:ext cx="3712421" cy="12359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370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1919288" y="2467540"/>
            <a:ext cx="3712421" cy="9724460"/>
            <a:chOff x="1919288" y="2467540"/>
            <a:chExt cx="3712421" cy="972446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9288" y="4892816"/>
              <a:ext cx="3712421" cy="1235992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9288" y="6105454"/>
              <a:ext cx="3712421" cy="1235992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19288" y="7318092"/>
              <a:ext cx="3712421" cy="1235992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19288" y="8530730"/>
              <a:ext cx="3712421" cy="1235992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19288" y="9743368"/>
              <a:ext cx="3712421" cy="1235992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19288" y="10956008"/>
              <a:ext cx="3712421" cy="1235992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919288" y="2467540"/>
              <a:ext cx="3712421" cy="1235992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919288" y="3680178"/>
              <a:ext cx="3712421" cy="12359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815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475" y="1917525"/>
            <a:ext cx="3712421" cy="12359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475" y="3302368"/>
            <a:ext cx="3712421" cy="12359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7475" y="4687211"/>
            <a:ext cx="3712421" cy="12359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7475" y="6072054"/>
            <a:ext cx="3712421" cy="123599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7475" y="7456899"/>
            <a:ext cx="3712421" cy="123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7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300" y="8756754"/>
            <a:ext cx="4242766" cy="14125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300" y="7159318"/>
            <a:ext cx="4242766" cy="141256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5300" y="5561883"/>
            <a:ext cx="4242766" cy="141256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5300" y="3964448"/>
            <a:ext cx="4242766" cy="141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77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0" y="4552233"/>
            <a:ext cx="4242766" cy="141256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265116" y="4337050"/>
            <a:ext cx="2373934" cy="3162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4581509"/>
            <a:ext cx="4242766" cy="141256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050" y="5964795"/>
            <a:ext cx="4242766" cy="1412562"/>
          </a:xfrm>
          <a:prstGeom prst="rect">
            <a:avLst/>
          </a:prstGeom>
          <a:ln>
            <a:noFill/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0400" y="5964795"/>
            <a:ext cx="4242766" cy="141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74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793875" y="4834485"/>
            <a:ext cx="4242766" cy="5928197"/>
            <a:chOff x="1793875" y="4834485"/>
            <a:chExt cx="4242766" cy="592819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93875" y="4834485"/>
              <a:ext cx="4242766" cy="1412562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3875" y="6339697"/>
              <a:ext cx="4242766" cy="1412562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93875" y="7844909"/>
              <a:ext cx="4242766" cy="1412562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93875" y="9350120"/>
              <a:ext cx="4242766" cy="1412562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2044700" y="368300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계층 </a:t>
            </a:r>
            <a:r>
              <a:rPr lang="en-US" altLang="ko-KR" dirty="0" smtClean="0"/>
              <a:t>NN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426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377951" y="661768"/>
            <a:ext cx="4242766" cy="4237686"/>
            <a:chOff x="1377951" y="661768"/>
            <a:chExt cx="4242766" cy="423768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7951" y="661768"/>
              <a:ext cx="4242766" cy="1412562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7951" y="2074330"/>
              <a:ext cx="4242766" cy="1412562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77951" y="3486892"/>
              <a:ext cx="4242766" cy="141256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9057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263648" y="3131918"/>
            <a:ext cx="3712424" cy="4943968"/>
            <a:chOff x="1263648" y="3131918"/>
            <a:chExt cx="3712424" cy="494396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3651" y="3131918"/>
              <a:ext cx="3712421" cy="1235992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63650" y="4367910"/>
              <a:ext cx="3712421" cy="1235992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63649" y="5603902"/>
              <a:ext cx="3712421" cy="1235992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63648" y="6839894"/>
              <a:ext cx="3712421" cy="123599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76634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422</TotalTime>
  <Words>3</Words>
  <Application>Microsoft Office PowerPoint</Application>
  <PresentationFormat>와이드스크린</PresentationFormat>
  <Paragraphs>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최승구</dc:creator>
  <cp:lastModifiedBy>최승구</cp:lastModifiedBy>
  <cp:revision>20</cp:revision>
  <dcterms:created xsi:type="dcterms:W3CDTF">2018-06-20T08:29:04Z</dcterms:created>
  <dcterms:modified xsi:type="dcterms:W3CDTF">2018-06-20T15:31:31Z</dcterms:modified>
</cp:coreProperties>
</file>