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2028" y="-2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ADA-CDA8-4C25-B231-B2C00AFA7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0E59F-FFF0-42FF-A672-FBC684C2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F23E-CC96-4377-B452-4C7F67F0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5C4B-805E-4603-BC0B-4408AE7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26CE-4F86-4D58-A0D7-FDB3AC15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C9DD-6F18-4B35-AF7B-D801E0DD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D8C94-4BF7-4FEB-A6DF-58252C8D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7B00-77FA-4F1C-995C-225A6930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11FB-DEC5-4F19-BF0D-D56E0411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7356-C13E-495F-B861-AD5BBF90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B3202-AA8B-4A5E-8CDE-9581B462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844B3-D51E-4F8D-B223-3B005FC2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AB1F-62DF-4586-9C87-7633206A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037F-5853-44FF-B019-E4224BEF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8A379-0DCB-4234-B07C-76AE9DB7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99AF-EED0-49D1-A076-520AFE4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5870-DF71-4569-A8F1-98E01719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3AF9-C233-4174-8D9C-6478AF6B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908D9-1E43-41C2-9026-E3CB7F0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872B-65DB-4656-8AA5-96968D69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3EE9-5D22-4541-80A7-5367C4BE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D398-10A2-4DB7-A379-E2A1A10A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2330-972B-49F6-BA64-D65AE24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365A-3D9B-49D2-8928-CC777611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C055-4F94-4C46-854D-B629CC2C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98E7-F91A-41F8-A671-4706600C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DD52-5BFF-49D5-9F15-614D0A10F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7BFFE-A3E1-4D15-926C-48D74C8C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5695-A097-4711-A255-C3E3032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4736-D0E4-4CDD-9FCC-930E9EC6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EAC5-BE20-492A-BD41-B5F810A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01EA-3279-4296-9C3B-0EC33FFF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5AE8-781E-4CDC-815B-80407B633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1C2DC-882C-4C24-9C2C-73E4BF7F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C7-5B2C-4D47-8557-D1F1A688E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E36DD-8AB8-42DF-86F5-4D2E8480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411F0-6CF9-452D-8AB2-4C3C6F78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8914A-DE60-4675-99CC-86763935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30BD4-651F-4089-BCD5-8847A17C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3A56-761E-490E-980A-DD865833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C5E3E-C720-4978-B9AE-49242CF5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F1E47-C2F2-4AEB-BBA3-39F0346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40B5-2871-4E97-8779-141D7648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2ACC-F67F-4030-A9C5-F51109DA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13475-DE5C-4A6D-ACF3-DDFEC334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7B74-3021-473A-B524-1072C34D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0E3F-6963-459B-96F2-EC58F63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A3DF-7DE7-4024-BB4B-83AA894A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B5B3-BD8F-42C5-80F7-4655D965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90935-C49E-45AD-B04A-141CB250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37E7-501D-4A18-BA52-176E604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0679-3F35-42BA-8C42-AF8B5848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C5F0-B4B8-407A-9DE3-D05C092F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EEE9C-8F2E-40F0-B2C4-FFDD7C518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037BA-9C07-417D-8311-68612F87B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D2B4-3ED5-4B3D-87CE-549BE4DC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E14A-441F-41B4-9F03-0EB77C4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6B87-4F10-4E9F-8E20-9A6D6AC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EA158-9246-4B4E-93CB-2333D0D9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0BE1-1B44-4871-A4A5-4F70E44F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0990-295E-455C-B2C2-B33755A82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DD97-1F75-49DE-923C-4FFD7D02AF8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18A8-8D5B-4CB0-8E1C-317BA0C3C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97E3-6CD3-4E2F-867F-B7C633B2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75ED-B2CE-4827-9FCD-5795EE04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936D-F4DD-45FD-A325-841E28E0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96D08-8E89-483F-852A-CA8774A6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1A38E05-2669-495A-B7EA-5F038D8E3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828382"/>
              </p:ext>
            </p:extLst>
          </p:nvPr>
        </p:nvGraphicFramePr>
        <p:xfrm>
          <a:off x="6889750" y="1946275"/>
          <a:ext cx="3200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3200296" imgH="3200400" progId="Acrobat.Document.DC">
                  <p:embed/>
                </p:oleObj>
              </mc:Choice>
              <mc:Fallback>
                <p:oleObj name="Acrobat Document" r:id="rId3" imgW="3200296" imgH="3200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0" y="1946275"/>
                        <a:ext cx="32004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701800E-2A00-4088-9BAF-296253C12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44770"/>
              </p:ext>
            </p:extLst>
          </p:nvPr>
        </p:nvGraphicFramePr>
        <p:xfrm>
          <a:off x="3702051" y="1946275"/>
          <a:ext cx="3200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5" imgW="3200296" imgH="3200400" progId="Acrobat.Document.DC">
                  <p:embed/>
                </p:oleObj>
              </mc:Choice>
              <mc:Fallback>
                <p:oleObj name="Acrobat Document" r:id="rId5" imgW="3200296" imgH="3200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2051" y="1946275"/>
                        <a:ext cx="32004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C352-2C3E-4134-A008-48F6E47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299" y="2120900"/>
            <a:ext cx="504825" cy="260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(a)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AE606A-53B6-4E2B-A232-2515FBC40354}"/>
              </a:ext>
            </a:extLst>
          </p:cNvPr>
          <p:cNvSpPr txBox="1">
            <a:spLocks/>
          </p:cNvSpPr>
          <p:nvPr/>
        </p:nvSpPr>
        <p:spPr>
          <a:xfrm>
            <a:off x="7124699" y="2120900"/>
            <a:ext cx="504825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6079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11A-F1BF-4467-95F8-DD64DE9E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4A827F-1642-4CA2-B9CB-324950789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910947"/>
              </p:ext>
            </p:extLst>
          </p:nvPr>
        </p:nvGraphicFramePr>
        <p:xfrm>
          <a:off x="2708275" y="2976563"/>
          <a:ext cx="3200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Acrobat Document" r:id="rId3" imgW="3200296" imgH="3200400" progId="Acrobat.Document.DC">
                  <p:embed/>
                </p:oleObj>
              </mc:Choice>
              <mc:Fallback>
                <p:oleObj name="Acrobat Document" r:id="rId3" imgW="3200296" imgH="3200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8275" y="2976563"/>
                        <a:ext cx="32004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CC0569-B39F-4394-8922-890CC78A55C0}"/>
              </a:ext>
            </a:extLst>
          </p:cNvPr>
          <p:cNvSpPr txBox="1">
            <a:spLocks/>
          </p:cNvSpPr>
          <p:nvPr/>
        </p:nvSpPr>
        <p:spPr>
          <a:xfrm>
            <a:off x="2895600" y="3168650"/>
            <a:ext cx="504825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(a)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11C513C-67B6-4B3B-A186-4B32749D5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21158"/>
              </p:ext>
            </p:extLst>
          </p:nvPr>
        </p:nvGraphicFramePr>
        <p:xfrm>
          <a:off x="5908675" y="2976563"/>
          <a:ext cx="3200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5" imgW="3200296" imgH="3200400" progId="Acrobat.Document.DC">
                  <p:embed/>
                </p:oleObj>
              </mc:Choice>
              <mc:Fallback>
                <p:oleObj name="Acrobat Document" r:id="rId5" imgW="3200296" imgH="3200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8675" y="2976563"/>
                        <a:ext cx="32004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803258-3D55-4136-AE69-984BF8F6DE0C}"/>
              </a:ext>
            </a:extLst>
          </p:cNvPr>
          <p:cNvSpPr txBox="1">
            <a:spLocks/>
          </p:cNvSpPr>
          <p:nvPr/>
        </p:nvSpPr>
        <p:spPr>
          <a:xfrm>
            <a:off x="6146041" y="3168650"/>
            <a:ext cx="504825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8738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28E-4690-4A65-BF5D-5C8D6869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9B58B04-8683-432E-98A8-D110A0A80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015315"/>
              </p:ext>
            </p:extLst>
          </p:nvPr>
        </p:nvGraphicFramePr>
        <p:xfrm>
          <a:off x="7295439" y="3319819"/>
          <a:ext cx="3200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3200296" imgH="3200400" progId="Acrobat.Document.DC">
                  <p:embed/>
                </p:oleObj>
              </mc:Choice>
              <mc:Fallback>
                <p:oleObj name="Acrobat Document" r:id="rId3" imgW="3200296" imgH="3200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5439" y="3319819"/>
                        <a:ext cx="32004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62D0D9-3C44-477E-93A8-073B076DE8BD}"/>
              </a:ext>
            </a:extLst>
          </p:cNvPr>
          <p:cNvSpPr txBox="1">
            <a:spLocks/>
          </p:cNvSpPr>
          <p:nvPr/>
        </p:nvSpPr>
        <p:spPr>
          <a:xfrm>
            <a:off x="7497170" y="3487097"/>
            <a:ext cx="659642" cy="260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7601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Qian</dc:creator>
  <cp:lastModifiedBy>Yiming Qian</cp:lastModifiedBy>
  <cp:revision>2</cp:revision>
  <dcterms:created xsi:type="dcterms:W3CDTF">2020-05-29T20:43:40Z</dcterms:created>
  <dcterms:modified xsi:type="dcterms:W3CDTF">2020-05-29T20:47:46Z</dcterms:modified>
</cp:coreProperties>
</file>