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7432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394375"/>
            <a:ext cx="2057400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684347"/>
            <a:ext cx="20574000" cy="3532293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7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1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778933"/>
            <a:ext cx="5915025" cy="12398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778933"/>
            <a:ext cx="17402175" cy="12398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3647443"/>
            <a:ext cx="2366010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9790857"/>
            <a:ext cx="2366010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82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82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82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82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82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3894668"/>
            <a:ext cx="11658600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3894668"/>
            <a:ext cx="11658600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778934"/>
            <a:ext cx="23660100" cy="28278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3586482"/>
            <a:ext cx="11605021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5344160"/>
            <a:ext cx="11605021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3586482"/>
            <a:ext cx="11662173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5344160"/>
            <a:ext cx="11662173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8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6" y="975360"/>
            <a:ext cx="8847533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106509"/>
            <a:ext cx="1388745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6" y="4389120"/>
            <a:ext cx="8847533" cy="8131389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6" y="975360"/>
            <a:ext cx="8847533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106509"/>
            <a:ext cx="1388745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6" y="4389120"/>
            <a:ext cx="8847533" cy="8131389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778934"/>
            <a:ext cx="23660100" cy="282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3894668"/>
            <a:ext cx="236601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3560216"/>
            <a:ext cx="6172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E74B1-1676-40C0-A012-750B1DD957FB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3560216"/>
            <a:ext cx="92583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3560216"/>
            <a:ext cx="6172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8B538-E788-4939-BA3E-DE6C5555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E1641D-51A0-2ED1-6203-E7E5F452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6" y="562779"/>
            <a:ext cx="10250540" cy="548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769A04-D0CF-E0BD-A2F6-650A5CAC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6" y="6430632"/>
            <a:ext cx="10250540" cy="5486400"/>
          </a:xfrm>
          <a:prstGeom prst="rect">
            <a:avLst/>
          </a:prstGeom>
        </p:spPr>
      </p:pic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291B44DC-E7AA-5B65-9ECD-17810A068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46" y="205549"/>
            <a:ext cx="14271854" cy="1200076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32C418-B9E2-825B-FA4F-8797AF90F8D6}"/>
              </a:ext>
            </a:extLst>
          </p:cNvPr>
          <p:cNvSpPr txBox="1"/>
          <p:nvPr/>
        </p:nvSpPr>
        <p:spPr>
          <a:xfrm>
            <a:off x="-198479" y="-15790"/>
            <a:ext cx="1158240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6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ED2CB0-A7B2-5D5D-D161-8422AD78ABE2}"/>
              </a:ext>
            </a:extLst>
          </p:cNvPr>
          <p:cNvSpPr txBox="1"/>
          <p:nvPr/>
        </p:nvSpPr>
        <p:spPr>
          <a:xfrm>
            <a:off x="-198479" y="5676446"/>
            <a:ext cx="1158240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6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FB9EA5-550F-9C25-28D1-881F2E799FA0}"/>
              </a:ext>
            </a:extLst>
          </p:cNvPr>
          <p:cNvSpPr txBox="1"/>
          <p:nvPr/>
        </p:nvSpPr>
        <p:spPr>
          <a:xfrm>
            <a:off x="11581931" y="54883"/>
            <a:ext cx="1158240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6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E7E0C2-FD04-62F6-CBE2-250E28794849}"/>
              </a:ext>
            </a:extLst>
          </p:cNvPr>
          <p:cNvSpPr txBox="1"/>
          <p:nvPr/>
        </p:nvSpPr>
        <p:spPr>
          <a:xfrm>
            <a:off x="-368821" y="11483180"/>
            <a:ext cx="1158240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60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8F5CCBF-F265-2180-F581-BD6D066E1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00" y="12495601"/>
            <a:ext cx="28346400" cy="22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F716ADC-EAD6-162D-0954-E11A5746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303" y="7745200"/>
            <a:ext cx="17115905" cy="33147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226156B-0517-358A-65DC-7805EC0445BD}"/>
              </a:ext>
            </a:extLst>
          </p:cNvPr>
          <p:cNvSpPr txBox="1"/>
          <p:nvPr/>
        </p:nvSpPr>
        <p:spPr>
          <a:xfrm>
            <a:off x="27933750" y="11149570"/>
            <a:ext cx="10415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latin typeface="Arial" panose="020B0604020202020204" pitchFamily="34" charset="0"/>
                <a:cs typeface="Arial" panose="020B0604020202020204" pitchFamily="34" charset="0"/>
              </a:rPr>
              <a:t>Light Chain CDR 1</a:t>
            </a:r>
            <a:endParaRPr lang="zh-CN" alt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19F47F9-BB62-5E41-88B9-58A3E19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068" y="8956603"/>
            <a:ext cx="990685" cy="21033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D5581C-6EA5-6357-EDB9-21C68CA36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323" y="7745200"/>
            <a:ext cx="22690630" cy="3314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E5FBAC-FEEC-FD42-6672-8C75EE18B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45013" y="7745200"/>
            <a:ext cx="17206310" cy="3314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2683E4-70F7-B9AE-6601-C95407E55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199678" y="7745200"/>
            <a:ext cx="17055640" cy="3314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900798-16B4-8EC1-E69D-4B8918B25474}"/>
              </a:ext>
            </a:extLst>
          </p:cNvPr>
          <p:cNvSpPr txBox="1"/>
          <p:nvPr/>
        </p:nvSpPr>
        <p:spPr>
          <a:xfrm>
            <a:off x="-11476148" y="11149568"/>
            <a:ext cx="103300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latin typeface="Arial" panose="020B0604020202020204" pitchFamily="34" charset="0"/>
                <a:cs typeface="Arial" panose="020B0604020202020204" pitchFamily="34" charset="0"/>
              </a:rPr>
              <a:t>Heavy Chain CDR 1</a:t>
            </a:r>
            <a:endParaRPr lang="zh-CN" alt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68D6D6-40D4-EB0E-3ACA-F9ABF4A11B3E}"/>
              </a:ext>
            </a:extLst>
          </p:cNvPr>
          <p:cNvSpPr txBox="1"/>
          <p:nvPr/>
        </p:nvSpPr>
        <p:spPr>
          <a:xfrm>
            <a:off x="-1146118" y="11149568"/>
            <a:ext cx="115074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latin typeface="Arial" panose="020B0604020202020204" pitchFamily="34" charset="0"/>
                <a:cs typeface="Arial" panose="020B0604020202020204" pitchFamily="34" charset="0"/>
              </a:rPr>
              <a:t>Heavy Chain CDR 2</a:t>
            </a:r>
            <a:endParaRPr lang="zh-CN" alt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2215E1-00E3-AD47-478B-AAA812A88D8B}"/>
              </a:ext>
            </a:extLst>
          </p:cNvPr>
          <p:cNvSpPr txBox="1"/>
          <p:nvPr/>
        </p:nvSpPr>
        <p:spPr>
          <a:xfrm>
            <a:off x="10329348" y="11059903"/>
            <a:ext cx="170535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latin typeface="Arial" panose="020B0604020202020204" pitchFamily="34" charset="0"/>
                <a:cs typeface="Arial" panose="020B0604020202020204" pitchFamily="34" charset="0"/>
              </a:rPr>
              <a:t>Heavy Chain CDR 3</a:t>
            </a:r>
            <a:endParaRPr lang="zh-CN" alt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56726F8-7BAC-70B9-53B3-D627A4B72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46115" y="8910608"/>
            <a:ext cx="990605" cy="210446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2CA13B5-43BC-C583-D4D3-76F5A7A3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235" y="8911768"/>
            <a:ext cx="990685" cy="210330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782815B-B8F0-E076-59E7-55E6186C1B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391825" y="7745200"/>
            <a:ext cx="4730980" cy="33147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A0BF7D78-3CEB-1958-9097-314AE5D05461}"/>
              </a:ext>
            </a:extLst>
          </p:cNvPr>
          <p:cNvSpPr/>
          <p:nvPr/>
        </p:nvSpPr>
        <p:spPr>
          <a:xfrm>
            <a:off x="-12484678" y="8865773"/>
            <a:ext cx="1008530" cy="2104465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00"/>
          </a:p>
        </p:txBody>
      </p:sp>
    </p:spTree>
    <p:extLst>
      <p:ext uri="{BB962C8B-B14F-4D97-AF65-F5344CB8AC3E}">
        <p14:creationId xmlns:p14="http://schemas.microsoft.com/office/powerpoint/2010/main" val="207762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20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Chentong Sun</dc:creator>
  <cp:lastModifiedBy>Chentong Sun</cp:lastModifiedBy>
  <cp:revision>6</cp:revision>
  <dcterms:created xsi:type="dcterms:W3CDTF">2025-03-10T05:16:52Z</dcterms:created>
  <dcterms:modified xsi:type="dcterms:W3CDTF">2025-03-12T14:23:12Z</dcterms:modified>
</cp:coreProperties>
</file>