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4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4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B77A2-A457-4545-86F4-2D7088CFF53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56B9E-9B9F-45E2-A303-34DFE3167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游戏机, 项链, 桌子&#10;&#10;AI 生成的内容可能不正确。">
            <a:extLst>
              <a:ext uri="{FF2B5EF4-FFF2-40B4-BE49-F238E27FC236}">
                <a16:creationId xmlns:a16="http://schemas.microsoft.com/office/drawing/2014/main" id="{06B9E5DE-4C60-23C5-0C42-E220564AC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67" y="-144324"/>
            <a:ext cx="6289866" cy="31678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3793BB-85DD-7F40-0442-575376308FA0}"/>
              </a:ext>
            </a:extLst>
          </p:cNvPr>
          <p:cNvSpPr txBox="1"/>
          <p:nvPr/>
        </p:nvSpPr>
        <p:spPr>
          <a:xfrm>
            <a:off x="58994" y="58994"/>
            <a:ext cx="45720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A0BE3A-6E47-FE2A-B35B-E1DA71B8B654}"/>
              </a:ext>
            </a:extLst>
          </p:cNvPr>
          <p:cNvSpPr txBox="1"/>
          <p:nvPr/>
        </p:nvSpPr>
        <p:spPr>
          <a:xfrm>
            <a:off x="58994" y="2562797"/>
            <a:ext cx="45720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 descr="图表, 条形图&#10;&#10;AI 生成的内容可能不正确。">
            <a:extLst>
              <a:ext uri="{FF2B5EF4-FFF2-40B4-BE49-F238E27FC236}">
                <a16:creationId xmlns:a16="http://schemas.microsoft.com/office/drawing/2014/main" id="{65F981AD-0090-9B5B-823E-EF5F40303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828"/>
            <a:ext cx="9144000" cy="261257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E414234-C06A-841F-F4F9-3A3442119A91}"/>
              </a:ext>
            </a:extLst>
          </p:cNvPr>
          <p:cNvSpPr txBox="1"/>
          <p:nvPr/>
        </p:nvSpPr>
        <p:spPr>
          <a:xfrm>
            <a:off x="412955" y="1254942"/>
            <a:ext cx="75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PD-1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5D9219-F569-F366-F9E0-E050128EAD2F}"/>
              </a:ext>
            </a:extLst>
          </p:cNvPr>
          <p:cNvSpPr txBox="1"/>
          <p:nvPr/>
        </p:nvSpPr>
        <p:spPr>
          <a:xfrm>
            <a:off x="7541339" y="410969"/>
            <a:ext cx="14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Light Chain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A4544B-D442-E0A7-BAE7-49A5BD352FA9}"/>
              </a:ext>
            </a:extLst>
          </p:cNvPr>
          <p:cNvSpPr txBox="1"/>
          <p:nvPr/>
        </p:nvSpPr>
        <p:spPr>
          <a:xfrm>
            <a:off x="7541340" y="2142589"/>
            <a:ext cx="148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Heavy Chain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E3F865-B3F1-2294-897C-401F5B00C78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430297" y="2296478"/>
            <a:ext cx="111104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30578B-5F8D-4FA7-7C35-1DCD42FA6391}"/>
              </a:ext>
            </a:extLst>
          </p:cNvPr>
          <p:cNvCxnSpPr>
            <a:cxnSpLocks/>
          </p:cNvCxnSpPr>
          <p:nvPr/>
        </p:nvCxnSpPr>
        <p:spPr>
          <a:xfrm flipH="1">
            <a:off x="6430296" y="564857"/>
            <a:ext cx="111104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42FA4E-08DF-2FD4-BEA5-BE188269676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165123" y="1408831"/>
            <a:ext cx="64892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4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Chentong Sun</dc:creator>
  <cp:lastModifiedBy>Chentong Sun</cp:lastModifiedBy>
  <cp:revision>4</cp:revision>
  <dcterms:created xsi:type="dcterms:W3CDTF">2025-03-12T16:09:18Z</dcterms:created>
  <dcterms:modified xsi:type="dcterms:W3CDTF">2025-03-13T02:50:13Z</dcterms:modified>
</cp:coreProperties>
</file>