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4" autoAdjust="0"/>
  </p:normalViewPr>
  <p:slideViewPr>
    <p:cSldViewPr snapToGrid="0" snapToObjects="1">
      <p:cViewPr>
        <p:scale>
          <a:sx n="150" d="100"/>
          <a:sy n="150" d="100"/>
        </p:scale>
        <p:origin x="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4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6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9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862813" y="1239093"/>
            <a:ext cx="1001274" cy="499768"/>
            <a:chOff x="1954858" y="993566"/>
            <a:chExt cx="1001274" cy="499768"/>
          </a:xfrm>
        </p:grpSpPr>
        <p:sp>
          <p:nvSpPr>
            <p:cNvPr id="210" name="Rectangle 209"/>
            <p:cNvSpPr/>
            <p:nvPr/>
          </p:nvSpPr>
          <p:spPr>
            <a:xfrm>
              <a:off x="1954858" y="993566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T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2000982" y="1172716"/>
              <a:ext cx="955150" cy="320618"/>
              <a:chOff x="2000982" y="1181918"/>
              <a:chExt cx="955150" cy="320618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00982" y="1181918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256859" y="1183806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520255" y="1183806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776132" y="1185694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335891" y="1394536"/>
                <a:ext cx="180000" cy="1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cxnSp>
            <p:nvCxnSpPr>
              <p:cNvPr id="217" name="Straight Connector 216"/>
              <p:cNvCxnSpPr>
                <a:stCxn id="212" idx="2"/>
                <a:endCxn id="216" idx="1"/>
              </p:cNvCxnSpPr>
              <p:nvPr/>
            </p:nvCxnSpPr>
            <p:spPr>
              <a:xfrm>
                <a:off x="2090982" y="1289918"/>
                <a:ext cx="244909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16" idx="1"/>
                <a:endCxn id="214" idx="2"/>
              </p:cNvCxnSpPr>
              <p:nvPr/>
            </p:nvCxnSpPr>
            <p:spPr>
              <a:xfrm flipV="1">
                <a:off x="2335891" y="1291806"/>
                <a:ext cx="274364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13" idx="2"/>
                <a:endCxn id="216" idx="0"/>
              </p:cNvCxnSpPr>
              <p:nvPr/>
            </p:nvCxnSpPr>
            <p:spPr>
              <a:xfrm>
                <a:off x="2346859" y="1291806"/>
                <a:ext cx="79032" cy="72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Isosceles Triangle 219"/>
          <p:cNvSpPr/>
          <p:nvPr/>
        </p:nvSpPr>
        <p:spPr>
          <a:xfrm>
            <a:off x="1061026" y="2712780"/>
            <a:ext cx="385704" cy="263467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862813" y="1677606"/>
            <a:ext cx="995297" cy="406070"/>
            <a:chOff x="1954858" y="1524099"/>
            <a:chExt cx="995297" cy="406070"/>
          </a:xfrm>
        </p:grpSpPr>
        <p:sp>
          <p:nvSpPr>
            <p:cNvPr id="223" name="Rectangle 222"/>
            <p:cNvSpPr/>
            <p:nvPr/>
          </p:nvSpPr>
          <p:spPr>
            <a:xfrm>
              <a:off x="1954858" y="1524099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H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93463" y="1710393"/>
              <a:ext cx="955150" cy="219776"/>
              <a:chOff x="1993463" y="1710393"/>
              <a:chExt cx="955150" cy="219776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1993463" y="1710393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2249340" y="1712281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2512736" y="1712281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2768613" y="1714169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cxnSp>
            <p:nvCxnSpPr>
              <p:cNvPr id="229" name="Straight Connector 228"/>
              <p:cNvCxnSpPr>
                <a:stCxn id="225" idx="2"/>
              </p:cNvCxnSpPr>
              <p:nvPr/>
            </p:nvCxnSpPr>
            <p:spPr>
              <a:xfrm>
                <a:off x="2083463" y="1818393"/>
                <a:ext cx="112764" cy="108086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26" idx="2"/>
              </p:cNvCxnSpPr>
              <p:nvPr/>
            </p:nvCxnSpPr>
            <p:spPr>
              <a:xfrm flipH="1">
                <a:off x="2180982" y="1820281"/>
                <a:ext cx="158358" cy="106198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27" idx="2"/>
              </p:cNvCxnSpPr>
              <p:nvPr/>
            </p:nvCxnSpPr>
            <p:spPr>
              <a:xfrm>
                <a:off x="2602736" y="1820281"/>
                <a:ext cx="149576" cy="106198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stCxn id="228" idx="2"/>
              </p:cNvCxnSpPr>
              <p:nvPr/>
            </p:nvCxnSpPr>
            <p:spPr>
              <a:xfrm flipH="1">
                <a:off x="2752312" y="1822169"/>
                <a:ext cx="106301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TextBox 233"/>
          <p:cNvSpPr txBox="1"/>
          <p:nvPr/>
        </p:nvSpPr>
        <p:spPr>
          <a:xfrm>
            <a:off x="1990842" y="1416303"/>
            <a:ext cx="12242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with linguistic annotations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984852" y="3412092"/>
            <a:ext cx="11257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pair enriched with various levels of alignments</a:t>
            </a:r>
          </a:p>
        </p:txBody>
      </p:sp>
      <p:cxnSp>
        <p:nvCxnSpPr>
          <p:cNvPr id="236" name="Straight Connector 235"/>
          <p:cNvCxnSpPr>
            <a:stCxn id="267" idx="2"/>
            <a:endCxn id="276" idx="0"/>
          </p:cNvCxnSpPr>
          <p:nvPr/>
        </p:nvCxnSpPr>
        <p:spPr>
          <a:xfrm flipH="1">
            <a:off x="1462478" y="3248403"/>
            <a:ext cx="52675" cy="165185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68" idx="2"/>
            <a:endCxn id="274" idx="6"/>
          </p:cNvCxnSpPr>
          <p:nvPr/>
        </p:nvCxnSpPr>
        <p:spPr>
          <a:xfrm flipH="1">
            <a:off x="1768902" y="3250291"/>
            <a:ext cx="2128" cy="153609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870723" y="3960376"/>
            <a:ext cx="995297" cy="1505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H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913654" y="3721715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69531" y="37236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432927" y="37236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688804" y="3725491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cxnSp>
        <p:nvCxnSpPr>
          <p:cNvPr id="243" name="Straight Connector 242"/>
          <p:cNvCxnSpPr>
            <a:stCxn id="239" idx="2"/>
          </p:cNvCxnSpPr>
          <p:nvPr/>
        </p:nvCxnSpPr>
        <p:spPr>
          <a:xfrm>
            <a:off x="1003654" y="3829715"/>
            <a:ext cx="149576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1144764" y="3831603"/>
            <a:ext cx="106301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41" idx="2"/>
          </p:cNvCxnSpPr>
          <p:nvPr/>
        </p:nvCxnSpPr>
        <p:spPr>
          <a:xfrm>
            <a:off x="1522927" y="3831603"/>
            <a:ext cx="149576" cy="10619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1664037" y="3833491"/>
            <a:ext cx="106301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75" idx="4"/>
          </p:cNvCxnSpPr>
          <p:nvPr/>
        </p:nvCxnSpPr>
        <p:spPr>
          <a:xfrm>
            <a:off x="1143249" y="3636892"/>
            <a:ext cx="1515" cy="300823"/>
          </a:xfrm>
          <a:prstGeom prst="line">
            <a:avLst/>
          </a:prstGeom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74" idx="3"/>
            <a:endCxn id="241" idx="0"/>
          </p:cNvCxnSpPr>
          <p:nvPr/>
        </p:nvCxnSpPr>
        <p:spPr>
          <a:xfrm flipH="1">
            <a:off x="1522927" y="3565826"/>
            <a:ext cx="206106" cy="157777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76" idx="3"/>
            <a:endCxn id="242" idx="0"/>
          </p:cNvCxnSpPr>
          <p:nvPr/>
        </p:nvCxnSpPr>
        <p:spPr>
          <a:xfrm>
            <a:off x="1462478" y="3573514"/>
            <a:ext cx="316326" cy="151977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Down Arrow 251"/>
          <p:cNvSpPr/>
          <p:nvPr/>
        </p:nvSpPr>
        <p:spPr>
          <a:xfrm>
            <a:off x="1073886" y="2125194"/>
            <a:ext cx="294486" cy="7560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58" name="Alternate Process 257"/>
          <p:cNvSpPr/>
          <p:nvPr/>
        </p:nvSpPr>
        <p:spPr>
          <a:xfrm>
            <a:off x="788605" y="2903874"/>
            <a:ext cx="1152000" cy="1259986"/>
          </a:xfrm>
          <a:prstGeom prst="flowChartAlternateProcess">
            <a:avLst/>
          </a:prstGeom>
          <a:noFill/>
          <a:ln>
            <a:solidFill>
              <a:srgbClr val="FF6600"/>
            </a:solidFill>
          </a:ln>
          <a:effectLst>
            <a:outerShdw blurRad="40000" dist="20000" dir="5400000" rotWithShape="0">
              <a:schemeClr val="accent6">
                <a:alpha val="38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859756" y="2959365"/>
            <a:ext cx="995297" cy="1505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T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905880" y="3138515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161757" y="31404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425153" y="31404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681030" y="3142291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240789" y="3351133"/>
            <a:ext cx="180000" cy="10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cxnSp>
        <p:nvCxnSpPr>
          <p:cNvPr id="270" name="Straight Connector 269"/>
          <p:cNvCxnSpPr>
            <a:stCxn id="265" idx="2"/>
          </p:cNvCxnSpPr>
          <p:nvPr/>
        </p:nvCxnSpPr>
        <p:spPr>
          <a:xfrm>
            <a:off x="995880" y="3246515"/>
            <a:ext cx="197761" cy="10988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267" idx="2"/>
          </p:cNvCxnSpPr>
          <p:nvPr/>
        </p:nvCxnSpPr>
        <p:spPr>
          <a:xfrm flipV="1">
            <a:off x="1193641" y="3248403"/>
            <a:ext cx="321512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66" idx="2"/>
          </p:cNvCxnSpPr>
          <p:nvPr/>
        </p:nvCxnSpPr>
        <p:spPr>
          <a:xfrm>
            <a:off x="1251756" y="3248403"/>
            <a:ext cx="36000" cy="72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endCxn id="275" idx="0"/>
          </p:cNvCxnSpPr>
          <p:nvPr/>
        </p:nvCxnSpPr>
        <p:spPr>
          <a:xfrm flipH="1">
            <a:off x="1143249" y="3346750"/>
            <a:ext cx="50392" cy="130216"/>
          </a:xfrm>
          <a:prstGeom prst="line">
            <a:avLst/>
          </a:prstGeom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7-Point Star 273"/>
          <p:cNvSpPr/>
          <p:nvPr/>
        </p:nvSpPr>
        <p:spPr>
          <a:xfrm>
            <a:off x="1679317" y="3403900"/>
            <a:ext cx="179170" cy="161925"/>
          </a:xfrm>
          <a:prstGeom prst="star7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064361" y="3476966"/>
            <a:ext cx="157775" cy="1599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76" name="Isosceles Triangle 275"/>
          <p:cNvSpPr/>
          <p:nvPr/>
        </p:nvSpPr>
        <p:spPr>
          <a:xfrm>
            <a:off x="1378989" y="3413588"/>
            <a:ext cx="166978" cy="159926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80" name="Down Arrow 279"/>
          <p:cNvSpPr/>
          <p:nvPr/>
        </p:nvSpPr>
        <p:spPr>
          <a:xfrm>
            <a:off x="1051396" y="4184951"/>
            <a:ext cx="294486" cy="21599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1299038" y="4162048"/>
            <a:ext cx="1234688" cy="22961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latin typeface="Verdana"/>
                <a:cs typeface="Verdana"/>
              </a:rPr>
              <a:t>extracting features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852599" y="4455139"/>
            <a:ext cx="995297" cy="155686"/>
            <a:chOff x="2017110" y="5160359"/>
            <a:chExt cx="995297" cy="155686"/>
          </a:xfrm>
        </p:grpSpPr>
        <p:sp>
          <p:nvSpPr>
            <p:cNvPr id="283" name="Rectangle 282"/>
            <p:cNvSpPr/>
            <p:nvPr/>
          </p:nvSpPr>
          <p:spPr>
            <a:xfrm>
              <a:off x="2017110" y="5164393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2054170" y="51643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2206570" y="5160359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2358970" y="5165527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511370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658618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805866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1965765" y="4414265"/>
            <a:ext cx="10483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pair expressed as a data point</a:t>
            </a:r>
          </a:p>
        </p:txBody>
      </p:sp>
      <p:grpSp>
        <p:nvGrpSpPr>
          <p:cNvPr id="297" name="Group 296"/>
          <p:cNvGrpSpPr/>
          <p:nvPr/>
        </p:nvGrpSpPr>
        <p:grpSpPr>
          <a:xfrm>
            <a:off x="1047345" y="4651825"/>
            <a:ext cx="1722315" cy="228071"/>
            <a:chOff x="5567484" y="5396837"/>
            <a:chExt cx="1722315" cy="228071"/>
          </a:xfrm>
        </p:grpSpPr>
        <p:sp>
          <p:nvSpPr>
            <p:cNvPr id="291" name="Down Arrow 290"/>
            <p:cNvSpPr/>
            <p:nvPr/>
          </p:nvSpPr>
          <p:spPr>
            <a:xfrm>
              <a:off x="5567484" y="5408911"/>
              <a:ext cx="294486" cy="215997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52380" y="5396837"/>
              <a:ext cx="1537419" cy="20745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Verdana"/>
                  <a:cs typeface="Verdana"/>
                </a:rPr>
                <a:t>c</a:t>
              </a:r>
              <a:r>
                <a:rPr lang="en-US" sz="900" dirty="0" smtClean="0">
                  <a:latin typeface="Verdana"/>
                  <a:cs typeface="Verdana"/>
                </a:rPr>
                <a:t>lassifying entailment</a:t>
              </a:r>
            </a:p>
          </p:txBody>
        </p:sp>
      </p:grpSp>
      <p:sp>
        <p:nvSpPr>
          <p:cNvPr id="294" name="Rounded Rectangle 293"/>
          <p:cNvSpPr/>
          <p:nvPr/>
        </p:nvSpPr>
        <p:spPr>
          <a:xfrm>
            <a:off x="1253796" y="972053"/>
            <a:ext cx="1704267" cy="21382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Verdana"/>
                <a:cs typeface="Verdana"/>
              </a:rPr>
              <a:t>p</a:t>
            </a:r>
            <a:r>
              <a:rPr lang="en-US" sz="900" dirty="0" smtClean="0">
                <a:latin typeface="Verdana"/>
                <a:cs typeface="Verdana"/>
              </a:rPr>
              <a:t>re-processing pipeline</a:t>
            </a:r>
          </a:p>
        </p:txBody>
      </p:sp>
      <p:sp>
        <p:nvSpPr>
          <p:cNvPr id="295" name="Down Arrow 294"/>
          <p:cNvSpPr/>
          <p:nvPr/>
        </p:nvSpPr>
        <p:spPr>
          <a:xfrm>
            <a:off x="1097774" y="1008071"/>
            <a:ext cx="294486" cy="17999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879381" y="829794"/>
            <a:ext cx="1543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i="1" dirty="0" smtClean="0">
                <a:latin typeface="Verdana"/>
                <a:cs typeface="Verdana"/>
              </a:rPr>
              <a:t>T-H input sentences</a:t>
            </a:r>
            <a:endParaRPr lang="en-US" sz="900" i="1" dirty="0">
              <a:latin typeface="Verdana"/>
              <a:cs typeface="Verdan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64225" y="4849792"/>
            <a:ext cx="1641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Verdana"/>
                <a:cs typeface="Verdana"/>
              </a:rPr>
              <a:t>Entailment Decision</a:t>
            </a:r>
          </a:p>
        </p:txBody>
      </p:sp>
      <p:grpSp>
        <p:nvGrpSpPr>
          <p:cNvPr id="305" name="Group 304"/>
          <p:cNvGrpSpPr/>
          <p:nvPr/>
        </p:nvGrpSpPr>
        <p:grpSpPr>
          <a:xfrm>
            <a:off x="856467" y="2186001"/>
            <a:ext cx="616693" cy="431999"/>
            <a:chOff x="1567137" y="2806388"/>
            <a:chExt cx="563770" cy="372537"/>
          </a:xfrm>
        </p:grpSpPr>
        <p:sp>
          <p:nvSpPr>
            <p:cNvPr id="306" name="Rectangle 305"/>
            <p:cNvSpPr/>
            <p:nvPr/>
          </p:nvSpPr>
          <p:spPr>
            <a:xfrm>
              <a:off x="1567137" y="2806388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latin typeface="Verdana"/>
                  <a:cs typeface="Verdana"/>
                </a:rPr>
                <a:t>aligner1</a:t>
              </a: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569292" y="2930567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latin typeface="Verdana"/>
                  <a:cs typeface="Verdana"/>
                </a:rPr>
                <a:t>aligner2</a:t>
              </a: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571446" y="3054746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latin typeface="Verdana"/>
                  <a:cs typeface="Verdana"/>
                </a:rPr>
                <a:t>aligner3</a:t>
              </a:r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1906172" y="2967780"/>
            <a:ext cx="9227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/>
                <a:cs typeface="Verdana"/>
              </a:rPr>
              <a:t>multi-level alignment</a:t>
            </a:r>
          </a:p>
        </p:txBody>
      </p:sp>
      <p:sp>
        <p:nvSpPr>
          <p:cNvPr id="2" name="Cloud 1"/>
          <p:cNvSpPr/>
          <p:nvPr/>
        </p:nvSpPr>
        <p:spPr>
          <a:xfrm>
            <a:off x="1636164" y="2191222"/>
            <a:ext cx="1133496" cy="418311"/>
          </a:xfrm>
          <a:prstGeom prst="cloud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Verdana"/>
                <a:cs typeface="Verdana"/>
              </a:rPr>
              <a:t>knowledge resource</a:t>
            </a:r>
            <a:endParaRPr lang="en-US" sz="800" dirty="0" smtClean="0">
              <a:latin typeface="Verdana"/>
              <a:cs typeface="Verdana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336021" y="2618000"/>
            <a:ext cx="1201537" cy="21382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latin typeface="Verdana"/>
                <a:cs typeface="Verdana"/>
              </a:rPr>
              <a:t>adding alignments</a:t>
            </a:r>
            <a:endParaRPr lang="en-US" sz="900" dirty="0" smtClean="0">
              <a:latin typeface="Verdana"/>
              <a:cs typeface="Verdana"/>
            </a:endParaRPr>
          </a:p>
        </p:txBody>
      </p:sp>
      <p:cxnSp>
        <p:nvCxnSpPr>
          <p:cNvPr id="4" name="Straight Connector 3"/>
          <p:cNvCxnSpPr>
            <a:stCxn id="306" idx="3"/>
            <a:endCxn id="2" idx="2"/>
          </p:cNvCxnSpPr>
          <p:nvPr/>
        </p:nvCxnSpPr>
        <p:spPr>
          <a:xfrm>
            <a:off x="1468446" y="2258001"/>
            <a:ext cx="171234" cy="142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07" idx="3"/>
            <a:endCxn id="2" idx="2"/>
          </p:cNvCxnSpPr>
          <p:nvPr/>
        </p:nvCxnSpPr>
        <p:spPr>
          <a:xfrm flipV="1">
            <a:off x="1470803" y="2400378"/>
            <a:ext cx="168877" cy="1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08" idx="3"/>
            <a:endCxn id="2" idx="2"/>
          </p:cNvCxnSpPr>
          <p:nvPr/>
        </p:nvCxnSpPr>
        <p:spPr>
          <a:xfrm flipV="1">
            <a:off x="1473160" y="2400378"/>
            <a:ext cx="166520" cy="145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1315" y="1081535"/>
            <a:ext cx="2459543" cy="4926646"/>
            <a:chOff x="1338715" y="837410"/>
            <a:chExt cx="2459543" cy="4926646"/>
          </a:xfrm>
        </p:grpSpPr>
        <p:grpSp>
          <p:nvGrpSpPr>
            <p:cNvPr id="5" name="Group 4"/>
            <p:cNvGrpSpPr/>
            <p:nvPr/>
          </p:nvGrpSpPr>
          <p:grpSpPr>
            <a:xfrm>
              <a:off x="1445952" y="1629733"/>
              <a:ext cx="1001274" cy="499768"/>
              <a:chOff x="1954858" y="993566"/>
              <a:chExt cx="1001274" cy="49976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954858" y="993566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T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2000982" y="1172716"/>
                <a:ext cx="955150" cy="320618"/>
                <a:chOff x="2000982" y="1181918"/>
                <a:chExt cx="955150" cy="320618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000982" y="1181918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56859" y="1183806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520255" y="1183806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776132" y="1185694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335891" y="1394536"/>
                  <a:ext cx="180000" cy="108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85" name="Straight Connector 84"/>
                <p:cNvCxnSpPr>
                  <a:stCxn id="80" idx="2"/>
                  <a:endCxn id="84" idx="1"/>
                </p:cNvCxnSpPr>
                <p:nvPr/>
              </p:nvCxnSpPr>
              <p:spPr>
                <a:xfrm>
                  <a:off x="2090982" y="1289918"/>
                  <a:ext cx="244909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4" idx="1"/>
                  <a:endCxn id="82" idx="2"/>
                </p:cNvCxnSpPr>
                <p:nvPr/>
              </p:nvCxnSpPr>
              <p:spPr>
                <a:xfrm flipV="1">
                  <a:off x="2335891" y="1291806"/>
                  <a:ext cx="274364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1" idx="2"/>
                  <a:endCxn id="84" idx="0"/>
                </p:cNvCxnSpPr>
                <p:nvPr/>
              </p:nvCxnSpPr>
              <p:spPr>
                <a:xfrm>
                  <a:off x="2346859" y="1291806"/>
                  <a:ext cx="79032" cy="72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Isosceles Triangle 5"/>
            <p:cNvSpPr/>
            <p:nvPr/>
          </p:nvSpPr>
          <p:spPr>
            <a:xfrm>
              <a:off x="1644165" y="3111887"/>
              <a:ext cx="385704" cy="26346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163438" y="3104369"/>
              <a:ext cx="385704" cy="270986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45952" y="2068246"/>
              <a:ext cx="995297" cy="406070"/>
              <a:chOff x="1954858" y="1524099"/>
              <a:chExt cx="995297" cy="40607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954858" y="1524099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H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1993463" y="1710393"/>
                <a:ext cx="955150" cy="219776"/>
                <a:chOff x="1993463" y="1710393"/>
                <a:chExt cx="955150" cy="21977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993463" y="1710393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249340" y="1712281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512736" y="1712281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768613" y="1714169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0" idx="2"/>
                </p:cNvCxnSpPr>
                <p:nvPr/>
              </p:nvCxnSpPr>
              <p:spPr>
                <a:xfrm>
                  <a:off x="2083463" y="1818393"/>
                  <a:ext cx="112764" cy="10808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1" idx="2"/>
                </p:cNvCxnSpPr>
                <p:nvPr/>
              </p:nvCxnSpPr>
              <p:spPr>
                <a:xfrm flipH="1">
                  <a:off x="2180982" y="1820281"/>
                  <a:ext cx="158358" cy="10619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2" idx="2"/>
                </p:cNvCxnSpPr>
                <p:nvPr/>
              </p:nvCxnSpPr>
              <p:spPr>
                <a:xfrm>
                  <a:off x="2602736" y="1820281"/>
                  <a:ext cx="149576" cy="10619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3" idx="2"/>
                </p:cNvCxnSpPr>
                <p:nvPr/>
              </p:nvCxnSpPr>
              <p:spPr>
                <a:xfrm flipH="1">
                  <a:off x="2752312" y="1822169"/>
                  <a:ext cx="106301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/>
            <p:cNvSpPr txBox="1"/>
            <p:nvPr/>
          </p:nvSpPr>
          <p:spPr>
            <a:xfrm>
              <a:off x="2586396" y="906653"/>
              <a:ext cx="121186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input sentences</a:t>
              </a:r>
              <a:endParaRPr lang="en-US" sz="900" dirty="0">
                <a:latin typeface="Verdana"/>
                <a:cs typeface="Verdan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3981" y="1806943"/>
              <a:ext cx="12242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with linguistic annotations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7991" y="3692661"/>
              <a:ext cx="1125776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pair enriched with various levels of alignments</a:t>
              </a:r>
            </a:p>
          </p:txBody>
        </p:sp>
        <p:cxnSp>
          <p:nvCxnSpPr>
            <p:cNvPr id="12" name="Straight Connector 11"/>
            <p:cNvCxnSpPr>
              <a:stCxn id="38" idx="2"/>
              <a:endCxn id="47" idx="0"/>
            </p:cNvCxnSpPr>
            <p:nvPr/>
          </p:nvCxnSpPr>
          <p:spPr>
            <a:xfrm flipH="1">
              <a:off x="2045617" y="3766048"/>
              <a:ext cx="52675" cy="165185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2"/>
              <a:endCxn id="45" idx="6"/>
            </p:cNvCxnSpPr>
            <p:nvPr/>
          </p:nvCxnSpPr>
          <p:spPr>
            <a:xfrm flipH="1">
              <a:off x="2352041" y="3767936"/>
              <a:ext cx="2128" cy="153609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453862" y="4478021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H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6793" y="4239360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2670" y="42412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16066" y="42412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71943" y="4243136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cxnSp>
          <p:nvCxnSpPr>
            <p:cNvPr id="19" name="Straight Connector 18"/>
            <p:cNvCxnSpPr>
              <a:stCxn id="15" idx="2"/>
            </p:cNvCxnSpPr>
            <p:nvPr/>
          </p:nvCxnSpPr>
          <p:spPr>
            <a:xfrm>
              <a:off x="1586793" y="4347360"/>
              <a:ext cx="149576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727903" y="4349248"/>
              <a:ext cx="106301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2"/>
            </p:cNvCxnSpPr>
            <p:nvPr/>
          </p:nvCxnSpPr>
          <p:spPr>
            <a:xfrm>
              <a:off x="2106066" y="4349248"/>
              <a:ext cx="149576" cy="106198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247176" y="4351136"/>
              <a:ext cx="106301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6" idx="4"/>
            </p:cNvCxnSpPr>
            <p:nvPr/>
          </p:nvCxnSpPr>
          <p:spPr>
            <a:xfrm>
              <a:off x="1726388" y="4154537"/>
              <a:ext cx="1515" cy="300823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5" idx="3"/>
              <a:endCxn id="17" idx="0"/>
            </p:cNvCxnSpPr>
            <p:nvPr/>
          </p:nvCxnSpPr>
          <p:spPr>
            <a:xfrm flipH="1">
              <a:off x="2106066" y="4083471"/>
              <a:ext cx="206106" cy="157777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7" idx="3"/>
              <a:endCxn id="18" idx="0"/>
            </p:cNvCxnSpPr>
            <p:nvPr/>
          </p:nvCxnSpPr>
          <p:spPr>
            <a:xfrm>
              <a:off x="2045617" y="4091159"/>
              <a:ext cx="316326" cy="151977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own Arrow 25"/>
            <p:cNvSpPr/>
            <p:nvPr/>
          </p:nvSpPr>
          <p:spPr>
            <a:xfrm>
              <a:off x="1642665" y="1291386"/>
              <a:ext cx="294486" cy="2520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86435" y="1245764"/>
              <a:ext cx="1644172" cy="2968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latin typeface="Verdana"/>
                  <a:cs typeface="Verdana"/>
                </a:rPr>
                <a:t>p</a:t>
              </a:r>
              <a:r>
                <a:rPr lang="en-US" sz="1000" dirty="0" smtClean="0">
                  <a:latin typeface="Verdana"/>
                  <a:cs typeface="Verdana"/>
                </a:rPr>
                <a:t>re-processing pipeline</a:t>
              </a: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1657025" y="2524302"/>
              <a:ext cx="294486" cy="827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449171" y="885433"/>
              <a:ext cx="1030425" cy="340546"/>
              <a:chOff x="1449171" y="885433"/>
              <a:chExt cx="1030425" cy="34054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449171" y="885433"/>
                <a:ext cx="1028474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T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451122" y="1075461"/>
                <a:ext cx="1028474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H</a:t>
                </a:r>
              </a:p>
            </p:txBody>
          </p:sp>
        </p:grpSp>
        <p:sp>
          <p:nvSpPr>
            <p:cNvPr id="30" name="Alternate Process 29"/>
            <p:cNvSpPr/>
            <p:nvPr/>
          </p:nvSpPr>
          <p:spPr>
            <a:xfrm>
              <a:off x="1389517" y="837410"/>
              <a:ext cx="1151999" cy="430189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1" name="Alternate Process 30"/>
            <p:cNvSpPr/>
            <p:nvPr/>
          </p:nvSpPr>
          <p:spPr>
            <a:xfrm>
              <a:off x="1364299" y="1561246"/>
              <a:ext cx="1151998" cy="935993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2" name="Alternate Process 31"/>
            <p:cNvSpPr/>
            <p:nvPr/>
          </p:nvSpPr>
          <p:spPr>
            <a:xfrm>
              <a:off x="1371744" y="3387651"/>
              <a:ext cx="1152000" cy="1331986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567136" y="2696792"/>
              <a:ext cx="616693" cy="431999"/>
              <a:chOff x="1567137" y="2806388"/>
              <a:chExt cx="563770" cy="37253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567137" y="2806388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aligner1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69292" y="2930567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71446" y="3054746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aligner3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814800" y="2477392"/>
              <a:ext cx="14025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Verdana"/>
                  <a:cs typeface="Verdana"/>
                </a:rPr>
                <a:t>adding alignments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42895" y="3477010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89019" y="3656160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44896" y="36580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8292" y="36580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64169" y="3659936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3928" y="3868778"/>
              <a:ext cx="180000" cy="10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cxnSp>
          <p:nvCxnSpPr>
            <p:cNvPr id="41" name="Straight Connector 40"/>
            <p:cNvCxnSpPr>
              <a:stCxn id="36" idx="2"/>
            </p:cNvCxnSpPr>
            <p:nvPr/>
          </p:nvCxnSpPr>
          <p:spPr>
            <a:xfrm>
              <a:off x="1579019" y="3764160"/>
              <a:ext cx="197761" cy="109888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8" idx="2"/>
            </p:cNvCxnSpPr>
            <p:nvPr/>
          </p:nvCxnSpPr>
          <p:spPr>
            <a:xfrm flipV="1">
              <a:off x="1776780" y="3766048"/>
              <a:ext cx="321512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2"/>
            </p:cNvCxnSpPr>
            <p:nvPr/>
          </p:nvCxnSpPr>
          <p:spPr>
            <a:xfrm>
              <a:off x="1834895" y="3766048"/>
              <a:ext cx="36000" cy="72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46" idx="0"/>
            </p:cNvCxnSpPr>
            <p:nvPr/>
          </p:nvCxnSpPr>
          <p:spPr>
            <a:xfrm flipH="1">
              <a:off x="1726388" y="3864395"/>
              <a:ext cx="50392" cy="130216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-Point Star 44"/>
            <p:cNvSpPr/>
            <p:nvPr/>
          </p:nvSpPr>
          <p:spPr>
            <a:xfrm>
              <a:off x="2262456" y="3921545"/>
              <a:ext cx="179170" cy="161925"/>
            </a:xfrm>
            <a:prstGeom prst="star7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47500" y="3994611"/>
              <a:ext cx="157775" cy="1599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1962128" y="3931233"/>
              <a:ext cx="166978" cy="15992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435738" y="5057454"/>
              <a:ext cx="995297" cy="155686"/>
              <a:chOff x="2017110" y="5160359"/>
              <a:chExt cx="995297" cy="15568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017110" y="5164393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054170" y="51643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206570" y="5160359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58970" y="5165527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511370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658618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05866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548903" y="4991179"/>
              <a:ext cx="122395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pair expressed as a data point</a:t>
              </a:r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1634536" y="4744930"/>
              <a:ext cx="323998" cy="251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975316" y="4747428"/>
              <a:ext cx="1234688" cy="22961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latin typeface="Verdana"/>
                  <a:cs typeface="Verdana"/>
                </a:rPr>
                <a:t>extracting features</a:t>
              </a:r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1364299" y="5015435"/>
              <a:ext cx="1152000" cy="248411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630485" y="5291614"/>
              <a:ext cx="323998" cy="251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813030" y="5292242"/>
              <a:ext cx="1709107" cy="20745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Verdana"/>
                  <a:cs typeface="Verdana"/>
                </a:rPr>
                <a:t>classifying entailment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8715" y="5510140"/>
              <a:ext cx="21241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Verdana"/>
                  <a:cs typeface="Verdana"/>
                </a:rPr>
                <a:t>Entailment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52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Verdana"/>
            <a:cs typeface="Verdan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50" dirty="0" smtClean="0">
            <a:latin typeface="Verdana"/>
            <a:cs typeface="Verdan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106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SoYoung Kwon</dc:creator>
  <cp:lastModifiedBy>SoYoung Kwon</cp:lastModifiedBy>
  <cp:revision>40</cp:revision>
  <dcterms:created xsi:type="dcterms:W3CDTF">2015-02-28T17:48:33Z</dcterms:created>
  <dcterms:modified xsi:type="dcterms:W3CDTF">2015-03-02T11:34:52Z</dcterms:modified>
</cp:coreProperties>
</file>