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60" r:id="rId5"/>
    <p:sldId id="262" r:id="rId6"/>
    <p:sldId id="263" r:id="rId7"/>
    <p:sldId id="258" r:id="rId8"/>
    <p:sldId id="259" r:id="rId9"/>
  </p:sldIdLst>
  <p:sldSz cx="12192000" cy="6858000"/>
  <p:notesSz cx="6858000" cy="9144000"/>
  <p:defaultTextStyle>
    <a:defPPr>
      <a:defRPr lang="en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83"/>
  </p:normalViewPr>
  <p:slideViewPr>
    <p:cSldViewPr snapToGrid="0" snapToObjects="1">
      <p:cViewPr varScale="1">
        <p:scale>
          <a:sx n="102" d="100"/>
          <a:sy n="102" d="100"/>
        </p:scale>
        <p:origin x="95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B3945-5380-3EEA-98AF-A1EC8B4E04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9E2614-44D2-16AE-3394-89F40129E2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C3150E-0A1E-A3DC-4DA7-22290BCEF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A1A63-2485-5E4D-970F-FE0F2F8C0ED4}" type="datetimeFigureOut">
              <a:rPr lang="en-UA" smtClean="0"/>
              <a:t>20.04.2022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6C350A-4B42-B309-F8AE-A4EDE6907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24FD9-924F-389C-B56E-CABF57AC2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ECF89-4F37-A64E-9142-566F68D2A1B9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742900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1DB78-C665-132C-24BB-4B628530C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0C85DE-3709-9A16-7D2F-13793E473C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6E9A02-634E-86A2-1B71-D016C7ED0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A1A63-2485-5E4D-970F-FE0F2F8C0ED4}" type="datetimeFigureOut">
              <a:rPr lang="en-UA" smtClean="0"/>
              <a:t>20.04.2022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0E5DD9-360A-4755-E726-1CAE00069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FE8DDF-F8F5-E586-D807-41B5E451C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ECF89-4F37-A64E-9142-566F68D2A1B9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919923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A35711-7D98-9E91-0190-01492562D3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A9E2DB-CF0F-F5F1-7F65-D6B94B899C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4100A4-3B51-9530-871F-5719792A2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A1A63-2485-5E4D-970F-FE0F2F8C0ED4}" type="datetimeFigureOut">
              <a:rPr lang="en-UA" smtClean="0"/>
              <a:t>20.04.2022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149A89-3DEF-0D5F-FEF3-8F4A74E8E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6C842D-4209-4C8D-FDAC-0130E7AAE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ECF89-4F37-A64E-9142-566F68D2A1B9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400819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C8304-D9CF-AD61-A78A-12E91D82D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0CA84-BC98-8BD8-DE01-657C87827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3BB81B-1D1C-8540-C1B7-3923AA9C2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A1A63-2485-5E4D-970F-FE0F2F8C0ED4}" type="datetimeFigureOut">
              <a:rPr lang="en-UA" smtClean="0"/>
              <a:t>20.04.2022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220B56-3583-FAA9-0A92-CABA41829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B55F89-02FA-EDB0-0CFE-6DE6868FF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ECF89-4F37-A64E-9142-566F68D2A1B9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331075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583A7-47F8-8737-512C-44D85AEA4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BF8D7A-7194-831B-6902-A1B838D119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22DB2-1109-9030-4029-E12C27B37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A1A63-2485-5E4D-970F-FE0F2F8C0ED4}" type="datetimeFigureOut">
              <a:rPr lang="en-UA" smtClean="0"/>
              <a:t>20.04.2022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13131E-3015-1DAE-F580-87A200D93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9DC4FB-033F-DCFA-5EB6-82DF99370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ECF89-4F37-A64E-9142-566F68D2A1B9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864626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39E1C-0888-70C1-B56F-F5F5ECA43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A6321-9E79-55D5-7B79-44DD81CDFD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21F2A7-0BED-3426-3556-CB0D2AE22C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D4129F-9596-0A93-F057-1F38765D4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A1A63-2485-5E4D-970F-FE0F2F8C0ED4}" type="datetimeFigureOut">
              <a:rPr lang="en-UA" smtClean="0"/>
              <a:t>20.04.2022</a:t>
            </a:fld>
            <a:endParaRPr lang="en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1FF658-93AB-F36F-0A89-8A7CA9DCC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881A93-6A9E-E976-1B10-0B8443785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ECF89-4F37-A64E-9142-566F68D2A1B9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506589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5F1F2-D3DB-6A86-E72E-330237793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73D846-3949-76E3-64D8-42A75E3F56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5180CA-9996-5DA5-D50D-DB3E3B9C92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904D63-F105-E151-9B57-11D2909DDB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B7F6DA-967C-DA24-3BD8-C9863E44FE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A6674F-A4D6-0436-9457-483B7A3BB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A1A63-2485-5E4D-970F-FE0F2F8C0ED4}" type="datetimeFigureOut">
              <a:rPr lang="en-UA" smtClean="0"/>
              <a:t>20.04.2022</a:t>
            </a:fld>
            <a:endParaRPr lang="en-U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091D2A-2D15-81EA-EE0B-2972D9539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D206D0-7B71-2882-41CF-4811046A9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ECF89-4F37-A64E-9142-566F68D2A1B9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4147759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BF865-FB9C-4FE3-5DBA-5A661918F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C64445-61C8-1CD1-F1F9-261F9EADA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A1A63-2485-5E4D-970F-FE0F2F8C0ED4}" type="datetimeFigureOut">
              <a:rPr lang="en-UA" smtClean="0"/>
              <a:t>20.04.2022</a:t>
            </a:fld>
            <a:endParaRPr lang="en-U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FAAE16-F7AF-F3B5-D758-73C0A2822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0031E5-4A24-E6C5-FC34-4E3631000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ECF89-4F37-A64E-9142-566F68D2A1B9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126030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0488C3-15DC-170D-8BB1-4AF37C864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A1A63-2485-5E4D-970F-FE0F2F8C0ED4}" type="datetimeFigureOut">
              <a:rPr lang="en-UA" smtClean="0"/>
              <a:t>20.04.2022</a:t>
            </a:fld>
            <a:endParaRPr lang="en-U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30B262-CB02-F39F-D22D-D92BA507A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B0EDA4-A208-9A87-58CF-BB1FB0B94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ECF89-4F37-A64E-9142-566F68D2A1B9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067635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C97DA-828F-5444-81A6-E85107567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62303-A5A2-76C3-C19E-5EAB49B8E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AC73BD-15E0-9604-742B-D2E160BEC6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311B77-AA6B-4977-9D82-97E428067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A1A63-2485-5E4D-970F-FE0F2F8C0ED4}" type="datetimeFigureOut">
              <a:rPr lang="en-UA" smtClean="0"/>
              <a:t>20.04.2022</a:t>
            </a:fld>
            <a:endParaRPr lang="en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2398F0-20A6-57B2-D5BF-18FC81C7E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C3881D-91B4-0119-8680-D6A0DDDEC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ECF89-4F37-A64E-9142-566F68D2A1B9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013443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11151-7ADB-7678-20A4-2306E5B77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A775D9-20C2-7414-9902-5334F10F9D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0B4358-5C32-53E0-10DB-130953AA58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702FE4-77B2-E55E-866C-41396E838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A1A63-2485-5E4D-970F-FE0F2F8C0ED4}" type="datetimeFigureOut">
              <a:rPr lang="en-UA" smtClean="0"/>
              <a:t>20.04.2022</a:t>
            </a:fld>
            <a:endParaRPr lang="en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7AC1B0-F3A7-ECAA-7CB6-BCBEEB905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05F44B-BD01-87CF-BA80-6F84FB67B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ECF89-4F37-A64E-9142-566F68D2A1B9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4202508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D8FCAA-F807-CD1C-4A79-8E5DACAF9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6ED0C5-73DB-D0CF-115F-7A31E39FA0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E5F34-AB12-4E1A-46D0-56EED374C3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6A1A63-2485-5E4D-970F-FE0F2F8C0ED4}" type="datetimeFigureOut">
              <a:rPr lang="en-UA" smtClean="0"/>
              <a:t>20.04.2022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6AE6FB-CB1D-3B83-9309-B08A25F9E2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159F7-2322-47A0-B15C-EF7474AA02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ECF89-4F37-A64E-9142-566F68D2A1B9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01835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702AA-5DC5-78E8-4411-9D3473E0C5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A" dirty="0"/>
              <a:t>Search Center</a:t>
            </a:r>
          </a:p>
        </p:txBody>
      </p:sp>
    </p:spTree>
    <p:extLst>
      <p:ext uri="{BB962C8B-B14F-4D97-AF65-F5344CB8AC3E}">
        <p14:creationId xmlns:p14="http://schemas.microsoft.com/office/powerpoint/2010/main" val="1680274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9F3A8-BA1E-0A57-A6EE-55B7333AF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AWS Open Search - why Open Search?</a:t>
            </a:r>
            <a:endParaRPr lang="en-U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7D82E-8A6D-4A5C-B8E8-12C61C6F4B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b="1" dirty="0"/>
              <a:t>Licence</a:t>
            </a:r>
          </a:p>
          <a:p>
            <a:pPr marL="0" indent="0">
              <a:buNone/>
            </a:pPr>
            <a:r>
              <a:rPr lang="en-GB" dirty="0"/>
              <a:t>Elastic changed Elasticsearch license to ELv2</a:t>
            </a:r>
          </a:p>
          <a:p>
            <a:pPr marL="0" indent="0">
              <a:buNone/>
            </a:pPr>
            <a:r>
              <a:rPr lang="en-GB" dirty="0"/>
              <a:t>AWS OpenSearch remains Apache 2.0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Security and Privacy</a:t>
            </a:r>
          </a:p>
          <a:p>
            <a:pPr marL="0" indent="0">
              <a:buNone/>
            </a:pPr>
            <a:r>
              <a:rPr lang="en-GB" dirty="0"/>
              <a:t>Elasticsearch has advanced security as part of Elastic Cloud</a:t>
            </a:r>
          </a:p>
          <a:p>
            <a:pPr marL="0" indent="0">
              <a:buNone/>
            </a:pPr>
            <a:r>
              <a:rPr lang="en-GB" dirty="0"/>
              <a:t>AWS OpenSearch has OOTB integration with AWS identity services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US" b="1" dirty="0"/>
              <a:t>Integration with other AWS services (S3, Lambda, DynamoDB)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2546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DE97B-4957-D7DF-84B0-8DA365582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A" dirty="0"/>
              <a:t>AWS OpenSearch 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B17A8-4D27-C988-10FE-1DFB83F83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Operations: similar to relational data storages (RDS)</a:t>
            </a:r>
          </a:p>
          <a:p>
            <a:r>
              <a:rPr lang="en-GB" dirty="0"/>
              <a:t>Security: Cognito, IAM, VPC, KMS, SSL</a:t>
            </a:r>
          </a:p>
          <a:p>
            <a:r>
              <a:rPr lang="en-GB" dirty="0"/>
              <a:t>Reliability: Multi-AZ, clustering</a:t>
            </a:r>
          </a:p>
          <a:p>
            <a:r>
              <a:rPr lang="en-GB" dirty="0"/>
              <a:t>Performance: petabyte scale</a:t>
            </a:r>
          </a:p>
          <a:p>
            <a:r>
              <a:rPr lang="en-GB" dirty="0"/>
              <a:t>Cost: pay per node provisioned (similar to RDS)</a:t>
            </a:r>
            <a:endParaRPr lang="en-UA" dirty="0"/>
          </a:p>
        </p:txBody>
      </p:sp>
    </p:spTree>
    <p:extLst>
      <p:ext uri="{BB962C8B-B14F-4D97-AF65-F5344CB8AC3E}">
        <p14:creationId xmlns:p14="http://schemas.microsoft.com/office/powerpoint/2010/main" val="3909701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79D7D-5E1E-47C7-7C76-7A5EB9F13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A" dirty="0"/>
              <a:t>AWS OpenSearch sideeffects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68794-3CA0-CD3C-A14A-BAD6E449E9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A" dirty="0"/>
              <a:t>Small community / limited use cases</a:t>
            </a:r>
          </a:p>
          <a:p>
            <a:r>
              <a:rPr lang="en-UA" dirty="0"/>
              <a:t>Crude manuals and documentation</a:t>
            </a:r>
          </a:p>
          <a:p>
            <a:r>
              <a:rPr lang="en-UA" dirty="0"/>
              <a:t>Further deviation in functionality relative to Elasticsearch</a:t>
            </a:r>
          </a:p>
        </p:txBody>
      </p:sp>
    </p:spTree>
    <p:extLst>
      <p:ext uri="{BB962C8B-B14F-4D97-AF65-F5344CB8AC3E}">
        <p14:creationId xmlns:p14="http://schemas.microsoft.com/office/powerpoint/2010/main" val="4213893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F8E5B-EAAB-0717-632B-BAF7E7CBE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AWS OpenSearch Service access policies</a:t>
            </a:r>
            <a:endParaRPr lang="en-U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B70F9-3883-00AA-6E18-6880AB61FB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Resource-base</a:t>
            </a:r>
            <a:r>
              <a:rPr lang="en-US" dirty="0"/>
              <a:t>d</a:t>
            </a:r>
            <a:endParaRPr lang="en-GB" dirty="0"/>
          </a:p>
          <a:p>
            <a:r>
              <a:rPr lang="en-GB" dirty="0"/>
              <a:t>Identity-base</a:t>
            </a:r>
            <a:r>
              <a:rPr lang="en-US" dirty="0"/>
              <a:t>d</a:t>
            </a:r>
            <a:endParaRPr lang="en-GB" dirty="0"/>
          </a:p>
          <a:p>
            <a:r>
              <a:rPr lang="en-GB" dirty="0"/>
              <a:t>IP-base</a:t>
            </a:r>
            <a:r>
              <a:rPr lang="en-US" dirty="0"/>
              <a:t>d</a:t>
            </a:r>
          </a:p>
          <a:p>
            <a:r>
              <a:rPr lang="en-US" dirty="0"/>
              <a:t>Fine-grained access control</a:t>
            </a:r>
          </a:p>
          <a:p>
            <a:endParaRPr lang="en-UA" dirty="0"/>
          </a:p>
        </p:txBody>
      </p:sp>
    </p:spTree>
    <p:extLst>
      <p:ext uri="{BB962C8B-B14F-4D97-AF65-F5344CB8AC3E}">
        <p14:creationId xmlns:p14="http://schemas.microsoft.com/office/powerpoint/2010/main" val="2974924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E788A-AB1E-D44B-A7C2-05C84C942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Fine-grained access control benefits</a:t>
            </a:r>
            <a:endParaRPr lang="en-U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DA710-1949-5585-1E84-5A5A7FAB6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Role-based access control</a:t>
            </a:r>
          </a:p>
          <a:p>
            <a:r>
              <a:rPr lang="en-GB" dirty="0"/>
              <a:t>Security at the index, document, and field level</a:t>
            </a:r>
          </a:p>
          <a:p>
            <a:r>
              <a:rPr lang="en-GB" dirty="0"/>
              <a:t>OpenSearch Dashboards multi-tenancy</a:t>
            </a:r>
          </a:p>
          <a:p>
            <a:r>
              <a:rPr lang="en-GB" dirty="0"/>
              <a:t>HTTP basic authentication for OpenSearch and OpenSearch Dashboards</a:t>
            </a:r>
            <a:endParaRPr lang="en-UA" dirty="0"/>
          </a:p>
        </p:txBody>
      </p:sp>
    </p:spTree>
    <p:extLst>
      <p:ext uri="{BB962C8B-B14F-4D97-AF65-F5344CB8AC3E}">
        <p14:creationId xmlns:p14="http://schemas.microsoft.com/office/powerpoint/2010/main" val="2986089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78AD7-1803-E92C-50D6-3F123F768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Permissions trimming challenge</a:t>
            </a:r>
            <a:endParaRPr lang="en-U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369AC-DF47-E55E-DF2A-CD3556FD41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A" dirty="0"/>
              <a:t>Need for support of Users / User Groups / Business Units / Roles combinations</a:t>
            </a:r>
          </a:p>
          <a:p>
            <a:r>
              <a:rPr lang="en-UA" dirty="0"/>
              <a:t>Dynamic app policies with custom cases</a:t>
            </a:r>
          </a:p>
          <a:p>
            <a:r>
              <a:rPr lang="en-UA" dirty="0"/>
              <a:t>Performance limitations of indexes update possibilities</a:t>
            </a:r>
          </a:p>
          <a:p>
            <a:pPr marL="0" indent="0">
              <a:buNone/>
            </a:pPr>
            <a:endParaRPr lang="en-UA" dirty="0"/>
          </a:p>
          <a:p>
            <a:pPr marL="0" indent="0">
              <a:buNone/>
            </a:pPr>
            <a:r>
              <a:rPr lang="en-UA" dirty="0"/>
              <a:t>OOTB permission models doesn’t feet system needs</a:t>
            </a:r>
          </a:p>
        </p:txBody>
      </p:sp>
    </p:spTree>
    <p:extLst>
      <p:ext uri="{BB962C8B-B14F-4D97-AF65-F5344CB8AC3E}">
        <p14:creationId xmlns:p14="http://schemas.microsoft.com/office/powerpoint/2010/main" val="1538317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6B073-3641-F18B-E104-75861B7DD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Proposed solution</a:t>
            </a:r>
            <a:endParaRPr lang="en-UA" dirty="0"/>
          </a:p>
        </p:txBody>
      </p:sp>
      <p:pic>
        <p:nvPicPr>
          <p:cNvPr id="11" name="Content Placeholder 10" descr="Diagram&#10;&#10;Description automatically generated">
            <a:extLst>
              <a:ext uri="{FF2B5EF4-FFF2-40B4-BE49-F238E27FC236}">
                <a16:creationId xmlns:a16="http://schemas.microsoft.com/office/drawing/2014/main" id="{DC6A8AC5-E4B4-3678-81A2-AA9E72344D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5534" y="1332688"/>
            <a:ext cx="7440932" cy="5160187"/>
          </a:xfrm>
        </p:spPr>
      </p:pic>
    </p:spTree>
    <p:extLst>
      <p:ext uri="{BB962C8B-B14F-4D97-AF65-F5344CB8AC3E}">
        <p14:creationId xmlns:p14="http://schemas.microsoft.com/office/powerpoint/2010/main" val="1639429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199</Words>
  <Application>Microsoft Macintosh PowerPoint</Application>
  <PresentationFormat>Widescreen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Search Center</vt:lpstr>
      <vt:lpstr>AWS Open Search - why Open Search?</vt:lpstr>
      <vt:lpstr>AWS OpenSearch benefits</vt:lpstr>
      <vt:lpstr>AWS OpenSearch sideeffects</vt:lpstr>
      <vt:lpstr>AWS OpenSearch Service access policies</vt:lpstr>
      <vt:lpstr>Fine-grained access control benefits</vt:lpstr>
      <vt:lpstr>Permissions trimming challenge</vt:lpstr>
      <vt:lpstr>Proposed 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Search Center </dc:title>
  <dc:creator>Alexander Shapoval</dc:creator>
  <cp:lastModifiedBy>Alexander Shapoval</cp:lastModifiedBy>
  <cp:revision>10</cp:revision>
  <dcterms:created xsi:type="dcterms:W3CDTF">2022-04-19T12:49:57Z</dcterms:created>
  <dcterms:modified xsi:type="dcterms:W3CDTF">2022-04-20T08:57:07Z</dcterms:modified>
</cp:coreProperties>
</file>