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632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45" y="2811608"/>
            <a:ext cx="457200" cy="4572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72" y="4073656"/>
            <a:ext cx="914400" cy="9144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439052" y="2411801"/>
            <a:ext cx="744724" cy="245873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013645" y="1986394"/>
            <a:ext cx="744725" cy="33095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588240" y="1560987"/>
            <a:ext cx="744725" cy="416036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84372" y="4013533"/>
            <a:ext cx="3256411" cy="5173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0600" y="668950"/>
            <a:ext cx="1776328" cy="39984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4876" y="1293226"/>
            <a:ext cx="1772202" cy="2754013"/>
          </a:xfrm>
          <a:prstGeom prst="curvedConnector3">
            <a:avLst>
              <a:gd name="adj1" fmla="val 59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522316" y="1527054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789689" y="27456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51843" y="4765759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255786" y="528821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5040201" y="4332661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cxnSpLocks/>
          </p:cNvCxnSpPr>
          <p:nvPr/>
        </p:nvCxnSpPr>
        <p:spPr>
          <a:xfrm flipV="1">
            <a:off x="3267845" y="4013533"/>
            <a:ext cx="1772938" cy="108066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E5583103-0F3E-743D-4A4F-8E7E7344F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9275" y="3599653"/>
            <a:ext cx="914400" cy="914400"/>
          </a:xfrm>
          <a:prstGeom prst="rect">
            <a:avLst/>
          </a:prstGeom>
        </p:spPr>
      </p:pic>
      <p:pic>
        <p:nvPicPr>
          <p:cNvPr id="51" name="Graphic 50" descr="Laptop">
            <a:extLst>
              <a:ext uri="{FF2B5EF4-FFF2-40B4-BE49-F238E27FC236}">
                <a16:creationId xmlns:a16="http://schemas.microsoft.com/office/drawing/2014/main" id="{A8C128B9-2F5C-662F-6DB5-EA640659F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1025" y="4651135"/>
            <a:ext cx="914400" cy="914400"/>
          </a:xfrm>
          <a:prstGeom prst="rect">
            <a:avLst/>
          </a:prstGeom>
        </p:spPr>
      </p:pic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219" y="864783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127" y="875842"/>
            <a:ext cx="914400" cy="914400"/>
          </a:xfrm>
          <a:prstGeom prst="rect">
            <a:avLst/>
          </a:prstGeom>
        </p:spPr>
      </p:pic>
      <p:sp>
        <p:nvSpPr>
          <p:cNvPr id="64" name="Graphic 45" descr="Cloud">
            <a:extLst>
              <a:ext uri="{FF2B5EF4-FFF2-40B4-BE49-F238E27FC236}">
                <a16:creationId xmlns:a16="http://schemas.microsoft.com/office/drawing/2014/main" id="{140B9B51-2CE7-19B7-ABFB-5D30811CB164}"/>
              </a:ext>
            </a:extLst>
          </p:cNvPr>
          <p:cNvSpPr/>
          <p:nvPr/>
        </p:nvSpPr>
        <p:spPr>
          <a:xfrm>
            <a:off x="4494174" y="3230706"/>
            <a:ext cx="2106651" cy="1539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261DAD-B9D7-5D5E-8E11-1E34D2045E93}"/>
              </a:ext>
            </a:extLst>
          </p:cNvPr>
          <p:cNvSpPr/>
          <p:nvPr/>
        </p:nvSpPr>
        <p:spPr>
          <a:xfrm>
            <a:off x="270588" y="501110"/>
            <a:ext cx="4103565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F7DB68-0982-D3AC-CB4D-EE685B04EE48}"/>
              </a:ext>
            </a:extLst>
          </p:cNvPr>
          <p:cNvSpPr txBox="1"/>
          <p:nvPr/>
        </p:nvSpPr>
        <p:spPr>
          <a:xfrm>
            <a:off x="194888" y="178613"/>
            <a:ext cx="176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 err="1"/>
              <a:t>Competition</a:t>
            </a:r>
            <a:r>
              <a:rPr lang="fr-CA" i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632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45" y="2811608"/>
            <a:ext cx="457200" cy="4572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72" y="4073656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601849" y="2493286"/>
            <a:ext cx="3761101" cy="231479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439052" y="2411801"/>
            <a:ext cx="744724" cy="245873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013645" y="1986394"/>
            <a:ext cx="744725" cy="33095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588240" y="1560987"/>
            <a:ext cx="744725" cy="416036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84372" y="4013533"/>
            <a:ext cx="3256411" cy="5173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0600" y="668950"/>
            <a:ext cx="1776328" cy="39984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4876" y="1293226"/>
            <a:ext cx="1772202" cy="2754013"/>
          </a:xfrm>
          <a:prstGeom prst="curvedConnector3">
            <a:avLst>
              <a:gd name="adj1" fmla="val 59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522316" y="1527054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789689" y="27456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51843" y="4765759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255786" y="528821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896525" y="3989118"/>
            <a:ext cx="76354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5040201" y="4332661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cxnSpLocks/>
          </p:cNvCxnSpPr>
          <p:nvPr/>
        </p:nvCxnSpPr>
        <p:spPr>
          <a:xfrm flipV="1">
            <a:off x="3267845" y="4013533"/>
            <a:ext cx="1772938" cy="108066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406713" y="4309012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cxnSpLocks/>
          </p:cNvCxnSpPr>
          <p:nvPr/>
        </p:nvCxnSpPr>
        <p:spPr>
          <a:xfrm flipV="1">
            <a:off x="7552660" y="1492572"/>
            <a:ext cx="140430" cy="2520962"/>
          </a:xfrm>
          <a:prstGeom prst="curvedConnector3">
            <a:avLst>
              <a:gd name="adj1" fmla="val 710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BED10CFA-E443-9C81-0F68-A9E8C92D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3421" y="1242001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4AB2A22-B940-7C0F-21F5-630FF00120BD}"/>
              </a:ext>
            </a:extLst>
          </p:cNvPr>
          <p:cNvSpPr txBox="1"/>
          <p:nvPr/>
        </p:nvSpPr>
        <p:spPr>
          <a:xfrm>
            <a:off x="7015445" y="1652200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dirty="0"/>
              <a:t>Internet</a:t>
            </a:r>
            <a:br>
              <a:rPr lang="fr-CA" sz="1050" dirty="0"/>
            </a:br>
            <a:r>
              <a:rPr lang="fr-CA" sz="1050" dirty="0"/>
              <a:t>Scoreboard</a:t>
            </a:r>
          </a:p>
        </p:txBody>
      </p: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E5583103-0F3E-743D-4A4F-8E7E7344F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9275" y="3599653"/>
            <a:ext cx="914400" cy="914400"/>
          </a:xfrm>
          <a:prstGeom prst="rect">
            <a:avLst/>
          </a:prstGeom>
        </p:spPr>
      </p:pic>
      <p:pic>
        <p:nvPicPr>
          <p:cNvPr id="50" name="Graphic 49" descr="Server">
            <a:extLst>
              <a:ext uri="{FF2B5EF4-FFF2-40B4-BE49-F238E27FC236}">
                <a16:creationId xmlns:a16="http://schemas.microsoft.com/office/drawing/2014/main" id="{B8C8395B-044C-245A-B324-865A6E687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0071" y="3531918"/>
            <a:ext cx="914400" cy="914400"/>
          </a:xfrm>
          <a:prstGeom prst="rect">
            <a:avLst/>
          </a:prstGeom>
        </p:spPr>
      </p:pic>
      <p:pic>
        <p:nvPicPr>
          <p:cNvPr id="51" name="Graphic 50" descr="Laptop">
            <a:extLst>
              <a:ext uri="{FF2B5EF4-FFF2-40B4-BE49-F238E27FC236}">
                <a16:creationId xmlns:a16="http://schemas.microsoft.com/office/drawing/2014/main" id="{A8C128B9-2F5C-662F-6DB5-EA640659F2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1025" y="4651135"/>
            <a:ext cx="914400" cy="914400"/>
          </a:xfrm>
          <a:prstGeom prst="rect">
            <a:avLst/>
          </a:prstGeom>
        </p:spPr>
      </p:pic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219" y="864783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127" y="875842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56555-BFF5-8BBA-2159-6B04F52304A7}"/>
              </a:ext>
            </a:extLst>
          </p:cNvPr>
          <p:cNvSpPr/>
          <p:nvPr/>
        </p:nvSpPr>
        <p:spPr>
          <a:xfrm>
            <a:off x="270588" y="501110"/>
            <a:ext cx="4103565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8E949-E7D9-27E3-59B9-07F552363D51}"/>
              </a:ext>
            </a:extLst>
          </p:cNvPr>
          <p:cNvSpPr txBox="1"/>
          <p:nvPr/>
        </p:nvSpPr>
        <p:spPr>
          <a:xfrm>
            <a:off x="194888" y="178613"/>
            <a:ext cx="176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 err="1"/>
              <a:t>Competition</a:t>
            </a:r>
            <a:r>
              <a:rPr lang="fr-CA" i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04771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632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45" y="2811608"/>
            <a:ext cx="457200" cy="4572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72" y="4073656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6208674" y="3230706"/>
            <a:ext cx="2106651" cy="1539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439052" y="2411801"/>
            <a:ext cx="744724" cy="245873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013645" y="1986394"/>
            <a:ext cx="744725" cy="33095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588240" y="1560987"/>
            <a:ext cx="744725" cy="416036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84372" y="4013533"/>
            <a:ext cx="3256411" cy="5173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0600" y="668950"/>
            <a:ext cx="1776328" cy="39984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4876" y="1293226"/>
            <a:ext cx="1772202" cy="2754013"/>
          </a:xfrm>
          <a:prstGeom prst="curvedConnector3">
            <a:avLst>
              <a:gd name="adj1" fmla="val 59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522316" y="1527054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789689" y="27456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51843" y="4765759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4794294" y="456201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896525" y="3989118"/>
            <a:ext cx="76354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944951" y="43231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329079" y="4309012"/>
            <a:ext cx="197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Cloud publicresults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cxnSpLocks/>
          </p:cNvCxnSpPr>
          <p:nvPr/>
        </p:nvCxnSpPr>
        <p:spPr>
          <a:xfrm flipV="1">
            <a:off x="7552660" y="1492572"/>
            <a:ext cx="140430" cy="2520962"/>
          </a:xfrm>
          <a:prstGeom prst="curvedConnector3">
            <a:avLst>
              <a:gd name="adj1" fmla="val 710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BED10CFA-E443-9C81-0F68-A9E8C92D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3421" y="1242001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4AB2A22-B940-7C0F-21F5-630FF00120BD}"/>
              </a:ext>
            </a:extLst>
          </p:cNvPr>
          <p:cNvSpPr txBox="1"/>
          <p:nvPr/>
        </p:nvSpPr>
        <p:spPr>
          <a:xfrm>
            <a:off x="7029872" y="1652200"/>
            <a:ext cx="81144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dirty="0"/>
              <a:t>Internet</a:t>
            </a:r>
            <a:br>
              <a:rPr lang="fr-CA" sz="1050" dirty="0"/>
            </a:br>
            <a:r>
              <a:rPr lang="fr-CA" sz="1050" dirty="0" err="1"/>
              <a:t>access</a:t>
            </a:r>
            <a:r>
              <a:rPr lang="fr-CA" sz="1050" dirty="0"/>
              <a:t> to</a:t>
            </a:r>
            <a:br>
              <a:rPr lang="fr-CA" sz="1050" dirty="0"/>
            </a:br>
            <a:r>
              <a:rPr lang="fr-CA" sz="1050" dirty="0"/>
              <a:t>Scoreboard</a:t>
            </a:r>
          </a:p>
        </p:txBody>
      </p:sp>
      <p:pic>
        <p:nvPicPr>
          <p:cNvPr id="50" name="Graphic 49" descr="Server">
            <a:extLst>
              <a:ext uri="{FF2B5EF4-FFF2-40B4-BE49-F238E27FC236}">
                <a16:creationId xmlns:a16="http://schemas.microsoft.com/office/drawing/2014/main" id="{B8C8395B-044C-245A-B324-865A6E687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0071" y="3531918"/>
            <a:ext cx="914400" cy="914400"/>
          </a:xfrm>
          <a:prstGeom prst="rect">
            <a:avLst/>
          </a:prstGeom>
        </p:spPr>
      </p:pic>
      <p:pic>
        <p:nvPicPr>
          <p:cNvPr id="51" name="Graphic 50" descr="Laptop">
            <a:extLst>
              <a:ext uri="{FF2B5EF4-FFF2-40B4-BE49-F238E27FC236}">
                <a16:creationId xmlns:a16="http://schemas.microsoft.com/office/drawing/2014/main" id="{A8C128B9-2F5C-662F-6DB5-EA640659F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9033" y="3575098"/>
            <a:ext cx="914400" cy="914400"/>
          </a:xfrm>
          <a:prstGeom prst="rect">
            <a:avLst/>
          </a:prstGeom>
        </p:spPr>
      </p:pic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219" y="864783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127" y="875842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70588" y="501110"/>
            <a:ext cx="5775436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06AB-77A6-827C-D053-6136DCDB3474}"/>
              </a:ext>
            </a:extLst>
          </p:cNvPr>
          <p:cNvSpPr txBox="1"/>
          <p:nvPr/>
        </p:nvSpPr>
        <p:spPr>
          <a:xfrm>
            <a:off x="194888" y="178613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 err="1"/>
              <a:t>Competition</a:t>
            </a:r>
            <a:r>
              <a:rPr lang="fr-CA" i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255271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11</cp:revision>
  <dcterms:created xsi:type="dcterms:W3CDTF">2020-07-05T19:05:46Z</dcterms:created>
  <dcterms:modified xsi:type="dcterms:W3CDTF">2024-01-15T19:13:21Z</dcterms:modified>
</cp:coreProperties>
</file>