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2024-01-15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svg"/><Relationship Id="rId5" Type="http://schemas.openxmlformats.org/officeDocument/2006/relationships/image" Target="../media/image10.sv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594809" y="3428999"/>
            <a:ext cx="1557313" cy="1331621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</p:cNvCxnSpPr>
          <p:nvPr/>
        </p:nvCxnSpPr>
        <p:spPr>
          <a:xfrm flipV="1">
            <a:off x="1784372" y="4113718"/>
            <a:ext cx="1012322" cy="4171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2" y="501110"/>
            <a:ext cx="2219954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1526" y="439797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AAF7C389-8642-68AD-DDAC-86107A02F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586" y="366497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963286" y="510450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711" y="445604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3A5DB1-09C5-B301-205F-CC08B16DF540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2FA3B-EEE8-2FBB-5119-D4BBC41C4B96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</p:spTree>
    <p:extLst>
      <p:ext uri="{BB962C8B-B14F-4D97-AF65-F5344CB8AC3E}">
        <p14:creationId xmlns:p14="http://schemas.microsoft.com/office/powerpoint/2010/main" val="12521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631655" y="2653592"/>
            <a:ext cx="3395921" cy="2321254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</p:cNvCxnSpPr>
          <p:nvPr/>
        </p:nvCxnSpPr>
        <p:spPr>
          <a:xfrm flipV="1">
            <a:off x="1784372" y="4113718"/>
            <a:ext cx="1012322" cy="41713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</p:cNvCxnSpPr>
          <p:nvPr/>
        </p:nvCxnSpPr>
        <p:spPr>
          <a:xfrm>
            <a:off x="3699330" y="4113718"/>
            <a:ext cx="94583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4335825" y="4433612"/>
            <a:ext cx="13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365388" y="3013064"/>
            <a:ext cx="1337383" cy="19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971" y="1316174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4623440" y="1776800"/>
            <a:ext cx="8402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Internet-accessed</a:t>
            </a:r>
            <a:br>
              <a:rPr lang="en-US" sz="1050" dirty="0"/>
            </a:br>
            <a:r>
              <a:rPr lang="en-US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83" y="365651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2" y="501110"/>
            <a:ext cx="2219954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1526" y="439797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AAF7C389-8642-68AD-DDAC-86107A02F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586" y="366497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963286" y="5104505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7711" y="4456043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E2FA3B-EEE8-2FBB-5119-D4BBC41C4B96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77D50B0C-A067-74C7-6962-7CFB05FEE0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D289C601-50FF-702F-4773-41130CA27D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B194-B2DD-3F2F-F889-A078DD93B5DA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20977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</p:cNvCxnSpPr>
          <p:nvPr/>
        </p:nvCxnSpPr>
        <p:spPr>
          <a:xfrm>
            <a:off x="3699330" y="4113718"/>
            <a:ext cx="945839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4335825" y="4433612"/>
            <a:ext cx="137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publicresults</a:t>
            </a: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4365388" y="3013064"/>
            <a:ext cx="1337383" cy="19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971" y="1316174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4623440" y="1776800"/>
            <a:ext cx="8402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Internet-accessed</a:t>
            </a:r>
            <a:br>
              <a:rPr lang="en-US" sz="1050" dirty="0"/>
            </a:br>
            <a:r>
              <a:rPr lang="en-US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9183" y="365651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1" y="501110"/>
            <a:ext cx="3516861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8349" y="437546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2642248" y="466535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900" y="3620508"/>
            <a:ext cx="914400" cy="914400"/>
          </a:xfrm>
          <a:prstGeom prst="rect">
            <a:avLst/>
          </a:prstGeom>
        </p:spPr>
      </p:pic>
      <p:sp>
        <p:nvSpPr>
          <p:cNvPr id="13" name="Graphic 45" descr="Cloud">
            <a:extLst>
              <a:ext uri="{FF2B5EF4-FFF2-40B4-BE49-F238E27FC236}">
                <a16:creationId xmlns:a16="http://schemas.microsoft.com/office/drawing/2014/main" id="{EBFCEE4E-E549-41A8-11F9-8FE6FCA09358}"/>
              </a:ext>
            </a:extLst>
          </p:cNvPr>
          <p:cNvSpPr/>
          <p:nvPr/>
        </p:nvSpPr>
        <p:spPr>
          <a:xfrm>
            <a:off x="3938911" y="3317027"/>
            <a:ext cx="2157090" cy="151622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26507636-5BF9-A566-551D-88347A7A8A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25EE337F-0466-5516-42EF-B6DFEECC71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D5D71-B661-8324-CDBF-C6D9B3553601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21078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6210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953" y="2811608"/>
            <a:ext cx="457200" cy="4572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891668" y="3208692"/>
            <a:ext cx="844910" cy="96514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673297" y="2990321"/>
            <a:ext cx="844910" cy="140188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416101" y="2733125"/>
            <a:ext cx="844910" cy="191627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76356" y="2403359"/>
            <a:ext cx="1909906" cy="716073"/>
          </a:xfrm>
          <a:prstGeom prst="curvedConnector3">
            <a:avLst>
              <a:gd name="adj1" fmla="val 685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7418" y="1844098"/>
            <a:ext cx="1950673" cy="1875367"/>
          </a:xfrm>
          <a:prstGeom prst="curvedConnector3">
            <a:avLst>
              <a:gd name="adj1" fmla="val 61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98581" y="501110"/>
            <a:ext cx="3516861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285498" y="5617520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Competition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809016" y="24601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2798349" y="4375468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2642248" y="466535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Announcer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8900" y="3620508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26507636-5BF9-A566-551D-88347A7A8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575" y="921360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25EE337F-0466-5516-42EF-B6DFEECC7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3858" y="926226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9D5D71-B661-8324-CDBF-C6D9B3553601}"/>
              </a:ext>
            </a:extLst>
          </p:cNvPr>
          <p:cNvSpPr txBox="1"/>
          <p:nvPr/>
        </p:nvSpPr>
        <p:spPr>
          <a:xfrm>
            <a:off x="1027765" y="766481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Displays</a:t>
            </a:r>
          </a:p>
        </p:txBody>
      </p:sp>
    </p:spTree>
    <p:extLst>
      <p:ext uri="{BB962C8B-B14F-4D97-AF65-F5344CB8AC3E}">
        <p14:creationId xmlns:p14="http://schemas.microsoft.com/office/powerpoint/2010/main" val="32490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14</cp:revision>
  <dcterms:created xsi:type="dcterms:W3CDTF">2020-07-05T19:05:46Z</dcterms:created>
  <dcterms:modified xsi:type="dcterms:W3CDTF">2024-01-15T20:53:45Z</dcterms:modified>
</cp:coreProperties>
</file>