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6" r:id="rId2"/>
    <p:sldId id="265" r:id="rId3"/>
    <p:sldId id="267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73" autoAdjust="0"/>
  </p:normalViewPr>
  <p:slideViewPr>
    <p:cSldViewPr showGuides="1">
      <p:cViewPr varScale="1">
        <p:scale>
          <a:sx n="51" d="100"/>
          <a:sy n="51" d="100"/>
        </p:scale>
        <p:origin x="2448" y="84"/>
      </p:cViewPr>
      <p:guideLst>
        <p:guide pos="216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03A7B-FFA9-4535-9439-F7DED7245B92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F908-9C7F-4E65-AA24-D27633FD7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03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29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374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4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3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36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5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2023-12-11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964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2023-12-11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0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2023-12-11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272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40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73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2023-12-11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435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0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4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7063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063060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7" y="179969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544522" y="2455815"/>
            <a:ext cx="466794" cy="561726"/>
            <a:chOff x="2306845" y="1829911"/>
            <a:chExt cx="466794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2306845" y="2143428"/>
              <a:ext cx="46679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551178" y="3242849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447764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600164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2752564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587464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847899" y="3358423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429656" y="3241583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429656" y="3393983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429656" y="3546383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782613" y="3615234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2764373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</a:t>
            </a:r>
            <a:br>
              <a:rPr lang="fr-CA" sz="1013" dirty="0"/>
            </a:br>
            <a:r>
              <a:rPr lang="fr-CA" sz="1013" dirty="0"/>
              <a:t>Down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290848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679370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189067" y="3468508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1156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5175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161765" y="3303804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1506" y="1291182"/>
            <a:ext cx="16399" cy="494338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29118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6918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988630" y="348118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01585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3627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3316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12" idx="0"/>
            <a:endCxn id="299" idx="3"/>
          </p:cNvCxnSpPr>
          <p:nvPr/>
        </p:nvCxnSpPr>
        <p:spPr>
          <a:xfrm flipV="1">
            <a:off x="4077506" y="3518931"/>
            <a:ext cx="102072" cy="4009255"/>
          </a:xfrm>
          <a:prstGeom prst="bentConnector3">
            <a:avLst>
              <a:gd name="adj1" fmla="val 395627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496804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 1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572000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pic>
        <p:nvPicPr>
          <p:cNvPr id="1026" name="Picture 2" descr="Cheapest Computer Chip Raspberry Pi!">
            <a:extLst>
              <a:ext uri="{FF2B5EF4-FFF2-40B4-BE49-F238E27FC236}">
                <a16:creationId xmlns:a16="http://schemas.microsoft.com/office/drawing/2014/main" id="{87129B63-4842-D4CD-AC3F-B41472BA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469314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4F279C4-B471-79DD-033C-080DFBCA5273}"/>
              </a:ext>
            </a:extLst>
          </p:cNvPr>
          <p:cNvCxnSpPr>
            <a:cxnSpLocks/>
          </p:cNvCxnSpPr>
          <p:nvPr/>
        </p:nvCxnSpPr>
        <p:spPr>
          <a:xfrm flipH="1">
            <a:off x="2991446" y="480115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942FDE-7700-956D-8212-D8A99EBADEA4}"/>
              </a:ext>
            </a:extLst>
          </p:cNvPr>
          <p:cNvCxnSpPr/>
          <p:nvPr/>
        </p:nvCxnSpPr>
        <p:spPr>
          <a:xfrm flipH="1">
            <a:off x="2127350" y="479670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91E1AB-640F-494C-5E6A-B6C44E9008CC}"/>
              </a:ext>
            </a:extLst>
          </p:cNvPr>
          <p:cNvSpPr txBox="1"/>
          <p:nvPr/>
        </p:nvSpPr>
        <p:spPr>
          <a:xfrm>
            <a:off x="2169400" y="465307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422509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851920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397306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408107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407662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393299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B48EE2-5264-F63A-FC62-B894F0B45F3C}"/>
              </a:ext>
            </a:extLst>
          </p:cNvPr>
          <p:cNvSpPr txBox="1"/>
          <p:nvPr/>
        </p:nvSpPr>
        <p:spPr>
          <a:xfrm>
            <a:off x="1367999" y="634258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pic>
        <p:nvPicPr>
          <p:cNvPr id="71" name="Graphic 70" descr="Monitor with solid fill">
            <a:extLst>
              <a:ext uri="{FF2B5EF4-FFF2-40B4-BE49-F238E27FC236}">
                <a16:creationId xmlns:a16="http://schemas.microsoft.com/office/drawing/2014/main" id="{20AB791E-C5F4-086E-E890-24817C0D15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7924" y="5969406"/>
            <a:ext cx="463422" cy="463422"/>
          </a:xfrm>
          <a:prstGeom prst="rect">
            <a:avLst/>
          </a:prstGeom>
        </p:spPr>
      </p:pic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3336" y="6090553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3005029" y="623456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124534" y="619411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166584" y="605048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E66B2-7EEC-DD3A-3B15-DE4C12765BB1}"/>
              </a:ext>
            </a:extLst>
          </p:cNvPr>
          <p:cNvSpPr txBox="1"/>
          <p:nvPr/>
        </p:nvSpPr>
        <p:spPr>
          <a:xfrm>
            <a:off x="3636187" y="7600155"/>
            <a:ext cx="7361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OBS </a:t>
            </a:r>
            <a:r>
              <a:rPr lang="fr-CA" sz="1013" dirty="0" err="1">
                <a:solidFill>
                  <a:schemeClr val="accent1"/>
                </a:solidFill>
              </a:rPr>
              <a:t>Video</a:t>
            </a:r>
            <a:endParaRPr lang="fr-CA" sz="1013" dirty="0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E6D0A5-2880-390A-FB98-89A518ABBC2D}"/>
              </a:ext>
            </a:extLst>
          </p:cNvPr>
          <p:cNvSpPr/>
          <p:nvPr/>
        </p:nvSpPr>
        <p:spPr>
          <a:xfrm>
            <a:off x="3745322" y="7313873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31E83C-12EE-02B6-5517-CB9258172542}"/>
              </a:ext>
            </a:extLst>
          </p:cNvPr>
          <p:cNvSpPr/>
          <p:nvPr/>
        </p:nvSpPr>
        <p:spPr>
          <a:xfrm>
            <a:off x="3681028" y="7599313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43574" y="6559466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5522" y="6296819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514199" y="6663514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624387-6959-630D-511D-9ABDCA57CB2E}"/>
              </a:ext>
            </a:extLst>
          </p:cNvPr>
          <p:cNvSpPr txBox="1"/>
          <p:nvPr/>
        </p:nvSpPr>
        <p:spPr>
          <a:xfrm>
            <a:off x="1371266" y="572412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 2</a:t>
            </a:r>
          </a:p>
        </p:txBody>
      </p:sp>
      <p:pic>
        <p:nvPicPr>
          <p:cNvPr id="109" name="Graphic 108" descr="Monitor with solid fill">
            <a:extLst>
              <a:ext uri="{FF2B5EF4-FFF2-40B4-BE49-F238E27FC236}">
                <a16:creationId xmlns:a16="http://schemas.microsoft.com/office/drawing/2014/main" id="{2839C83A-E006-548D-46F9-15C9EE6851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5292080"/>
            <a:ext cx="463422" cy="463422"/>
          </a:xfrm>
          <a:prstGeom prst="rect">
            <a:avLst/>
          </a:prstGeom>
        </p:spPr>
      </p:pic>
      <p:pic>
        <p:nvPicPr>
          <p:cNvPr id="110" name="Picture 2" descr="Cheapest Computer Chip Raspberry Pi!">
            <a:extLst>
              <a:ext uri="{FF2B5EF4-FFF2-40B4-BE49-F238E27FC236}">
                <a16:creationId xmlns:a16="http://schemas.microsoft.com/office/drawing/2014/main" id="{6353A966-477A-2FED-C986-7F756E52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541322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DC3754C-CF7F-45F3-6129-D4DE55DCF45C}"/>
              </a:ext>
            </a:extLst>
          </p:cNvPr>
          <p:cNvCxnSpPr>
            <a:cxnSpLocks/>
          </p:cNvCxnSpPr>
          <p:nvPr/>
        </p:nvCxnSpPr>
        <p:spPr>
          <a:xfrm flipH="1">
            <a:off x="2991446" y="552123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8D6E36D-A4D9-5566-6BDA-6E3C7E76D2E7}"/>
              </a:ext>
            </a:extLst>
          </p:cNvPr>
          <p:cNvCxnSpPr/>
          <p:nvPr/>
        </p:nvCxnSpPr>
        <p:spPr>
          <a:xfrm flipH="1">
            <a:off x="2127350" y="551678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078C268-CB23-DC38-87B0-8C8E5A1BD3BD}"/>
              </a:ext>
            </a:extLst>
          </p:cNvPr>
          <p:cNvSpPr txBox="1"/>
          <p:nvPr/>
        </p:nvSpPr>
        <p:spPr>
          <a:xfrm>
            <a:off x="2169400" y="537315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418346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5AFCFC-F2FB-B5EA-7734-49FADDB93A33}"/>
              </a:ext>
            </a:extLst>
          </p:cNvPr>
          <p:cNvSpPr txBox="1"/>
          <p:nvPr/>
        </p:nvSpPr>
        <p:spPr>
          <a:xfrm>
            <a:off x="2312876" y="490354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571D8-767B-FF52-A550-4B3CF2ACAFB2}"/>
              </a:ext>
            </a:extLst>
          </p:cNvPr>
          <p:cNvSpPr txBox="1"/>
          <p:nvPr/>
        </p:nvSpPr>
        <p:spPr>
          <a:xfrm>
            <a:off x="2309609" y="562362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2FE3B1-412A-A541-D4A4-8355E6309B8C}"/>
              </a:ext>
            </a:extLst>
          </p:cNvPr>
          <p:cNvSpPr txBox="1"/>
          <p:nvPr/>
        </p:nvSpPr>
        <p:spPr>
          <a:xfrm>
            <a:off x="2306342" y="634370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1824946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05306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20212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 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175432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190363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53" name="Title 152">
            <a:extLst>
              <a:ext uri="{FF2B5EF4-FFF2-40B4-BE49-F238E27FC236}">
                <a16:creationId xmlns:a16="http://schemas.microsoft.com/office/drawing/2014/main" id="{C793986A-7433-4E2B-64CA-2A9A0B96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355171"/>
          </a:xfrm>
        </p:spPr>
        <p:txBody>
          <a:bodyPr>
            <a:noAutofit/>
          </a:bodyPr>
          <a:lstStyle/>
          <a:p>
            <a:r>
              <a:rPr lang="en-CA" sz="2800" dirty="0"/>
              <a:t>One Platform with Jury</a:t>
            </a:r>
          </a:p>
        </p:txBody>
      </p:sp>
    </p:spTree>
    <p:extLst>
      <p:ext uri="{BB962C8B-B14F-4D97-AF65-F5344CB8AC3E}">
        <p14:creationId xmlns:p14="http://schemas.microsoft.com/office/powerpoint/2010/main" val="186536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4502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063060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7" y="179969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544522" y="2455815"/>
            <a:ext cx="466794" cy="561726"/>
            <a:chOff x="2306845" y="1829911"/>
            <a:chExt cx="466794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2306845" y="2143428"/>
              <a:ext cx="46679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447764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600164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2752564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587464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2764373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 Down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290848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679370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1156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5175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6516" y="1290848"/>
            <a:ext cx="11389" cy="433610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29118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6918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01585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1066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3316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57" idx="3"/>
            <a:endCxn id="299" idx="3"/>
          </p:cNvCxnSpPr>
          <p:nvPr/>
        </p:nvCxnSpPr>
        <p:spPr>
          <a:xfrm flipH="1" flipV="1">
            <a:off x="4179578" y="3518931"/>
            <a:ext cx="5506" cy="3973294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417595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779912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343300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059832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318097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328899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328453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314090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0206" y="394829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2991899" y="405185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111404" y="405185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153454" y="390822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8184D6-AC77-38B9-81D3-CDFBABCB9A21}"/>
              </a:ext>
            </a:extLst>
          </p:cNvPr>
          <p:cNvGrpSpPr/>
          <p:nvPr/>
        </p:nvGrpSpPr>
        <p:grpSpPr>
          <a:xfrm>
            <a:off x="2395919" y="5456322"/>
            <a:ext cx="736100" cy="534491"/>
            <a:chOff x="2420888" y="3181003"/>
            <a:chExt cx="736100" cy="5344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5E66B2-7EEC-DD3A-3B15-DE4C12765BB1}"/>
                </a:ext>
              </a:extLst>
            </p:cNvPr>
            <p:cNvSpPr txBox="1"/>
            <p:nvPr/>
          </p:nvSpPr>
          <p:spPr>
            <a:xfrm>
              <a:off x="2420888" y="3467285"/>
              <a:ext cx="736100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>
                  <a:solidFill>
                    <a:schemeClr val="accent1"/>
                  </a:solidFill>
                </a:rPr>
                <a:t>OBS </a:t>
              </a:r>
              <a:r>
                <a:rPr lang="fr-CA" sz="1013" dirty="0" err="1">
                  <a:solidFill>
                    <a:schemeClr val="accent1"/>
                  </a:solidFill>
                </a:rPr>
                <a:t>Video</a:t>
              </a:r>
              <a:endParaRPr lang="fr-CA" sz="1013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E6D0A5-2880-390A-FB98-89A518ABBC2D}"/>
                </a:ext>
              </a:extLst>
            </p:cNvPr>
            <p:cNvSpPr/>
            <p:nvPr/>
          </p:nvSpPr>
          <p:spPr>
            <a:xfrm>
              <a:off x="2612489" y="3181003"/>
              <a:ext cx="364331" cy="246459"/>
            </a:xfrm>
            <a:custGeom>
              <a:avLst/>
              <a:gdLst>
                <a:gd name="connsiteX0" fmla="*/ 332184 w 364331"/>
                <a:gd name="connsiteY0" fmla="*/ 214313 h 246459"/>
                <a:gd name="connsiteX1" fmla="*/ 32147 w 364331"/>
                <a:gd name="connsiteY1" fmla="*/ 214313 h 246459"/>
                <a:gd name="connsiteX2" fmla="*/ 32147 w 364331"/>
                <a:gd name="connsiteY2" fmla="*/ 32147 h 246459"/>
                <a:gd name="connsiteX3" fmla="*/ 332184 w 364331"/>
                <a:gd name="connsiteY3" fmla="*/ 32147 h 246459"/>
                <a:gd name="connsiteX4" fmla="*/ 332184 w 364331"/>
                <a:gd name="connsiteY4" fmla="*/ 214313 h 246459"/>
                <a:gd name="connsiteX5" fmla="*/ 364331 w 364331"/>
                <a:gd name="connsiteY5" fmla="*/ 21431 h 246459"/>
                <a:gd name="connsiteX6" fmla="*/ 342900 w 364331"/>
                <a:gd name="connsiteY6" fmla="*/ 0 h 246459"/>
                <a:gd name="connsiteX7" fmla="*/ 21431 w 364331"/>
                <a:gd name="connsiteY7" fmla="*/ 0 h 246459"/>
                <a:gd name="connsiteX8" fmla="*/ 0 w 364331"/>
                <a:gd name="connsiteY8" fmla="*/ 21431 h 246459"/>
                <a:gd name="connsiteX9" fmla="*/ 0 w 364331"/>
                <a:gd name="connsiteY9" fmla="*/ 246459 h 246459"/>
                <a:gd name="connsiteX10" fmla="*/ 364331 w 364331"/>
                <a:gd name="connsiteY10" fmla="*/ 246459 h 246459"/>
                <a:gd name="connsiteX11" fmla="*/ 364331 w 364331"/>
                <a:gd name="connsiteY11" fmla="*/ 21431 h 24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331" h="246459">
                  <a:moveTo>
                    <a:pt x="332184" y="214313"/>
                  </a:moveTo>
                  <a:lnTo>
                    <a:pt x="32147" y="214313"/>
                  </a:lnTo>
                  <a:lnTo>
                    <a:pt x="32147" y="32147"/>
                  </a:lnTo>
                  <a:lnTo>
                    <a:pt x="332184" y="32147"/>
                  </a:lnTo>
                  <a:lnTo>
                    <a:pt x="332184" y="214313"/>
                  </a:lnTo>
                  <a:close/>
                  <a:moveTo>
                    <a:pt x="364331" y="21431"/>
                  </a:moveTo>
                  <a:cubicBezTo>
                    <a:pt x="364331" y="9644"/>
                    <a:pt x="354687" y="0"/>
                    <a:pt x="342900" y="0"/>
                  </a:cubicBezTo>
                  <a:lnTo>
                    <a:pt x="21431" y="0"/>
                  </a:lnTo>
                  <a:cubicBezTo>
                    <a:pt x="9644" y="0"/>
                    <a:pt x="0" y="9644"/>
                    <a:pt x="0" y="21431"/>
                  </a:cubicBezTo>
                  <a:lnTo>
                    <a:pt x="0" y="246459"/>
                  </a:lnTo>
                  <a:lnTo>
                    <a:pt x="364331" y="246459"/>
                  </a:lnTo>
                  <a:lnTo>
                    <a:pt x="364331" y="21431"/>
                  </a:lnTo>
                  <a:close/>
                </a:path>
              </a:pathLst>
            </a:custGeom>
            <a:solidFill>
              <a:schemeClr val="bg1"/>
            </a:solidFill>
            <a:ln w="53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31E83C-12EE-02B6-5517-CB9258172542}"/>
                </a:ext>
              </a:extLst>
            </p:cNvPr>
            <p:cNvSpPr/>
            <p:nvPr/>
          </p:nvSpPr>
          <p:spPr>
            <a:xfrm>
              <a:off x="2548195" y="3466443"/>
              <a:ext cx="492918" cy="32146"/>
            </a:xfrm>
            <a:custGeom>
              <a:avLst/>
              <a:gdLst>
                <a:gd name="connsiteX0" fmla="*/ 278606 w 492918"/>
                <a:gd name="connsiteY0" fmla="*/ 0 h 32146"/>
                <a:gd name="connsiteX1" fmla="*/ 278606 w 492918"/>
                <a:gd name="connsiteY1" fmla="*/ 5358 h 32146"/>
                <a:gd name="connsiteX2" fmla="*/ 273248 w 492918"/>
                <a:gd name="connsiteY2" fmla="*/ 10716 h 32146"/>
                <a:gd name="connsiteX3" fmla="*/ 219670 w 492918"/>
                <a:gd name="connsiteY3" fmla="*/ 10716 h 32146"/>
                <a:gd name="connsiteX4" fmla="*/ 214313 w 492918"/>
                <a:gd name="connsiteY4" fmla="*/ 5358 h 32146"/>
                <a:gd name="connsiteX5" fmla="*/ 214313 w 492918"/>
                <a:gd name="connsiteY5" fmla="*/ 0 h 32146"/>
                <a:gd name="connsiteX6" fmla="*/ 0 w 492918"/>
                <a:gd name="connsiteY6" fmla="*/ 0 h 32146"/>
                <a:gd name="connsiteX7" fmla="*/ 0 w 492918"/>
                <a:gd name="connsiteY7" fmla="*/ 10716 h 32146"/>
                <a:gd name="connsiteX8" fmla="*/ 21431 w 492918"/>
                <a:gd name="connsiteY8" fmla="*/ 32147 h 32146"/>
                <a:gd name="connsiteX9" fmla="*/ 471488 w 492918"/>
                <a:gd name="connsiteY9" fmla="*/ 32147 h 32146"/>
                <a:gd name="connsiteX10" fmla="*/ 492919 w 492918"/>
                <a:gd name="connsiteY10" fmla="*/ 10716 h 32146"/>
                <a:gd name="connsiteX11" fmla="*/ 492919 w 492918"/>
                <a:gd name="connsiteY11" fmla="*/ 0 h 32146"/>
                <a:gd name="connsiteX12" fmla="*/ 278606 w 492918"/>
                <a:gd name="connsiteY12" fmla="*/ 0 h 3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2918" h="32146">
                  <a:moveTo>
                    <a:pt x="278606" y="0"/>
                  </a:moveTo>
                  <a:lnTo>
                    <a:pt x="278606" y="5358"/>
                  </a:lnTo>
                  <a:cubicBezTo>
                    <a:pt x="278606" y="8572"/>
                    <a:pt x="276463" y="10716"/>
                    <a:pt x="273248" y="10716"/>
                  </a:cubicBezTo>
                  <a:lnTo>
                    <a:pt x="219670" y="10716"/>
                  </a:lnTo>
                  <a:cubicBezTo>
                    <a:pt x="216456" y="10716"/>
                    <a:pt x="214313" y="8572"/>
                    <a:pt x="214313" y="5358"/>
                  </a:cubicBezTo>
                  <a:lnTo>
                    <a:pt x="214313" y="0"/>
                  </a:lnTo>
                  <a:lnTo>
                    <a:pt x="0" y="0"/>
                  </a:lnTo>
                  <a:lnTo>
                    <a:pt x="0" y="10716"/>
                  </a:lnTo>
                  <a:cubicBezTo>
                    <a:pt x="0" y="22503"/>
                    <a:pt x="9644" y="32147"/>
                    <a:pt x="21431" y="32147"/>
                  </a:cubicBezTo>
                  <a:lnTo>
                    <a:pt x="471488" y="32147"/>
                  </a:lnTo>
                  <a:cubicBezTo>
                    <a:pt x="483275" y="32147"/>
                    <a:pt x="492919" y="22503"/>
                    <a:pt x="492919" y="10716"/>
                  </a:cubicBezTo>
                  <a:lnTo>
                    <a:pt x="492919" y="0"/>
                  </a:lnTo>
                  <a:lnTo>
                    <a:pt x="278606" y="0"/>
                  </a:lnTo>
                  <a:close/>
                </a:path>
              </a:pathLst>
            </a:custGeom>
            <a:solidFill>
              <a:schemeClr val="bg1"/>
            </a:solidFill>
            <a:ln w="53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17964" y="6559466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9912" y="6296819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514199" y="6663514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339137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2FE3B1-412A-A541-D4A4-8355E6309B8C}"/>
              </a:ext>
            </a:extLst>
          </p:cNvPr>
          <p:cNvSpPr txBox="1"/>
          <p:nvPr/>
        </p:nvSpPr>
        <p:spPr>
          <a:xfrm>
            <a:off x="2306342" y="4139952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1824946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05306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20212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175432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190363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4BE69-A334-376E-E5E2-59EAE50033DE}"/>
              </a:ext>
            </a:extLst>
          </p:cNvPr>
          <p:cNvCxnSpPr>
            <a:cxnSpLocks/>
          </p:cNvCxnSpPr>
          <p:nvPr/>
        </p:nvCxnSpPr>
        <p:spPr>
          <a:xfrm flipH="1">
            <a:off x="2994136" y="561611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96A37BA5-7ACC-C11E-42B1-F6B9B0595A6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349516" y="7560094"/>
            <a:ext cx="710946" cy="29194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CC05BF-E184-4C27-D615-EE74C8974A0D}"/>
              </a:ext>
            </a:extLst>
          </p:cNvPr>
          <p:cNvCxnSpPr>
            <a:cxnSpLocks/>
          </p:cNvCxnSpPr>
          <p:nvPr/>
        </p:nvCxnSpPr>
        <p:spPr>
          <a:xfrm>
            <a:off x="3429000" y="7117375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210F97-D564-9495-EA40-1C7C42F17B44}"/>
              </a:ext>
            </a:extLst>
          </p:cNvPr>
          <p:cNvCxnSpPr>
            <a:cxnSpLocks/>
          </p:cNvCxnSpPr>
          <p:nvPr/>
        </p:nvCxnSpPr>
        <p:spPr>
          <a:xfrm flipH="1">
            <a:off x="2888940" y="711737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FCADDC-DB1F-F6E9-E3ED-F0C03293A02B}"/>
              </a:ext>
            </a:extLst>
          </p:cNvPr>
          <p:cNvCxnSpPr>
            <a:cxnSpLocks/>
          </p:cNvCxnSpPr>
          <p:nvPr/>
        </p:nvCxnSpPr>
        <p:spPr>
          <a:xfrm flipH="1">
            <a:off x="2902523" y="73694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284DD1-287C-E33D-510D-C4757FF83529}"/>
              </a:ext>
            </a:extLst>
          </p:cNvPr>
          <p:cNvCxnSpPr>
            <a:cxnSpLocks/>
          </p:cNvCxnSpPr>
          <p:nvPr/>
        </p:nvCxnSpPr>
        <p:spPr>
          <a:xfrm flipH="1">
            <a:off x="2902523" y="76574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F40BC6-A757-4AA6-1A78-9D1530F3F3F2}"/>
              </a:ext>
            </a:extLst>
          </p:cNvPr>
          <p:cNvCxnSpPr>
            <a:cxnSpLocks/>
          </p:cNvCxnSpPr>
          <p:nvPr/>
        </p:nvCxnSpPr>
        <p:spPr>
          <a:xfrm flipH="1">
            <a:off x="2902523" y="788436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ED8BE1-AECB-4982-27A9-680AB5911974}"/>
              </a:ext>
            </a:extLst>
          </p:cNvPr>
          <p:cNvCxnSpPr>
            <a:cxnSpLocks/>
          </p:cNvCxnSpPr>
          <p:nvPr/>
        </p:nvCxnSpPr>
        <p:spPr>
          <a:xfrm flipH="1">
            <a:off x="2902523" y="820840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4A9254-3A20-187D-6AF2-39A98BE95D57}"/>
              </a:ext>
            </a:extLst>
          </p:cNvPr>
          <p:cNvSpPr txBox="1"/>
          <p:nvPr/>
        </p:nvSpPr>
        <p:spPr>
          <a:xfrm>
            <a:off x="3356884" y="733339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FDC4ED-F44A-FA37-F861-BA458A9B90F1}"/>
              </a:ext>
            </a:extLst>
          </p:cNvPr>
          <p:cNvSpPr txBox="1"/>
          <p:nvPr/>
        </p:nvSpPr>
        <p:spPr>
          <a:xfrm>
            <a:off x="1941157" y="7534387"/>
            <a:ext cx="939371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Extra platforms</a:t>
            </a:r>
            <a:br>
              <a:rPr lang="fr-CA" sz="1013" dirty="0"/>
            </a:br>
            <a:r>
              <a:rPr lang="fr-CA" sz="1013" dirty="0"/>
              <a:t>are </a:t>
            </a:r>
            <a:r>
              <a:rPr lang="fr-CA" sz="1013" dirty="0" err="1"/>
              <a:t>identical</a:t>
            </a:r>
            <a:r>
              <a:rPr lang="fr-CA" sz="1013" dirty="0"/>
              <a:t> to Platform 1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665FF1E6-49E8-9304-73B1-A66548A999FF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Two platforms, no Jury</a:t>
            </a:r>
          </a:p>
        </p:txBody>
      </p:sp>
    </p:spTree>
    <p:extLst>
      <p:ext uri="{BB962C8B-B14F-4D97-AF65-F5344CB8AC3E}">
        <p14:creationId xmlns:p14="http://schemas.microsoft.com/office/powerpoint/2010/main" val="348897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4502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1066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57" idx="3"/>
            <a:endCxn id="299" idx="3"/>
          </p:cNvCxnSpPr>
          <p:nvPr/>
        </p:nvCxnSpPr>
        <p:spPr>
          <a:xfrm flipH="1" flipV="1">
            <a:off x="4179578" y="3518931"/>
            <a:ext cx="5506" cy="3973294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17964" y="6559466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9912" y="6296819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514199" y="6663514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96A37BA5-7ACC-C11E-42B1-F6B9B0595A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3349516" y="7560094"/>
            <a:ext cx="710946" cy="29194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CC05BF-E184-4C27-D615-EE74C8974A0D}"/>
              </a:ext>
            </a:extLst>
          </p:cNvPr>
          <p:cNvCxnSpPr>
            <a:cxnSpLocks/>
          </p:cNvCxnSpPr>
          <p:nvPr/>
        </p:nvCxnSpPr>
        <p:spPr>
          <a:xfrm>
            <a:off x="3429000" y="7117375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210F97-D564-9495-EA40-1C7C42F17B44}"/>
              </a:ext>
            </a:extLst>
          </p:cNvPr>
          <p:cNvCxnSpPr>
            <a:cxnSpLocks/>
          </p:cNvCxnSpPr>
          <p:nvPr/>
        </p:nvCxnSpPr>
        <p:spPr>
          <a:xfrm flipH="1">
            <a:off x="2888940" y="711737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FCADDC-DB1F-F6E9-E3ED-F0C03293A02B}"/>
              </a:ext>
            </a:extLst>
          </p:cNvPr>
          <p:cNvCxnSpPr>
            <a:cxnSpLocks/>
          </p:cNvCxnSpPr>
          <p:nvPr/>
        </p:nvCxnSpPr>
        <p:spPr>
          <a:xfrm flipH="1">
            <a:off x="2902523" y="73694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284DD1-287C-E33D-510D-C4757FF83529}"/>
              </a:ext>
            </a:extLst>
          </p:cNvPr>
          <p:cNvCxnSpPr>
            <a:cxnSpLocks/>
          </p:cNvCxnSpPr>
          <p:nvPr/>
        </p:nvCxnSpPr>
        <p:spPr>
          <a:xfrm flipH="1">
            <a:off x="2902523" y="76574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F40BC6-A757-4AA6-1A78-9D1530F3F3F2}"/>
              </a:ext>
            </a:extLst>
          </p:cNvPr>
          <p:cNvCxnSpPr>
            <a:cxnSpLocks/>
          </p:cNvCxnSpPr>
          <p:nvPr/>
        </p:nvCxnSpPr>
        <p:spPr>
          <a:xfrm flipH="1">
            <a:off x="2902523" y="788436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ED8BE1-AECB-4982-27A9-680AB5911974}"/>
              </a:ext>
            </a:extLst>
          </p:cNvPr>
          <p:cNvCxnSpPr>
            <a:cxnSpLocks/>
          </p:cNvCxnSpPr>
          <p:nvPr/>
        </p:nvCxnSpPr>
        <p:spPr>
          <a:xfrm flipH="1">
            <a:off x="2902523" y="820840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4A9254-3A20-187D-6AF2-39A98BE95D57}"/>
              </a:ext>
            </a:extLst>
          </p:cNvPr>
          <p:cNvSpPr txBox="1"/>
          <p:nvPr/>
        </p:nvSpPr>
        <p:spPr>
          <a:xfrm>
            <a:off x="3356884" y="733339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FDC4ED-F44A-FA37-F861-BA458A9B90F1}"/>
              </a:ext>
            </a:extLst>
          </p:cNvPr>
          <p:cNvSpPr txBox="1"/>
          <p:nvPr/>
        </p:nvSpPr>
        <p:spPr>
          <a:xfrm>
            <a:off x="1941157" y="753438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Identical</a:t>
            </a:r>
            <a:r>
              <a:rPr lang="fr-CA" sz="1013" dirty="0"/>
              <a:t> to Platform 1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665FF1E6-49E8-9304-73B1-A66548A999FF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Fully-Compliant Setup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11274-F690-737F-BF47-9ABA76D4617D}"/>
              </a:ext>
            </a:extLst>
          </p:cNvPr>
          <p:cNvGrpSpPr/>
          <p:nvPr/>
        </p:nvGrpSpPr>
        <p:grpSpPr>
          <a:xfrm>
            <a:off x="2385825" y="1351092"/>
            <a:ext cx="768159" cy="547716"/>
            <a:chOff x="2148148" y="108717"/>
            <a:chExt cx="768159" cy="547716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DF2CDA4B-89EE-87B8-AEF4-EB6341815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D266A9-4490-D05E-DA28-1C47597FDA33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1C1C7-B18F-DD91-1540-2D32B35CEB86}"/>
              </a:ext>
            </a:extLst>
          </p:cNvPr>
          <p:cNvGrpSpPr/>
          <p:nvPr/>
        </p:nvGrpSpPr>
        <p:grpSpPr>
          <a:xfrm>
            <a:off x="2461968" y="2087724"/>
            <a:ext cx="615874" cy="572413"/>
            <a:chOff x="2224291" y="3843806"/>
            <a:chExt cx="615874" cy="5724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C3CBF2-1E43-B1E6-CC60-7EFBC92CB9E4}"/>
                </a:ext>
              </a:extLst>
            </p:cNvPr>
            <p:cNvSpPr txBox="1"/>
            <p:nvPr/>
          </p:nvSpPr>
          <p:spPr>
            <a:xfrm>
              <a:off x="2224291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21" name="Graphic 20" descr="Laptop">
              <a:extLst>
                <a:ext uri="{FF2B5EF4-FFF2-40B4-BE49-F238E27FC236}">
                  <a16:creationId xmlns:a16="http://schemas.microsoft.com/office/drawing/2014/main" id="{3035004C-BAC6-63C9-69A2-B07CE549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B7E71A-88A1-074A-2EDF-3BD7D569D624}"/>
              </a:ext>
            </a:extLst>
          </p:cNvPr>
          <p:cNvGrpSpPr/>
          <p:nvPr/>
        </p:nvGrpSpPr>
        <p:grpSpPr>
          <a:xfrm>
            <a:off x="2544522" y="2743847"/>
            <a:ext cx="466794" cy="561726"/>
            <a:chOff x="2306845" y="1829911"/>
            <a:chExt cx="466794" cy="561726"/>
          </a:xfrm>
        </p:grpSpPr>
        <p:pic>
          <p:nvPicPr>
            <p:cNvPr id="33" name="Graphic 32" descr="Laptop">
              <a:extLst>
                <a:ext uri="{FF2B5EF4-FFF2-40B4-BE49-F238E27FC236}">
                  <a16:creationId xmlns:a16="http://schemas.microsoft.com/office/drawing/2014/main" id="{863BB1C3-D201-9DA0-8495-9F8D2D1B4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947D11-55ED-156F-C529-018A11BD0A19}"/>
                </a:ext>
              </a:extLst>
            </p:cNvPr>
            <p:cNvSpPr txBox="1"/>
            <p:nvPr/>
          </p:nvSpPr>
          <p:spPr>
            <a:xfrm>
              <a:off x="2306845" y="2143428"/>
              <a:ext cx="46679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E20DF3-F44E-9C07-DCF6-0A9294ECBA13}"/>
              </a:ext>
            </a:extLst>
          </p:cNvPr>
          <p:cNvGrpSpPr/>
          <p:nvPr/>
        </p:nvGrpSpPr>
        <p:grpSpPr>
          <a:xfrm>
            <a:off x="2551178" y="3530881"/>
            <a:ext cx="437452" cy="586249"/>
            <a:chOff x="2313501" y="2966382"/>
            <a:chExt cx="437452" cy="586249"/>
          </a:xfrm>
        </p:grpSpPr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CC3EA493-71B2-142D-8291-292167918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907213-F690-4C46-FA89-BEA861B9E5C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01F5D7-8BE9-B86C-38F4-B22DDDF49A88}"/>
              </a:ext>
            </a:extLst>
          </p:cNvPr>
          <p:cNvGrpSpPr/>
          <p:nvPr/>
        </p:nvGrpSpPr>
        <p:grpSpPr>
          <a:xfrm>
            <a:off x="443894" y="2735796"/>
            <a:ext cx="232013" cy="118656"/>
            <a:chOff x="921224" y="2236645"/>
            <a:chExt cx="934872" cy="466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8786FA-FD5A-9FAB-6AE1-51BB0AE38440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C6B112B0-8CBE-6F05-290A-76827B7C2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3" name="Graphic 42" descr="Checkmark with solid fill">
              <a:extLst>
                <a:ext uri="{FF2B5EF4-FFF2-40B4-BE49-F238E27FC236}">
                  <a16:creationId xmlns:a16="http://schemas.microsoft.com/office/drawing/2014/main" id="{CD289E1B-0A66-1814-3600-A1D143A96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AC5613-0692-D21D-9D72-48A976F0DBBC}"/>
              </a:ext>
            </a:extLst>
          </p:cNvPr>
          <p:cNvGrpSpPr/>
          <p:nvPr/>
        </p:nvGrpSpPr>
        <p:grpSpPr>
          <a:xfrm>
            <a:off x="443894" y="2888196"/>
            <a:ext cx="232013" cy="118656"/>
            <a:chOff x="921224" y="2236645"/>
            <a:chExt cx="934872" cy="466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4A800B-883C-C5B4-4570-ADF37ABCC06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C8A98AC8-16CE-B9AE-A6B6-965A05C27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9" name="Graphic 58" descr="Checkmark with solid fill">
              <a:extLst>
                <a:ext uri="{FF2B5EF4-FFF2-40B4-BE49-F238E27FC236}">
                  <a16:creationId xmlns:a16="http://schemas.microsoft.com/office/drawing/2014/main" id="{A7E08787-9C68-CE21-BAE5-B14D35CFE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487E55-0D22-196A-5577-5AC4769D0F8B}"/>
              </a:ext>
            </a:extLst>
          </p:cNvPr>
          <p:cNvGrpSpPr/>
          <p:nvPr/>
        </p:nvGrpSpPr>
        <p:grpSpPr>
          <a:xfrm>
            <a:off x="443894" y="3040596"/>
            <a:ext cx="232013" cy="118656"/>
            <a:chOff x="921224" y="2236645"/>
            <a:chExt cx="934872" cy="4665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94FCD8D-D318-19D7-F928-FD4F5DE9021A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4" name="Graphic 63" descr="Close with solid fill">
              <a:extLst>
                <a:ext uri="{FF2B5EF4-FFF2-40B4-BE49-F238E27FC236}">
                  <a16:creationId xmlns:a16="http://schemas.microsoft.com/office/drawing/2014/main" id="{470DEB1B-B2D8-DAB1-72E4-A4CDEB0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F2C85B3E-8608-4A9E-8E7C-FE900F49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CF2ECA7-1DBC-8AB8-EC29-9F8C89E98CC0}"/>
              </a:ext>
            </a:extLst>
          </p:cNvPr>
          <p:cNvSpPr/>
          <p:nvPr/>
        </p:nvSpPr>
        <p:spPr>
          <a:xfrm>
            <a:off x="942177" y="2875496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C49EB0-3EF7-2F34-7A6E-1FF9F7510675}"/>
              </a:ext>
            </a:extLst>
          </p:cNvPr>
          <p:cNvSpPr/>
          <p:nvPr/>
        </p:nvSpPr>
        <p:spPr>
          <a:xfrm>
            <a:off x="847899" y="3646455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1C8C1CD-1B32-5D49-9BC4-579F6D5481FA}"/>
              </a:ext>
            </a:extLst>
          </p:cNvPr>
          <p:cNvGrpSpPr/>
          <p:nvPr/>
        </p:nvGrpSpPr>
        <p:grpSpPr>
          <a:xfrm>
            <a:off x="429656" y="3529615"/>
            <a:ext cx="232013" cy="118656"/>
            <a:chOff x="921224" y="2236645"/>
            <a:chExt cx="934872" cy="4665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1F86818-6F14-7068-4371-7EA819D63082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3" name="Graphic 82" descr="Close with solid fill">
              <a:extLst>
                <a:ext uri="{FF2B5EF4-FFF2-40B4-BE49-F238E27FC236}">
                  <a16:creationId xmlns:a16="http://schemas.microsoft.com/office/drawing/2014/main" id="{AF96362C-4664-3E25-DD8A-A44A8E266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D746A6A6-0A0D-29C8-B1DB-D96C9374D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CBEC08-6961-FD88-252B-C190870B239C}"/>
              </a:ext>
            </a:extLst>
          </p:cNvPr>
          <p:cNvGrpSpPr/>
          <p:nvPr/>
        </p:nvGrpSpPr>
        <p:grpSpPr>
          <a:xfrm>
            <a:off x="429656" y="3682015"/>
            <a:ext cx="232013" cy="118656"/>
            <a:chOff x="921224" y="2236645"/>
            <a:chExt cx="934872" cy="4665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C37636D-45B7-0DFB-9C5D-3376C880D1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8" name="Graphic 87" descr="Close with solid fill">
              <a:extLst>
                <a:ext uri="{FF2B5EF4-FFF2-40B4-BE49-F238E27FC236}">
                  <a16:creationId xmlns:a16="http://schemas.microsoft.com/office/drawing/2014/main" id="{9E193789-D3B9-DEC7-D89B-0FE2D1BD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AAE75629-EAA7-D582-CE97-A04176078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9AA4563-AA21-4F10-4675-022205118089}"/>
              </a:ext>
            </a:extLst>
          </p:cNvPr>
          <p:cNvGrpSpPr/>
          <p:nvPr/>
        </p:nvGrpSpPr>
        <p:grpSpPr>
          <a:xfrm>
            <a:off x="429656" y="3834415"/>
            <a:ext cx="232013" cy="118656"/>
            <a:chOff x="921224" y="2236645"/>
            <a:chExt cx="934872" cy="4665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EF196DA-17B7-A552-1672-4B869B9AB18C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899E301C-C5E0-EE68-A562-A2E63296C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32E6E324-5278-7FB5-E989-B0A1CE917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A585A2A-171D-0C54-DC68-2FA1A91DD83D}"/>
              </a:ext>
            </a:extLst>
          </p:cNvPr>
          <p:cNvSpPr txBox="1"/>
          <p:nvPr/>
        </p:nvSpPr>
        <p:spPr>
          <a:xfrm>
            <a:off x="782613" y="3903266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CC4809-C2F8-FB40-F9E8-58126F23B983}"/>
              </a:ext>
            </a:extLst>
          </p:cNvPr>
          <p:cNvSpPr txBox="1"/>
          <p:nvPr/>
        </p:nvSpPr>
        <p:spPr>
          <a:xfrm>
            <a:off x="709478" y="3052405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</a:t>
            </a:r>
            <a:br>
              <a:rPr lang="fr-CA" sz="1013" dirty="0"/>
            </a:br>
            <a:r>
              <a:rPr lang="fr-CA" sz="1013" dirty="0"/>
              <a:t>Down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B751C50-23BE-F6C7-10FD-A65A6D1D8886}"/>
              </a:ext>
            </a:extLst>
          </p:cNvPr>
          <p:cNvCxnSpPr>
            <a:cxnSpLocks/>
            <a:stCxn id="149" idx="3"/>
            <a:endCxn id="5" idx="1"/>
          </p:cNvCxnSpPr>
          <p:nvPr/>
        </p:nvCxnSpPr>
        <p:spPr>
          <a:xfrm>
            <a:off x="1264492" y="1578880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431DF21-BE0C-A4E1-8337-DE34DEF69807}"/>
              </a:ext>
            </a:extLst>
          </p:cNvPr>
          <p:cNvCxnSpPr>
            <a:stCxn id="33" idx="1"/>
            <a:endCxn id="68" idx="3"/>
          </p:cNvCxnSpPr>
          <p:nvPr/>
        </p:nvCxnSpPr>
        <p:spPr>
          <a:xfrm flipH="1" flipV="1">
            <a:off x="1094790" y="2967402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70897B9-5B9D-51A5-295A-3CA35A821CF2}"/>
              </a:ext>
            </a:extLst>
          </p:cNvPr>
          <p:cNvCxnSpPr>
            <a:cxnSpLocks/>
            <a:stCxn id="37" idx="1"/>
            <a:endCxn id="70" idx="3"/>
          </p:cNvCxnSpPr>
          <p:nvPr/>
        </p:nvCxnSpPr>
        <p:spPr>
          <a:xfrm flipH="1" flipV="1">
            <a:off x="1189067" y="3756540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F023C67-7798-C091-6B6F-C41C5D7D291A}"/>
              </a:ext>
            </a:extLst>
          </p:cNvPr>
          <p:cNvSpPr txBox="1"/>
          <p:nvPr/>
        </p:nvSpPr>
        <p:spPr>
          <a:xfrm>
            <a:off x="2139914" y="140364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B941509-CA46-0A58-937E-8FA8B74BACF3}"/>
              </a:ext>
            </a:extLst>
          </p:cNvPr>
          <p:cNvSpPr txBox="1"/>
          <p:nvPr/>
        </p:nvSpPr>
        <p:spPr>
          <a:xfrm>
            <a:off x="2161765" y="280553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B596F82-8EE2-071A-1E71-7780C4C2613C}"/>
              </a:ext>
            </a:extLst>
          </p:cNvPr>
          <p:cNvSpPr txBox="1"/>
          <p:nvPr/>
        </p:nvSpPr>
        <p:spPr>
          <a:xfrm>
            <a:off x="2161765" y="359183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984CDEF-1F82-37BC-5320-0A3F8261BBBE}"/>
              </a:ext>
            </a:extLst>
          </p:cNvPr>
          <p:cNvCxnSpPr>
            <a:cxnSpLocks/>
          </p:cNvCxnSpPr>
          <p:nvPr/>
        </p:nvCxnSpPr>
        <p:spPr>
          <a:xfrm>
            <a:off x="3531506" y="1579214"/>
            <a:ext cx="0" cy="4266061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3A7F74E-5D6C-7948-2798-ED529AD51B5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988630" y="157921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C409093-C1B7-EA1C-5CCB-6C60A615D074}"/>
              </a:ext>
            </a:extLst>
          </p:cNvPr>
          <p:cNvCxnSpPr>
            <a:cxnSpLocks/>
          </p:cNvCxnSpPr>
          <p:nvPr/>
        </p:nvCxnSpPr>
        <p:spPr>
          <a:xfrm flipH="1">
            <a:off x="2988630" y="297984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4B24FED-865B-2A08-00AD-F3D21E1B57CD}"/>
              </a:ext>
            </a:extLst>
          </p:cNvPr>
          <p:cNvCxnSpPr>
            <a:cxnSpLocks/>
          </p:cNvCxnSpPr>
          <p:nvPr/>
        </p:nvCxnSpPr>
        <p:spPr>
          <a:xfrm flipH="1">
            <a:off x="2988630" y="376922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03C625F-136E-C365-2A54-30B7BF7DBB87}"/>
              </a:ext>
            </a:extLst>
          </p:cNvPr>
          <p:cNvCxnSpPr>
            <a:cxnSpLocks/>
          </p:cNvCxnSpPr>
          <p:nvPr/>
        </p:nvCxnSpPr>
        <p:spPr>
          <a:xfrm flipH="1">
            <a:off x="2988630" y="230388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9B03FAA-FFF0-3627-B8CD-28F1A595E2CD}"/>
              </a:ext>
            </a:extLst>
          </p:cNvPr>
          <p:cNvSpPr txBox="1"/>
          <p:nvPr/>
        </p:nvSpPr>
        <p:spPr>
          <a:xfrm>
            <a:off x="613969" y="1619672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FA83E8C-DBA3-FEC1-A5C4-93618FBAF9DB}"/>
              </a:ext>
            </a:extLst>
          </p:cNvPr>
          <p:cNvSpPr txBox="1"/>
          <p:nvPr/>
        </p:nvSpPr>
        <p:spPr>
          <a:xfrm>
            <a:off x="1371266" y="525607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pic>
        <p:nvPicPr>
          <p:cNvPr id="116" name="Graphic 115" descr="Monitor with solid fill">
            <a:extLst>
              <a:ext uri="{FF2B5EF4-FFF2-40B4-BE49-F238E27FC236}">
                <a16:creationId xmlns:a16="http://schemas.microsoft.com/office/drawing/2014/main" id="{3CA2656D-AC09-69DB-CCBF-CBFC394E20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860032"/>
            <a:ext cx="463422" cy="46342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E2AEA91-9203-F0C4-C3FF-7B929050F975}"/>
              </a:ext>
            </a:extLst>
          </p:cNvPr>
          <p:cNvSpPr txBox="1"/>
          <p:nvPr/>
        </p:nvSpPr>
        <p:spPr>
          <a:xfrm>
            <a:off x="1371266" y="451312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</a:t>
            </a:r>
            <a:br>
              <a:rPr lang="fr-CA" sz="1013" dirty="0"/>
            </a:b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18" name="Graphic 117" descr="Monitor with solid fill">
            <a:extLst>
              <a:ext uri="{FF2B5EF4-FFF2-40B4-BE49-F238E27FC236}">
                <a16:creationId xmlns:a16="http://schemas.microsoft.com/office/drawing/2014/main" id="{B1F94CB9-C1D6-7A24-5C7B-0F15C3A9F9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139952"/>
            <a:ext cx="463422" cy="463422"/>
          </a:xfrm>
          <a:prstGeom prst="rect">
            <a:avLst/>
          </a:prstGeom>
        </p:spPr>
      </p:pic>
      <p:pic>
        <p:nvPicPr>
          <p:cNvPr id="120" name="Picture 2" descr="Cheapest Computer Chip Raspberry Pi!">
            <a:extLst>
              <a:ext uri="{FF2B5EF4-FFF2-40B4-BE49-F238E27FC236}">
                <a16:creationId xmlns:a16="http://schemas.microsoft.com/office/drawing/2014/main" id="{5932AF64-D9A9-73FB-6319-30031647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426109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4ADE73-6920-D0ED-C12D-82D736024753}"/>
              </a:ext>
            </a:extLst>
          </p:cNvPr>
          <p:cNvCxnSpPr>
            <a:cxnSpLocks/>
          </p:cNvCxnSpPr>
          <p:nvPr/>
        </p:nvCxnSpPr>
        <p:spPr>
          <a:xfrm flipH="1">
            <a:off x="2991446" y="436911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48C683B-B38C-8D30-43D4-12B14AEB7B8B}"/>
              </a:ext>
            </a:extLst>
          </p:cNvPr>
          <p:cNvCxnSpPr/>
          <p:nvPr/>
        </p:nvCxnSpPr>
        <p:spPr>
          <a:xfrm flipH="1">
            <a:off x="2127350" y="436465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A42FB15-97E9-22D1-8B5A-9AB852B9EDD7}"/>
              </a:ext>
            </a:extLst>
          </p:cNvPr>
          <p:cNvSpPr txBox="1"/>
          <p:nvPr/>
        </p:nvSpPr>
        <p:spPr>
          <a:xfrm>
            <a:off x="2169400" y="422102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DC35F4-F03E-ACBE-073F-F1674A4D6F62}"/>
              </a:ext>
            </a:extLst>
          </p:cNvPr>
          <p:cNvSpPr txBox="1"/>
          <p:nvPr/>
        </p:nvSpPr>
        <p:spPr>
          <a:xfrm>
            <a:off x="1367999" y="6630613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</a:t>
            </a:r>
            <a:r>
              <a:rPr lang="fr-CA" sz="1013" dirty="0" err="1"/>
              <a:t>Attempt</a:t>
            </a:r>
            <a:r>
              <a:rPr lang="fr-CA" sz="1013" dirty="0"/>
              <a:t> </a:t>
            </a: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25" name="Graphic 124" descr="Monitor with solid fill">
            <a:extLst>
              <a:ext uri="{FF2B5EF4-FFF2-40B4-BE49-F238E27FC236}">
                <a16:creationId xmlns:a16="http://schemas.microsoft.com/office/drawing/2014/main" id="{795A17EF-95FA-DE8F-80AB-7E96055754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7924" y="6257438"/>
            <a:ext cx="463422" cy="46342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FAB062A-DA55-6E10-510E-9666BD74B1D4}"/>
              </a:ext>
            </a:extLst>
          </p:cNvPr>
          <p:cNvSpPr txBox="1"/>
          <p:nvPr/>
        </p:nvSpPr>
        <p:spPr>
          <a:xfrm>
            <a:off x="1371266" y="601216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pic>
        <p:nvPicPr>
          <p:cNvPr id="133" name="Graphic 132" descr="Monitor with solid fill">
            <a:extLst>
              <a:ext uri="{FF2B5EF4-FFF2-40B4-BE49-F238E27FC236}">
                <a16:creationId xmlns:a16="http://schemas.microsoft.com/office/drawing/2014/main" id="{F2DE3269-883D-3771-3E73-5B0160FB38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5580112"/>
            <a:ext cx="463422" cy="463422"/>
          </a:xfrm>
          <a:prstGeom prst="rect">
            <a:avLst/>
          </a:prstGeom>
        </p:spPr>
      </p:pic>
      <p:pic>
        <p:nvPicPr>
          <p:cNvPr id="134" name="Picture 2" descr="Cheapest Computer Chip Raspberry Pi!">
            <a:extLst>
              <a:ext uri="{FF2B5EF4-FFF2-40B4-BE49-F238E27FC236}">
                <a16:creationId xmlns:a16="http://schemas.microsoft.com/office/drawing/2014/main" id="{666D56E1-FB2B-4D76-C89C-DDAD847C0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570125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61A7995-38F0-D52B-2BEE-62098F473CEF}"/>
              </a:ext>
            </a:extLst>
          </p:cNvPr>
          <p:cNvCxnSpPr>
            <a:cxnSpLocks/>
          </p:cNvCxnSpPr>
          <p:nvPr/>
        </p:nvCxnSpPr>
        <p:spPr>
          <a:xfrm flipH="1">
            <a:off x="2991446" y="585803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AB82EFD-2BED-D583-554F-7612FC7E19A4}"/>
              </a:ext>
            </a:extLst>
          </p:cNvPr>
          <p:cNvCxnSpPr/>
          <p:nvPr/>
        </p:nvCxnSpPr>
        <p:spPr>
          <a:xfrm flipH="1">
            <a:off x="2127350" y="580481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237CC77-40B7-7549-0141-F045446A826C}"/>
              </a:ext>
            </a:extLst>
          </p:cNvPr>
          <p:cNvSpPr txBox="1"/>
          <p:nvPr/>
        </p:nvSpPr>
        <p:spPr>
          <a:xfrm>
            <a:off x="2169400" y="566118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F25203C-0D73-4F66-86ED-E9F27DAC0B81}"/>
              </a:ext>
            </a:extLst>
          </p:cNvPr>
          <p:cNvSpPr txBox="1"/>
          <p:nvPr/>
        </p:nvSpPr>
        <p:spPr>
          <a:xfrm>
            <a:off x="2309609" y="447149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9583AF6-C69E-8661-4114-EF4FA59A932A}"/>
              </a:ext>
            </a:extLst>
          </p:cNvPr>
          <p:cNvSpPr txBox="1"/>
          <p:nvPr/>
        </p:nvSpPr>
        <p:spPr>
          <a:xfrm>
            <a:off x="2309609" y="591165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42" name="Graphic 141" descr="Monitor with solid fill">
            <a:extLst>
              <a:ext uri="{FF2B5EF4-FFF2-40B4-BE49-F238E27FC236}">
                <a16:creationId xmlns:a16="http://schemas.microsoft.com/office/drawing/2014/main" id="{C8BC6295-F9D9-CBAB-9312-86F122DBD6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2112978"/>
            <a:ext cx="463422" cy="463422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727E937-B8DA-9601-B7CD-5A811752D930}"/>
              </a:ext>
            </a:extLst>
          </p:cNvPr>
          <p:cNvCxnSpPr>
            <a:endCxn id="142" idx="3"/>
          </p:cNvCxnSpPr>
          <p:nvPr/>
        </p:nvCxnSpPr>
        <p:spPr>
          <a:xfrm flipH="1">
            <a:off x="2054802" y="2341101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5DA9BFC-7EF5-6CEA-80C4-D6C5C4FF8E93}"/>
              </a:ext>
            </a:extLst>
          </p:cNvPr>
          <p:cNvSpPr txBox="1"/>
          <p:nvPr/>
        </p:nvSpPr>
        <p:spPr>
          <a:xfrm>
            <a:off x="1340768" y="249015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 Scoreboard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4D40783-90A8-9CCE-E008-62DBFE487A43}"/>
              </a:ext>
            </a:extLst>
          </p:cNvPr>
          <p:cNvGrpSpPr/>
          <p:nvPr/>
        </p:nvGrpSpPr>
        <p:grpSpPr>
          <a:xfrm>
            <a:off x="845114" y="1463464"/>
            <a:ext cx="419378" cy="230832"/>
            <a:chOff x="845114" y="1340644"/>
            <a:chExt cx="419378" cy="230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9D602F1-6E8A-FB57-EE3A-54B751C34629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17EB8C1-315C-1DB7-D91B-A32A0561BC2D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E5851A2-B202-4EF7-FDD1-BE90E35DD536}"/>
              </a:ext>
            </a:extLst>
          </p:cNvPr>
          <p:cNvSpPr txBox="1"/>
          <p:nvPr/>
        </p:nvSpPr>
        <p:spPr>
          <a:xfrm>
            <a:off x="2168860" y="2191667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92F76274-93DF-773D-A55C-8F34ACFDE8C9}"/>
              </a:ext>
            </a:extLst>
          </p:cNvPr>
          <p:cNvCxnSpPr>
            <a:cxnSpLocks/>
          </p:cNvCxnSpPr>
          <p:nvPr/>
        </p:nvCxnSpPr>
        <p:spPr>
          <a:xfrm rot="5400000">
            <a:off x="2227141" y="5943744"/>
            <a:ext cx="411731" cy="6925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A4BDC8D-E9ED-5BE3-A7AE-D5F44CC790B2}"/>
              </a:ext>
            </a:extLst>
          </p:cNvPr>
          <p:cNvSpPr txBox="1"/>
          <p:nvPr/>
        </p:nvSpPr>
        <p:spPr>
          <a:xfrm>
            <a:off x="2227547" y="633836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BE2587B3-D7A0-3492-73F3-8A9371923438}"/>
              </a:ext>
            </a:extLst>
          </p:cNvPr>
          <p:cNvCxnSpPr>
            <a:cxnSpLocks/>
          </p:cNvCxnSpPr>
          <p:nvPr/>
        </p:nvCxnSpPr>
        <p:spPr>
          <a:xfrm rot="5400000">
            <a:off x="2237276" y="4575592"/>
            <a:ext cx="411731" cy="6925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16B4AB24-767B-6905-9F05-DD5F27EC5890}"/>
              </a:ext>
            </a:extLst>
          </p:cNvPr>
          <p:cNvSpPr txBox="1"/>
          <p:nvPr/>
        </p:nvSpPr>
        <p:spPr>
          <a:xfrm>
            <a:off x="2014066" y="4970208"/>
            <a:ext cx="872355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Fiber  50ft HDMI</a:t>
            </a:r>
          </a:p>
        </p:txBody>
      </p:sp>
    </p:spTree>
    <p:extLst>
      <p:ext uri="{BB962C8B-B14F-4D97-AF65-F5344CB8AC3E}">
        <p14:creationId xmlns:p14="http://schemas.microsoft.com/office/powerpoint/2010/main" val="402347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1682</TotalTime>
  <Words>231</Words>
  <Application>Microsoft Office PowerPoint</Application>
  <PresentationFormat>Letter Paper (8.5x11 in)</PresentationFormat>
  <Paragraphs>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Webdings</vt:lpstr>
      <vt:lpstr>Office Theme</vt:lpstr>
      <vt:lpstr>One Platform with Jury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24</cp:revision>
  <dcterms:created xsi:type="dcterms:W3CDTF">2020-07-05T19:05:46Z</dcterms:created>
  <dcterms:modified xsi:type="dcterms:W3CDTF">2023-12-11T19:42:26Z</dcterms:modified>
</cp:coreProperties>
</file>