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36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3A1C-FCB8-4BA5-809E-4B44C7F49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069C9-4001-4057-908E-B0D5C4F89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001B8-C213-463B-B517-51452471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2024-01-10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3D2DE-DC2F-49A9-9008-FB3394C8F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A687A-8311-488E-B8CB-B956B85C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026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C64C-670F-4AD2-B860-AE17729A1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5ED45-0030-4080-85DD-D7AC32660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A380C-7422-4F03-9001-AC621938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2024-01-10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22BBE-68F8-4008-9FB3-1D2DC3C0B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D8F4D-3CDD-486C-BB13-E78320E4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0256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472F0B-A6CA-459D-B478-249294E52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F1459-F534-4B50-823A-1BDA51698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49EF8-220B-4977-91AA-E42B19E9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2024-01-10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7B843-ECE2-4EAB-9982-067DFC17F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03A56-EAD1-42AF-8A4F-55D95F76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041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0784-3800-4B3E-83D6-BCFE294D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DE1F7-5B21-4D38-8B3C-A4F2FDD6D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004FA-32D9-41DF-A527-0BEABAF3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2024-01-10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6654C-C879-4075-84A7-745B4B67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E243E-A6BF-45D1-8CE1-39167C97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8419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B0C8B-6C3D-499F-A914-E304EBBD1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FE9F7-1203-4CE8-86B1-FE6BF8D83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5D580-EC76-4D55-9278-37828740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2024-01-10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4311C-EDB8-4F51-BF70-CEEE24449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F0878-BB2F-4AE8-BFBA-B8E729B8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0742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C414-A9CA-4284-A32B-71D64BE2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03511-A41A-4804-ADB0-0D148473E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C3997-0C07-4059-A2CD-1E3D0A50F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AFB2B-86CD-4CFC-8864-704BA212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2024-01-10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DD868-740D-449E-B97F-828299B4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2AF92-604B-4F4B-AA98-C551AE92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1137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92D7-3501-4513-B0AD-1B0A9391F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F08EF-71BE-4810-9649-B2DCC1053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DEEAE-96A4-4CE3-8824-C0D59FC43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50945-8BB2-4B38-BC69-7F794B24D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1C810-E038-41C8-A63B-1A11EA93A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35B4E-A140-46FD-9BD1-C55E68C5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2024-01-10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2651-CC2C-4FEC-8983-3AE52CA4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B4C9F-0BB4-4B39-8BC0-546C49DA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002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4425-E8B9-415D-9669-15DEC3E7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2D716-1615-43FE-8BA1-43191469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2024-01-10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93AC2-3746-4A12-BC22-15A963D6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2A436-5D8C-408C-AD9D-6974CC48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6524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74700F-E2DE-4C73-824F-28DB1F7A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2024-01-10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3E4E3-1901-4B21-98DE-3DBEB240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691A2-0CD5-4656-8B4A-E65A1CEE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8829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A821-87C0-45FF-A4A0-C4F2C6CE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11FB-6BC1-449B-8BA6-67A989407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40A4C-3639-4428-AA6A-C490F1BDE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70B45-5692-4D06-9B19-E1ED4F0F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2024-01-10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79B9E-B113-40E5-943A-D8A038E2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E2C7A-F928-4FA6-BE8B-636C7980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116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7BD5-A19A-4F1E-A0F5-B4DAFA29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8031B-410C-4D1C-90EA-562CECD33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A3FE8-734F-4A33-AAA0-3428C9D31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2F91B-DFAC-44DA-8BAC-87546DC3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2024-01-10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CAD95-1FC0-4706-9E73-FC1AFA2E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55C88-C0E6-490F-8678-C7B9CBD3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6749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F8F880-00D5-4719-920D-3DEAC8A5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6FEC1-7D04-45F7-864D-1F4529C15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91BEB-2334-47F3-AB96-2715B26B9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2FBC3-E573-4B2D-B1C4-960EEBA08826}" type="datetimeFigureOut">
              <a:rPr lang="fr-CA" smtClean="0"/>
              <a:t>2024-01-10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0E70D-9E41-4BCF-B1A9-7D5C84DFB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3E749-E6CE-4259-9D5B-F6D0939C6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244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Smart Phone">
            <a:extLst>
              <a:ext uri="{FF2B5EF4-FFF2-40B4-BE49-F238E27FC236}">
                <a16:creationId xmlns:a16="http://schemas.microsoft.com/office/drawing/2014/main" id="{B26F2D9A-0389-4F5E-9CE3-76AE6DBD7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819" y="2811608"/>
            <a:ext cx="457200" cy="457200"/>
          </a:xfrm>
          <a:prstGeom prst="rect">
            <a:avLst/>
          </a:prstGeom>
        </p:spPr>
      </p:pic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A68D5361-5BF4-4832-A4CD-48D24331C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2632" y="2811608"/>
            <a:ext cx="457200" cy="457200"/>
          </a:xfrm>
          <a:prstGeom prst="rect">
            <a:avLst/>
          </a:prstGeom>
        </p:spPr>
      </p:pic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A4F2E9AB-1654-42A4-96CE-56E364489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3445" y="2811608"/>
            <a:ext cx="457200" cy="457200"/>
          </a:xfrm>
          <a:prstGeom prst="rect">
            <a:avLst/>
          </a:prstGeom>
        </p:spPr>
      </p:pic>
      <p:pic>
        <p:nvPicPr>
          <p:cNvPr id="42" name="Graphic 41" descr="Laptop">
            <a:extLst>
              <a:ext uri="{FF2B5EF4-FFF2-40B4-BE49-F238E27FC236}">
                <a16:creationId xmlns:a16="http://schemas.microsoft.com/office/drawing/2014/main" id="{30258E07-778B-4C23-82CB-8374A76FC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972" y="4073656"/>
            <a:ext cx="914400" cy="914400"/>
          </a:xfrm>
          <a:prstGeom prst="rect">
            <a:avLst/>
          </a:prstGeom>
        </p:spPr>
      </p:pic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3CC4C0E7-8A33-456E-AB9A-19F7E746862F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3439052" y="2411801"/>
            <a:ext cx="744724" cy="245873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B868B35F-7240-464D-8632-09E3BE0AA964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3013645" y="1986394"/>
            <a:ext cx="744725" cy="330955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4029B8D-7D2F-4A22-8BE2-A243426A9C77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2588240" y="1560987"/>
            <a:ext cx="744725" cy="4160366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B0E96370-52C4-45E3-ABB7-F38BD45E9E71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1784372" y="4013533"/>
            <a:ext cx="3256411" cy="51732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7F9B236A-46B9-4CAA-9E1E-846355322AEF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10600" y="668950"/>
            <a:ext cx="1776328" cy="39984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3FE312B-72AD-4E57-A253-2FFF7B5C59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34876" y="1293226"/>
            <a:ext cx="1772202" cy="2754013"/>
          </a:xfrm>
          <a:prstGeom prst="curvedConnector3">
            <a:avLst>
              <a:gd name="adj1" fmla="val 591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47218F2-E193-4C56-B84B-B091AAEC9625}"/>
              </a:ext>
            </a:extLst>
          </p:cNvPr>
          <p:cNvSpPr txBox="1"/>
          <p:nvPr/>
        </p:nvSpPr>
        <p:spPr>
          <a:xfrm>
            <a:off x="1522316" y="1527054"/>
            <a:ext cx="134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Scoreboards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E1A24CB-D856-4574-A0B7-39AB7B963F94}"/>
              </a:ext>
            </a:extLst>
          </p:cNvPr>
          <p:cNvSpPr txBox="1"/>
          <p:nvPr/>
        </p:nvSpPr>
        <p:spPr>
          <a:xfrm>
            <a:off x="2789689" y="2745617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Referee</a:t>
            </a:r>
            <a:br>
              <a:rPr lang="fr-CA" dirty="0"/>
            </a:br>
            <a:r>
              <a:rPr lang="fr-CA" dirty="0"/>
              <a:t>Phone/Tablet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E5E34C6-8717-433B-8843-E4B12A7C146D}"/>
              </a:ext>
            </a:extLst>
          </p:cNvPr>
          <p:cNvSpPr txBox="1"/>
          <p:nvPr/>
        </p:nvSpPr>
        <p:spPr>
          <a:xfrm>
            <a:off x="851843" y="4765759"/>
            <a:ext cx="94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Marshal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1255E3D-D65B-44CD-BE13-9BD3F23D006B}"/>
              </a:ext>
            </a:extLst>
          </p:cNvPr>
          <p:cNvSpPr txBox="1"/>
          <p:nvPr/>
        </p:nvSpPr>
        <p:spPr>
          <a:xfrm>
            <a:off x="2255786" y="5288212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Announcer</a:t>
            </a:r>
            <a:endParaRPr lang="fr-CA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F9B87A-2C2D-43BA-8A3D-63A48FBE7D79}"/>
              </a:ext>
            </a:extLst>
          </p:cNvPr>
          <p:cNvSpPr txBox="1"/>
          <p:nvPr/>
        </p:nvSpPr>
        <p:spPr>
          <a:xfrm>
            <a:off x="5040201" y="4332661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owlcms</a:t>
            </a:r>
          </a:p>
        </p:txBody>
      </p: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0CD263EB-083B-46BB-903A-85F2EB299A85}"/>
              </a:ext>
            </a:extLst>
          </p:cNvPr>
          <p:cNvCxnSpPr>
            <a:cxnSpLocks/>
          </p:cNvCxnSpPr>
          <p:nvPr/>
        </p:nvCxnSpPr>
        <p:spPr>
          <a:xfrm flipV="1">
            <a:off x="3267845" y="4013533"/>
            <a:ext cx="1772938" cy="1080667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 descr="Server">
            <a:extLst>
              <a:ext uri="{FF2B5EF4-FFF2-40B4-BE49-F238E27FC236}">
                <a16:creationId xmlns:a16="http://schemas.microsoft.com/office/drawing/2014/main" id="{E5583103-0F3E-743D-4A4F-8E7E7344FB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39275" y="3599653"/>
            <a:ext cx="914400" cy="914400"/>
          </a:xfrm>
          <a:prstGeom prst="rect">
            <a:avLst/>
          </a:prstGeom>
        </p:spPr>
      </p:pic>
      <p:pic>
        <p:nvPicPr>
          <p:cNvPr id="51" name="Graphic 50" descr="Laptop">
            <a:extLst>
              <a:ext uri="{FF2B5EF4-FFF2-40B4-BE49-F238E27FC236}">
                <a16:creationId xmlns:a16="http://schemas.microsoft.com/office/drawing/2014/main" id="{A8C128B9-2F5C-662F-6DB5-EA640659F2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11025" y="4651135"/>
            <a:ext cx="914400" cy="914400"/>
          </a:xfrm>
          <a:prstGeom prst="rect">
            <a:avLst/>
          </a:prstGeom>
        </p:spPr>
      </p:pic>
      <p:pic>
        <p:nvPicPr>
          <p:cNvPr id="52" name="Graphic 51" descr="Laptop">
            <a:extLst>
              <a:ext uri="{FF2B5EF4-FFF2-40B4-BE49-F238E27FC236}">
                <a16:creationId xmlns:a16="http://schemas.microsoft.com/office/drawing/2014/main" id="{BE03494D-48F4-A347-0BEF-5BC01EC48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0219" y="864783"/>
            <a:ext cx="914400" cy="914400"/>
          </a:xfrm>
          <a:prstGeom prst="rect">
            <a:avLst/>
          </a:prstGeom>
        </p:spPr>
      </p:pic>
      <p:pic>
        <p:nvPicPr>
          <p:cNvPr id="53" name="Graphic 52" descr="Laptop">
            <a:extLst>
              <a:ext uri="{FF2B5EF4-FFF2-40B4-BE49-F238E27FC236}">
                <a16:creationId xmlns:a16="http://schemas.microsoft.com/office/drawing/2014/main" id="{F38B6777-7816-A8E9-7C01-1E76F0E06A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98127" y="875842"/>
            <a:ext cx="914400" cy="914400"/>
          </a:xfrm>
          <a:prstGeom prst="rect">
            <a:avLst/>
          </a:prstGeom>
        </p:spPr>
      </p:pic>
      <p:sp>
        <p:nvSpPr>
          <p:cNvPr id="64" name="Graphic 45" descr="Cloud">
            <a:extLst>
              <a:ext uri="{FF2B5EF4-FFF2-40B4-BE49-F238E27FC236}">
                <a16:creationId xmlns:a16="http://schemas.microsoft.com/office/drawing/2014/main" id="{140B9B51-2CE7-19B7-ABFB-5D30811CB164}"/>
              </a:ext>
            </a:extLst>
          </p:cNvPr>
          <p:cNvSpPr/>
          <p:nvPr/>
        </p:nvSpPr>
        <p:spPr>
          <a:xfrm>
            <a:off x="4494174" y="3230706"/>
            <a:ext cx="2106651" cy="1539278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fr-CA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6261DAD-B9D7-5D5E-8E11-1E34D2045E93}"/>
              </a:ext>
            </a:extLst>
          </p:cNvPr>
          <p:cNvSpPr/>
          <p:nvPr/>
        </p:nvSpPr>
        <p:spPr>
          <a:xfrm>
            <a:off x="270588" y="501110"/>
            <a:ext cx="4103565" cy="5492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7F7DB68-0982-D3AC-CB4D-EE685B04EE48}"/>
              </a:ext>
            </a:extLst>
          </p:cNvPr>
          <p:cNvSpPr txBox="1"/>
          <p:nvPr/>
        </p:nvSpPr>
        <p:spPr>
          <a:xfrm>
            <a:off x="194888" y="178613"/>
            <a:ext cx="176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i="1" dirty="0" err="1"/>
              <a:t>Competition</a:t>
            </a:r>
            <a:r>
              <a:rPr lang="fr-CA" i="1" dirty="0"/>
              <a:t> Site</a:t>
            </a:r>
          </a:p>
        </p:txBody>
      </p:sp>
    </p:spTree>
    <p:extLst>
      <p:ext uri="{BB962C8B-B14F-4D97-AF65-F5344CB8AC3E}">
        <p14:creationId xmlns:p14="http://schemas.microsoft.com/office/powerpoint/2010/main" val="301031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Smart Phone">
            <a:extLst>
              <a:ext uri="{FF2B5EF4-FFF2-40B4-BE49-F238E27FC236}">
                <a16:creationId xmlns:a16="http://schemas.microsoft.com/office/drawing/2014/main" id="{B26F2D9A-0389-4F5E-9CE3-76AE6DBD7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819" y="2811608"/>
            <a:ext cx="457200" cy="457200"/>
          </a:xfrm>
          <a:prstGeom prst="rect">
            <a:avLst/>
          </a:prstGeom>
        </p:spPr>
      </p:pic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A68D5361-5BF4-4832-A4CD-48D24331C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2632" y="2811608"/>
            <a:ext cx="457200" cy="457200"/>
          </a:xfrm>
          <a:prstGeom prst="rect">
            <a:avLst/>
          </a:prstGeom>
        </p:spPr>
      </p:pic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A4F2E9AB-1654-42A4-96CE-56E364489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3445" y="2811608"/>
            <a:ext cx="457200" cy="457200"/>
          </a:xfrm>
          <a:prstGeom prst="rect">
            <a:avLst/>
          </a:prstGeom>
        </p:spPr>
      </p:pic>
      <p:pic>
        <p:nvPicPr>
          <p:cNvPr id="42" name="Graphic 41" descr="Laptop">
            <a:extLst>
              <a:ext uri="{FF2B5EF4-FFF2-40B4-BE49-F238E27FC236}">
                <a16:creationId xmlns:a16="http://schemas.microsoft.com/office/drawing/2014/main" id="{30258E07-778B-4C23-82CB-8374A76FC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972" y="4073656"/>
            <a:ext cx="914400" cy="914400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4601849" y="2493286"/>
            <a:ext cx="3761101" cy="2314798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fr-CA"/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3CC4C0E7-8A33-456E-AB9A-19F7E746862F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3439052" y="2411801"/>
            <a:ext cx="744724" cy="245873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B868B35F-7240-464D-8632-09E3BE0AA964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3013645" y="1986394"/>
            <a:ext cx="744725" cy="330955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4029B8D-7D2F-4A22-8BE2-A243426A9C77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2588240" y="1560987"/>
            <a:ext cx="744725" cy="4160366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B0E96370-52C4-45E3-ABB7-F38BD45E9E71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1784372" y="4013533"/>
            <a:ext cx="3256411" cy="51732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7F9B236A-46B9-4CAA-9E1E-846355322AEF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10600" y="668950"/>
            <a:ext cx="1776328" cy="39984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3FE312B-72AD-4E57-A253-2FFF7B5C59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34876" y="1293226"/>
            <a:ext cx="1772202" cy="2754013"/>
          </a:xfrm>
          <a:prstGeom prst="curvedConnector3">
            <a:avLst>
              <a:gd name="adj1" fmla="val 591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47218F2-E193-4C56-B84B-B091AAEC9625}"/>
              </a:ext>
            </a:extLst>
          </p:cNvPr>
          <p:cNvSpPr txBox="1"/>
          <p:nvPr/>
        </p:nvSpPr>
        <p:spPr>
          <a:xfrm>
            <a:off x="1522316" y="1527054"/>
            <a:ext cx="134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Scoreboards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E1A24CB-D856-4574-A0B7-39AB7B963F94}"/>
              </a:ext>
            </a:extLst>
          </p:cNvPr>
          <p:cNvSpPr txBox="1"/>
          <p:nvPr/>
        </p:nvSpPr>
        <p:spPr>
          <a:xfrm>
            <a:off x="2789689" y="2745617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Referee</a:t>
            </a:r>
            <a:br>
              <a:rPr lang="fr-CA" dirty="0"/>
            </a:br>
            <a:r>
              <a:rPr lang="fr-CA" dirty="0"/>
              <a:t>Phone/Tablet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E5E34C6-8717-433B-8843-E4B12A7C146D}"/>
              </a:ext>
            </a:extLst>
          </p:cNvPr>
          <p:cNvSpPr txBox="1"/>
          <p:nvPr/>
        </p:nvSpPr>
        <p:spPr>
          <a:xfrm>
            <a:off x="851843" y="4765759"/>
            <a:ext cx="94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Marshal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1255E3D-D65B-44CD-BE13-9BD3F23D006B}"/>
              </a:ext>
            </a:extLst>
          </p:cNvPr>
          <p:cNvSpPr txBox="1"/>
          <p:nvPr/>
        </p:nvSpPr>
        <p:spPr>
          <a:xfrm>
            <a:off x="2255786" y="5288212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Announcer</a:t>
            </a:r>
            <a:endParaRPr lang="fr-CA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3D4809F-46F2-45AB-9212-B21139D1E38C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5896525" y="3989118"/>
            <a:ext cx="763546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9F9B87A-2C2D-43BA-8A3D-63A48FBE7D79}"/>
              </a:ext>
            </a:extLst>
          </p:cNvPr>
          <p:cNvSpPr txBox="1"/>
          <p:nvPr/>
        </p:nvSpPr>
        <p:spPr>
          <a:xfrm>
            <a:off x="5040201" y="4332661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owlcms</a:t>
            </a:r>
          </a:p>
        </p:txBody>
      </p: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0CD263EB-083B-46BB-903A-85F2EB299A85}"/>
              </a:ext>
            </a:extLst>
          </p:cNvPr>
          <p:cNvCxnSpPr>
            <a:cxnSpLocks/>
          </p:cNvCxnSpPr>
          <p:nvPr/>
        </p:nvCxnSpPr>
        <p:spPr>
          <a:xfrm flipV="1">
            <a:off x="3267845" y="4013533"/>
            <a:ext cx="1772938" cy="1080667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6406713" y="4309012"/>
            <a:ext cx="13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publicresults</a:t>
            </a:r>
            <a:endParaRPr lang="fr-CA" dirty="0"/>
          </a:p>
        </p:txBody>
      </p: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EA06EC34-A278-408E-A58E-B30BBF510876}"/>
              </a:ext>
            </a:extLst>
          </p:cNvPr>
          <p:cNvCxnSpPr>
            <a:cxnSpLocks/>
          </p:cNvCxnSpPr>
          <p:nvPr/>
        </p:nvCxnSpPr>
        <p:spPr>
          <a:xfrm flipV="1">
            <a:off x="7552660" y="1492572"/>
            <a:ext cx="140430" cy="2520962"/>
          </a:xfrm>
          <a:prstGeom prst="curvedConnector3">
            <a:avLst>
              <a:gd name="adj1" fmla="val 7104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Smart Phone">
            <a:extLst>
              <a:ext uri="{FF2B5EF4-FFF2-40B4-BE49-F238E27FC236}">
                <a16:creationId xmlns:a16="http://schemas.microsoft.com/office/drawing/2014/main" id="{BED10CFA-E443-9C81-0F68-A9E8C92D5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3421" y="1242001"/>
            <a:ext cx="457200" cy="4572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4AB2A22-B940-7C0F-21F5-630FF00120BD}"/>
              </a:ext>
            </a:extLst>
          </p:cNvPr>
          <p:cNvSpPr txBox="1"/>
          <p:nvPr/>
        </p:nvSpPr>
        <p:spPr>
          <a:xfrm>
            <a:off x="7015445" y="1652200"/>
            <a:ext cx="8402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50" dirty="0"/>
              <a:t>Internet</a:t>
            </a:r>
            <a:br>
              <a:rPr lang="fr-CA" sz="1050" dirty="0"/>
            </a:br>
            <a:r>
              <a:rPr lang="fr-CA" sz="1050" dirty="0"/>
              <a:t>Scoreboard</a:t>
            </a:r>
          </a:p>
        </p:txBody>
      </p:sp>
      <p:pic>
        <p:nvPicPr>
          <p:cNvPr id="49" name="Graphic 48" descr="Server">
            <a:extLst>
              <a:ext uri="{FF2B5EF4-FFF2-40B4-BE49-F238E27FC236}">
                <a16:creationId xmlns:a16="http://schemas.microsoft.com/office/drawing/2014/main" id="{E5583103-0F3E-743D-4A4F-8E7E7344FB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39275" y="3599653"/>
            <a:ext cx="914400" cy="914400"/>
          </a:xfrm>
          <a:prstGeom prst="rect">
            <a:avLst/>
          </a:prstGeom>
        </p:spPr>
      </p:pic>
      <p:pic>
        <p:nvPicPr>
          <p:cNvPr id="50" name="Graphic 49" descr="Server">
            <a:extLst>
              <a:ext uri="{FF2B5EF4-FFF2-40B4-BE49-F238E27FC236}">
                <a16:creationId xmlns:a16="http://schemas.microsoft.com/office/drawing/2014/main" id="{B8C8395B-044C-245A-B324-865A6E6875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60071" y="3531918"/>
            <a:ext cx="914400" cy="914400"/>
          </a:xfrm>
          <a:prstGeom prst="rect">
            <a:avLst/>
          </a:prstGeom>
        </p:spPr>
      </p:pic>
      <p:pic>
        <p:nvPicPr>
          <p:cNvPr id="51" name="Graphic 50" descr="Laptop">
            <a:extLst>
              <a:ext uri="{FF2B5EF4-FFF2-40B4-BE49-F238E27FC236}">
                <a16:creationId xmlns:a16="http://schemas.microsoft.com/office/drawing/2014/main" id="{A8C128B9-2F5C-662F-6DB5-EA640659F2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11025" y="4651135"/>
            <a:ext cx="914400" cy="914400"/>
          </a:xfrm>
          <a:prstGeom prst="rect">
            <a:avLst/>
          </a:prstGeom>
        </p:spPr>
      </p:pic>
      <p:pic>
        <p:nvPicPr>
          <p:cNvPr id="52" name="Graphic 51" descr="Laptop">
            <a:extLst>
              <a:ext uri="{FF2B5EF4-FFF2-40B4-BE49-F238E27FC236}">
                <a16:creationId xmlns:a16="http://schemas.microsoft.com/office/drawing/2014/main" id="{BE03494D-48F4-A347-0BEF-5BC01EC48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0219" y="864783"/>
            <a:ext cx="914400" cy="914400"/>
          </a:xfrm>
          <a:prstGeom prst="rect">
            <a:avLst/>
          </a:prstGeom>
        </p:spPr>
      </p:pic>
      <p:pic>
        <p:nvPicPr>
          <p:cNvPr id="53" name="Graphic 52" descr="Laptop">
            <a:extLst>
              <a:ext uri="{FF2B5EF4-FFF2-40B4-BE49-F238E27FC236}">
                <a16:creationId xmlns:a16="http://schemas.microsoft.com/office/drawing/2014/main" id="{F38B6777-7816-A8E9-7C01-1E76F0E06A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98127" y="875842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D56555-BFF5-8BBA-2159-6B04F52304A7}"/>
              </a:ext>
            </a:extLst>
          </p:cNvPr>
          <p:cNvSpPr/>
          <p:nvPr/>
        </p:nvSpPr>
        <p:spPr>
          <a:xfrm>
            <a:off x="270588" y="501110"/>
            <a:ext cx="4103565" cy="5492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A8E949-E7D9-27E3-59B9-07F552363D51}"/>
              </a:ext>
            </a:extLst>
          </p:cNvPr>
          <p:cNvSpPr txBox="1"/>
          <p:nvPr/>
        </p:nvSpPr>
        <p:spPr>
          <a:xfrm>
            <a:off x="194888" y="178613"/>
            <a:ext cx="176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i="1" dirty="0" err="1"/>
              <a:t>Competition</a:t>
            </a:r>
            <a:r>
              <a:rPr lang="fr-CA" i="1" dirty="0"/>
              <a:t> Site</a:t>
            </a:r>
          </a:p>
        </p:txBody>
      </p:sp>
    </p:spTree>
    <p:extLst>
      <p:ext uri="{BB962C8B-B14F-4D97-AF65-F5344CB8AC3E}">
        <p14:creationId xmlns:p14="http://schemas.microsoft.com/office/powerpoint/2010/main" val="104771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Smart Phone">
            <a:extLst>
              <a:ext uri="{FF2B5EF4-FFF2-40B4-BE49-F238E27FC236}">
                <a16:creationId xmlns:a16="http://schemas.microsoft.com/office/drawing/2014/main" id="{B26F2D9A-0389-4F5E-9CE3-76AE6DBD7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819" y="2811608"/>
            <a:ext cx="457200" cy="457200"/>
          </a:xfrm>
          <a:prstGeom prst="rect">
            <a:avLst/>
          </a:prstGeom>
        </p:spPr>
      </p:pic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A68D5361-5BF4-4832-A4CD-48D24331C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2632" y="2811608"/>
            <a:ext cx="457200" cy="457200"/>
          </a:xfrm>
          <a:prstGeom prst="rect">
            <a:avLst/>
          </a:prstGeom>
        </p:spPr>
      </p:pic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A4F2E9AB-1654-42A4-96CE-56E364489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3445" y="2811608"/>
            <a:ext cx="457200" cy="457200"/>
          </a:xfrm>
          <a:prstGeom prst="rect">
            <a:avLst/>
          </a:prstGeom>
        </p:spPr>
      </p:pic>
      <p:pic>
        <p:nvPicPr>
          <p:cNvPr id="42" name="Graphic 41" descr="Laptop">
            <a:extLst>
              <a:ext uri="{FF2B5EF4-FFF2-40B4-BE49-F238E27FC236}">
                <a16:creationId xmlns:a16="http://schemas.microsoft.com/office/drawing/2014/main" id="{30258E07-778B-4C23-82CB-8374A76FC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972" y="4073656"/>
            <a:ext cx="914400" cy="914400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6208674" y="3230706"/>
            <a:ext cx="2106651" cy="1539278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fr-CA"/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3CC4C0E7-8A33-456E-AB9A-19F7E746862F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3439052" y="2411801"/>
            <a:ext cx="744724" cy="245873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B868B35F-7240-464D-8632-09E3BE0AA964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3013645" y="1986394"/>
            <a:ext cx="744725" cy="330955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4029B8D-7D2F-4A22-8BE2-A243426A9C77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2588240" y="1560987"/>
            <a:ext cx="744725" cy="4160366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B0E96370-52C4-45E3-ABB7-F38BD45E9E71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1784372" y="4013533"/>
            <a:ext cx="3256411" cy="51732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7F9B236A-46B9-4CAA-9E1E-846355322AEF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10600" y="668950"/>
            <a:ext cx="1776328" cy="39984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3FE312B-72AD-4E57-A253-2FFF7B5C59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34876" y="1293226"/>
            <a:ext cx="1772202" cy="2754013"/>
          </a:xfrm>
          <a:prstGeom prst="curvedConnector3">
            <a:avLst>
              <a:gd name="adj1" fmla="val 591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47218F2-E193-4C56-B84B-B091AAEC9625}"/>
              </a:ext>
            </a:extLst>
          </p:cNvPr>
          <p:cNvSpPr txBox="1"/>
          <p:nvPr/>
        </p:nvSpPr>
        <p:spPr>
          <a:xfrm>
            <a:off x="1522316" y="1527054"/>
            <a:ext cx="134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Scoreboards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E1A24CB-D856-4574-A0B7-39AB7B963F94}"/>
              </a:ext>
            </a:extLst>
          </p:cNvPr>
          <p:cNvSpPr txBox="1"/>
          <p:nvPr/>
        </p:nvSpPr>
        <p:spPr>
          <a:xfrm>
            <a:off x="2789689" y="2745617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Referee</a:t>
            </a:r>
            <a:br>
              <a:rPr lang="fr-CA" dirty="0"/>
            </a:br>
            <a:r>
              <a:rPr lang="fr-CA" dirty="0"/>
              <a:t>Phone/Tablet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E5E34C6-8717-433B-8843-E4B12A7C146D}"/>
              </a:ext>
            </a:extLst>
          </p:cNvPr>
          <p:cNvSpPr txBox="1"/>
          <p:nvPr/>
        </p:nvSpPr>
        <p:spPr>
          <a:xfrm>
            <a:off x="851843" y="4765759"/>
            <a:ext cx="94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Marshal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1255E3D-D65B-44CD-BE13-9BD3F23D006B}"/>
              </a:ext>
            </a:extLst>
          </p:cNvPr>
          <p:cNvSpPr txBox="1"/>
          <p:nvPr/>
        </p:nvSpPr>
        <p:spPr>
          <a:xfrm>
            <a:off x="4794294" y="4562016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Announcer</a:t>
            </a:r>
            <a:endParaRPr lang="fr-CA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3D4809F-46F2-45AB-9212-B21139D1E38C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5896525" y="3989118"/>
            <a:ext cx="763546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9F9B87A-2C2D-43BA-8A3D-63A48FBE7D79}"/>
              </a:ext>
            </a:extLst>
          </p:cNvPr>
          <p:cNvSpPr txBox="1"/>
          <p:nvPr/>
        </p:nvSpPr>
        <p:spPr>
          <a:xfrm>
            <a:off x="4944951" y="4323136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owlcms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6406713" y="4309012"/>
            <a:ext cx="137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publicresults</a:t>
            </a:r>
            <a:endParaRPr lang="fr-CA" dirty="0"/>
          </a:p>
        </p:txBody>
      </p: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EA06EC34-A278-408E-A58E-B30BBF510876}"/>
              </a:ext>
            </a:extLst>
          </p:cNvPr>
          <p:cNvCxnSpPr>
            <a:cxnSpLocks/>
          </p:cNvCxnSpPr>
          <p:nvPr/>
        </p:nvCxnSpPr>
        <p:spPr>
          <a:xfrm flipV="1">
            <a:off x="7552660" y="1492572"/>
            <a:ext cx="140430" cy="2520962"/>
          </a:xfrm>
          <a:prstGeom prst="curvedConnector3">
            <a:avLst>
              <a:gd name="adj1" fmla="val 7104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Smart Phone">
            <a:extLst>
              <a:ext uri="{FF2B5EF4-FFF2-40B4-BE49-F238E27FC236}">
                <a16:creationId xmlns:a16="http://schemas.microsoft.com/office/drawing/2014/main" id="{BED10CFA-E443-9C81-0F68-A9E8C92D5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3421" y="1242001"/>
            <a:ext cx="457200" cy="4572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4AB2A22-B940-7C0F-21F5-630FF00120BD}"/>
              </a:ext>
            </a:extLst>
          </p:cNvPr>
          <p:cNvSpPr txBox="1"/>
          <p:nvPr/>
        </p:nvSpPr>
        <p:spPr>
          <a:xfrm>
            <a:off x="7015445" y="1652200"/>
            <a:ext cx="8402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50" dirty="0"/>
              <a:t>Internet</a:t>
            </a:r>
            <a:br>
              <a:rPr lang="fr-CA" sz="1050" dirty="0"/>
            </a:br>
            <a:r>
              <a:rPr lang="fr-CA" sz="1050" dirty="0"/>
              <a:t>Scoreboard</a:t>
            </a:r>
          </a:p>
        </p:txBody>
      </p:sp>
      <p:pic>
        <p:nvPicPr>
          <p:cNvPr id="50" name="Graphic 49" descr="Server">
            <a:extLst>
              <a:ext uri="{FF2B5EF4-FFF2-40B4-BE49-F238E27FC236}">
                <a16:creationId xmlns:a16="http://schemas.microsoft.com/office/drawing/2014/main" id="{B8C8395B-044C-245A-B324-865A6E6875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60071" y="3531918"/>
            <a:ext cx="914400" cy="914400"/>
          </a:xfrm>
          <a:prstGeom prst="rect">
            <a:avLst/>
          </a:prstGeom>
        </p:spPr>
      </p:pic>
      <p:pic>
        <p:nvPicPr>
          <p:cNvPr id="51" name="Graphic 50" descr="Laptop">
            <a:extLst>
              <a:ext uri="{FF2B5EF4-FFF2-40B4-BE49-F238E27FC236}">
                <a16:creationId xmlns:a16="http://schemas.microsoft.com/office/drawing/2014/main" id="{A8C128B9-2F5C-662F-6DB5-EA640659F2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99033" y="3575098"/>
            <a:ext cx="914400" cy="914400"/>
          </a:xfrm>
          <a:prstGeom prst="rect">
            <a:avLst/>
          </a:prstGeom>
        </p:spPr>
      </p:pic>
      <p:pic>
        <p:nvPicPr>
          <p:cNvPr id="52" name="Graphic 51" descr="Laptop">
            <a:extLst>
              <a:ext uri="{FF2B5EF4-FFF2-40B4-BE49-F238E27FC236}">
                <a16:creationId xmlns:a16="http://schemas.microsoft.com/office/drawing/2014/main" id="{BE03494D-48F4-A347-0BEF-5BC01EC48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0219" y="864783"/>
            <a:ext cx="914400" cy="914400"/>
          </a:xfrm>
          <a:prstGeom prst="rect">
            <a:avLst/>
          </a:prstGeom>
        </p:spPr>
      </p:pic>
      <p:pic>
        <p:nvPicPr>
          <p:cNvPr id="53" name="Graphic 52" descr="Laptop">
            <a:extLst>
              <a:ext uri="{FF2B5EF4-FFF2-40B4-BE49-F238E27FC236}">
                <a16:creationId xmlns:a16="http://schemas.microsoft.com/office/drawing/2014/main" id="{F38B6777-7816-A8E9-7C01-1E76F0E06A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98127" y="875842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100FEA-6C24-1222-FB4A-4EF6532145B6}"/>
              </a:ext>
            </a:extLst>
          </p:cNvPr>
          <p:cNvSpPr/>
          <p:nvPr/>
        </p:nvSpPr>
        <p:spPr>
          <a:xfrm>
            <a:off x="270588" y="501110"/>
            <a:ext cx="5775436" cy="5492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D06AB-77A6-827C-D053-6136DCDB3474}"/>
              </a:ext>
            </a:extLst>
          </p:cNvPr>
          <p:cNvSpPr txBox="1"/>
          <p:nvPr/>
        </p:nvSpPr>
        <p:spPr>
          <a:xfrm>
            <a:off x="194888" y="178613"/>
            <a:ext cx="248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i="1" dirty="0" err="1"/>
              <a:t>Competition</a:t>
            </a:r>
            <a:r>
              <a:rPr lang="fr-CA" i="1" dirty="0"/>
              <a:t> Site</a:t>
            </a:r>
          </a:p>
        </p:txBody>
      </p:sp>
    </p:spTree>
    <p:extLst>
      <p:ext uri="{BB962C8B-B14F-4D97-AF65-F5344CB8AC3E}">
        <p14:creationId xmlns:p14="http://schemas.microsoft.com/office/powerpoint/2010/main" val="2552713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41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Jean-François Lamy</dc:creator>
  <cp:lastModifiedBy>Jean-François Lamy</cp:lastModifiedBy>
  <cp:revision>10</cp:revision>
  <dcterms:created xsi:type="dcterms:W3CDTF">2020-07-05T19:05:46Z</dcterms:created>
  <dcterms:modified xsi:type="dcterms:W3CDTF">2024-01-10T19:34:48Z</dcterms:modified>
</cp:coreProperties>
</file>