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73" autoAdjust="0"/>
  </p:normalViewPr>
  <p:slideViewPr>
    <p:cSldViewPr showGuides="1">
      <p:cViewPr>
        <p:scale>
          <a:sx n="200" d="100"/>
          <a:sy n="200" d="100"/>
        </p:scale>
        <p:origin x="-672" y="-24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2022-12-06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2022-12-06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2022-12-06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2022-12-06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2022-12-06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2022-12-06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svg"/><Relationship Id="rId7" Type="http://schemas.openxmlformats.org/officeDocument/2006/relationships/image" Target="../media/image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22.svg"/><Relationship Id="rId10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2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svg"/><Relationship Id="rId7" Type="http://schemas.openxmlformats.org/officeDocument/2006/relationships/image" Target="../media/image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22.svg"/><Relationship Id="rId10" Type="http://schemas.openxmlformats.org/officeDocument/2006/relationships/image" Target="../media/image7.png"/><Relationship Id="rId4" Type="http://schemas.openxmlformats.org/officeDocument/2006/relationships/image" Target="../media/image21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68128" y="4026002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164" y="3689939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2747" y="1252508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039969" y="1091030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146597" y="1664963"/>
            <a:ext cx="93937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cxnSpLocks/>
            <a:stCxn id="7" idx="3"/>
            <a:endCxn id="95" idx="2"/>
          </p:cNvCxnSpPr>
          <p:nvPr/>
        </p:nvCxnSpPr>
        <p:spPr>
          <a:xfrm>
            <a:off x="5893828" y="1507078"/>
            <a:ext cx="402665" cy="840476"/>
          </a:xfrm>
          <a:prstGeom prst="curvedConnector3">
            <a:avLst>
              <a:gd name="adj1" fmla="val 156772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532965" y="1507078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4377" y="2227831"/>
            <a:ext cx="257175" cy="257175"/>
          </a:xfrm>
          <a:prstGeom prst="rect">
            <a:avLst/>
          </a:prstGeom>
        </p:spPr>
      </p:pic>
      <p:pic>
        <p:nvPicPr>
          <p:cNvPr id="95" name="Graphic 94" descr="Smart Phone">
            <a:extLst>
              <a:ext uri="{FF2B5EF4-FFF2-40B4-BE49-F238E27FC236}">
                <a16:creationId xmlns:a16="http://schemas.microsoft.com/office/drawing/2014/main" id="{54E72B01-AEFA-2ED1-D93E-E7D7965D5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5754128" y="2076372"/>
            <a:ext cx="542365" cy="54236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283319" y="108717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359461" y="3278196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2261678" y="881741"/>
            <a:ext cx="811441" cy="572554"/>
            <a:chOff x="2126507" y="958704"/>
            <a:chExt cx="811441" cy="572554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126507" y="1283049"/>
              <a:ext cx="81144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Timekeeper</a:t>
              </a:r>
              <a:endParaRPr lang="fr-CA" sz="1013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261678" y="1679603"/>
            <a:ext cx="827471" cy="561726"/>
            <a:chOff x="2126507" y="1829911"/>
            <a:chExt cx="827471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448672" y="2466637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pic>
        <p:nvPicPr>
          <p:cNvPr id="15" name="Graphic 14" descr="Monitor with solid fill">
            <a:extLst>
              <a:ext uri="{FF2B5EF4-FFF2-40B4-BE49-F238E27FC236}">
                <a16:creationId xmlns:a16="http://schemas.microsoft.com/office/drawing/2014/main" id="{C6EDC5B1-6807-956E-2289-4ED1769349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108717"/>
            <a:ext cx="463422" cy="46342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341388" y="1671552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341388" y="1823952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341388" y="1976352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839671" y="1811252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745393" y="2582211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327150" y="2319062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327150" y="2471462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327150" y="2623862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499AD7F-0EBA-3853-127B-42945C786DC1}"/>
              </a:ext>
            </a:extLst>
          </p:cNvPr>
          <p:cNvGrpSpPr/>
          <p:nvPr/>
        </p:nvGrpSpPr>
        <p:grpSpPr>
          <a:xfrm>
            <a:off x="327150" y="2767166"/>
            <a:ext cx="232013" cy="118656"/>
            <a:chOff x="921224" y="2236645"/>
            <a:chExt cx="934872" cy="46652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2EBF15-0BF9-60D0-3BD5-0427B72CCE1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2" name="Graphic 51" descr="Close with solid fill">
              <a:extLst>
                <a:ext uri="{FF2B5EF4-FFF2-40B4-BE49-F238E27FC236}">
                  <a16:creationId xmlns:a16="http://schemas.microsoft.com/office/drawing/2014/main" id="{3261CF9E-7F05-DAAA-F562-E8E57B7F2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B7A43DC9-17D5-8C93-261C-C11663EAA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88B5054-B901-B6A3-5D32-1EDA92E37A7A}"/>
              </a:ext>
            </a:extLst>
          </p:cNvPr>
          <p:cNvGrpSpPr/>
          <p:nvPr/>
        </p:nvGrpSpPr>
        <p:grpSpPr>
          <a:xfrm>
            <a:off x="327150" y="2919566"/>
            <a:ext cx="232013" cy="118656"/>
            <a:chOff x="921224" y="2236645"/>
            <a:chExt cx="934872" cy="46652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72EBAE-CF19-EE78-B22B-8C9F309429C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7" name="Graphic 56" descr="Close with solid fill">
              <a:extLst>
                <a:ext uri="{FF2B5EF4-FFF2-40B4-BE49-F238E27FC236}">
                  <a16:creationId xmlns:a16="http://schemas.microsoft.com/office/drawing/2014/main" id="{5D13FDE1-C735-1312-5891-6622D7EDF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8" name="Graphic 57" descr="Checkmark with solid fill">
              <a:extLst>
                <a:ext uri="{FF2B5EF4-FFF2-40B4-BE49-F238E27FC236}">
                  <a16:creationId xmlns:a16="http://schemas.microsoft.com/office/drawing/2014/main" id="{4618D1DC-E187-ACFB-77C0-1F5FD6367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680107" y="2839022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606972" y="1988161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107" name="Graphic 106" descr="Monitor with solid fill">
            <a:extLst>
              <a:ext uri="{FF2B5EF4-FFF2-40B4-BE49-F238E27FC236}">
                <a16:creationId xmlns:a16="http://schemas.microsoft.com/office/drawing/2014/main" id="{F2E2F63C-280E-F8B1-E28C-3D71849220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881741"/>
            <a:ext cx="463422" cy="463422"/>
          </a:xfrm>
          <a:prstGeom prst="rect">
            <a:avLst/>
          </a:prstGeom>
        </p:spPr>
      </p:pic>
      <p:pic>
        <p:nvPicPr>
          <p:cNvPr id="112" name="Graphic 111" descr="Monitor with solid fill">
            <a:extLst>
              <a:ext uri="{FF2B5EF4-FFF2-40B4-BE49-F238E27FC236}">
                <a16:creationId xmlns:a16="http://schemas.microsoft.com/office/drawing/2014/main" id="{1E6A0F14-07EF-AC80-F6F7-C84E8F3DAC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3278196"/>
            <a:ext cx="463422" cy="46342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726473E0-F792-0059-52CF-D66143FAF3A7}"/>
              </a:ext>
            </a:extLst>
          </p:cNvPr>
          <p:cNvSpPr txBox="1"/>
          <p:nvPr/>
        </p:nvSpPr>
        <p:spPr>
          <a:xfrm>
            <a:off x="1291453" y="49063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E3673FE-B82F-67A8-446D-0436EA62049E}"/>
              </a:ext>
            </a:extLst>
          </p:cNvPr>
          <p:cNvSpPr txBox="1"/>
          <p:nvPr/>
        </p:nvSpPr>
        <p:spPr>
          <a:xfrm>
            <a:off x="1286323" y="12459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8E6C1CA-D977-1AF0-F9A7-C2F313E1D324}"/>
              </a:ext>
            </a:extLst>
          </p:cNvPr>
          <p:cNvSpPr txBox="1"/>
          <p:nvPr/>
        </p:nvSpPr>
        <p:spPr>
          <a:xfrm>
            <a:off x="1287653" y="36763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054DDB-9F53-7338-5CFC-3A82B25FA6D0}"/>
              </a:ext>
            </a:extLst>
          </p:cNvPr>
          <p:cNvCxnSpPr>
            <a:stCxn id="42" idx="1"/>
            <a:endCxn id="15" idx="3"/>
          </p:cNvCxnSpPr>
          <p:nvPr/>
        </p:nvCxnSpPr>
        <p:spPr>
          <a:xfrm flipH="1">
            <a:off x="1982794" y="33684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A848C7-A301-8B2E-29CB-1AF6F55C4FE1}"/>
              </a:ext>
            </a:extLst>
          </p:cNvPr>
          <p:cNvCxnSpPr>
            <a:stCxn id="68" idx="1"/>
            <a:endCxn id="107" idx="3"/>
          </p:cNvCxnSpPr>
          <p:nvPr/>
        </p:nvCxnSpPr>
        <p:spPr>
          <a:xfrm flipH="1">
            <a:off x="1982794" y="110986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9EC0165-BD55-7056-8C5A-B29B6448F783}"/>
              </a:ext>
            </a:extLst>
          </p:cNvPr>
          <p:cNvCxnSpPr>
            <a:stCxn id="137" idx="1"/>
            <a:endCxn id="112" idx="3"/>
          </p:cNvCxnSpPr>
          <p:nvPr/>
        </p:nvCxnSpPr>
        <p:spPr>
          <a:xfrm flipH="1">
            <a:off x="1982794" y="350631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59AA681-45DB-EC0D-0B67-BABFA7FF7A12}"/>
              </a:ext>
            </a:extLst>
          </p:cNvPr>
          <p:cNvSpPr/>
          <p:nvPr/>
        </p:nvSpPr>
        <p:spPr>
          <a:xfrm>
            <a:off x="345738" y="1025372"/>
            <a:ext cx="232013" cy="116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 flipH="1">
            <a:off x="1384856" y="171753"/>
            <a:ext cx="315493" cy="2249593"/>
          </a:xfrm>
          <a:prstGeom prst="bentConnector3">
            <a:avLst>
              <a:gd name="adj1" fmla="val -440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992284" y="1903158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086561" y="2692296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C8291866-D235-7966-7F59-B50F062B4453}"/>
              </a:ext>
            </a:extLst>
          </p:cNvPr>
          <p:cNvSpPr txBox="1"/>
          <p:nvPr/>
        </p:nvSpPr>
        <p:spPr>
          <a:xfrm>
            <a:off x="254562" y="967162"/>
            <a:ext cx="723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Webdings" panose="05030102010509060703" pitchFamily="18" charset="2"/>
              </a:rPr>
              <a:t>4</a:t>
            </a:r>
            <a:r>
              <a:rPr lang="en-CA" sz="900" dirty="0">
                <a:solidFill>
                  <a:srgbClr val="FF0000"/>
                </a:solidFill>
                <a:latin typeface="Webdings" panose="05030102010509060703" pitchFamily="18" charset="2"/>
              </a:rPr>
              <a:t>&lt;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170C1AA-C838-0136-A7AC-AABC9565D2EF}"/>
              </a:ext>
            </a:extLst>
          </p:cNvPr>
          <p:cNvSpPr txBox="1"/>
          <p:nvPr/>
        </p:nvSpPr>
        <p:spPr>
          <a:xfrm>
            <a:off x="2012754" y="16171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BD0DE53-F094-3DD6-2822-D7A07BC0CFF4}"/>
              </a:ext>
            </a:extLst>
          </p:cNvPr>
          <p:cNvSpPr txBox="1"/>
          <p:nvPr/>
        </p:nvSpPr>
        <p:spPr>
          <a:xfrm>
            <a:off x="1994342" y="93588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AEE19B2-C801-6DF6-8AF9-C388899D81E6}"/>
              </a:ext>
            </a:extLst>
          </p:cNvPr>
          <p:cNvSpPr txBox="1"/>
          <p:nvPr/>
        </p:nvSpPr>
        <p:spPr>
          <a:xfrm>
            <a:off x="2003913" y="3332576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059259" y="143600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059259" y="174128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059259" y="2527592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E017DDB-3641-32E7-C391-AE337FCFE1CD}"/>
              </a:ext>
            </a:extLst>
          </p:cNvPr>
          <p:cNvGrpSpPr/>
          <p:nvPr/>
        </p:nvGrpSpPr>
        <p:grpSpPr>
          <a:xfrm>
            <a:off x="2283319" y="4833117"/>
            <a:ext cx="768159" cy="547716"/>
            <a:chOff x="2148148" y="108717"/>
            <a:chExt cx="768159" cy="547716"/>
          </a:xfrm>
        </p:grpSpPr>
        <p:pic>
          <p:nvPicPr>
            <p:cNvPr id="192" name="Graphic 191" descr="Laptop">
              <a:extLst>
                <a:ext uri="{FF2B5EF4-FFF2-40B4-BE49-F238E27FC236}">
                  <a16:creationId xmlns:a16="http://schemas.microsoft.com/office/drawing/2014/main" id="{6345FB11-CAC3-9735-7A34-88B7EE7AC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A2D64EA-FEF4-8D25-D97A-CAA866B49991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48C14BD-0008-F79E-E33E-85F435A4A6AE}"/>
              </a:ext>
            </a:extLst>
          </p:cNvPr>
          <p:cNvGrpSpPr/>
          <p:nvPr/>
        </p:nvGrpSpPr>
        <p:grpSpPr>
          <a:xfrm>
            <a:off x="2359461" y="8002596"/>
            <a:ext cx="615874" cy="572413"/>
            <a:chOff x="2224290" y="3843806"/>
            <a:chExt cx="615874" cy="572413"/>
          </a:xfrm>
        </p:grpSpPr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0012175-4DA4-CAC3-9A55-7797D2BE364A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96" name="Graphic 195" descr="Laptop">
              <a:extLst>
                <a:ext uri="{FF2B5EF4-FFF2-40B4-BE49-F238E27FC236}">
                  <a16:creationId xmlns:a16="http://schemas.microsoft.com/office/drawing/2014/main" id="{790A3DFA-91E3-01CA-B30F-353CDF020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7FA3FF4-8453-2BAF-407D-3A1F25865549}"/>
              </a:ext>
            </a:extLst>
          </p:cNvPr>
          <p:cNvGrpSpPr/>
          <p:nvPr/>
        </p:nvGrpSpPr>
        <p:grpSpPr>
          <a:xfrm>
            <a:off x="2261678" y="5606141"/>
            <a:ext cx="811441" cy="572554"/>
            <a:chOff x="2126507" y="958704"/>
            <a:chExt cx="811441" cy="572554"/>
          </a:xfrm>
        </p:grpSpPr>
        <p:pic>
          <p:nvPicPr>
            <p:cNvPr id="198" name="Graphic 197" descr="Laptop">
              <a:extLst>
                <a:ext uri="{FF2B5EF4-FFF2-40B4-BE49-F238E27FC236}">
                  <a16:creationId xmlns:a16="http://schemas.microsoft.com/office/drawing/2014/main" id="{ECE9DA39-8878-6BD8-4C33-3D0C2113D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FA63D96-4A96-BA38-E114-CCAE64CA8AC5}"/>
                </a:ext>
              </a:extLst>
            </p:cNvPr>
            <p:cNvSpPr txBox="1"/>
            <p:nvPr/>
          </p:nvSpPr>
          <p:spPr>
            <a:xfrm>
              <a:off x="2126507" y="1283049"/>
              <a:ext cx="81144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Timekeeper</a:t>
              </a:r>
              <a:endParaRPr lang="fr-CA" sz="1013" dirty="0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E966AF40-3D65-87B9-CDEC-0DAB118208BF}"/>
              </a:ext>
            </a:extLst>
          </p:cNvPr>
          <p:cNvGrpSpPr/>
          <p:nvPr/>
        </p:nvGrpSpPr>
        <p:grpSpPr>
          <a:xfrm>
            <a:off x="2261678" y="6404003"/>
            <a:ext cx="827471" cy="561726"/>
            <a:chOff x="2126507" y="1829911"/>
            <a:chExt cx="827471" cy="561726"/>
          </a:xfrm>
        </p:grpSpPr>
        <p:pic>
          <p:nvPicPr>
            <p:cNvPr id="201" name="Graphic 200" descr="Laptop">
              <a:extLst>
                <a:ext uri="{FF2B5EF4-FFF2-40B4-BE49-F238E27FC236}">
                  <a16:creationId xmlns:a16="http://schemas.microsoft.com/office/drawing/2014/main" id="{ECFAF8D9-83A3-D2B6-746F-1D65C51D2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5FE120F3-A4F7-EB9B-C370-DF723B7BA9AD}"/>
                </a:ext>
              </a:extLst>
            </p:cNvPr>
            <p:cNvSpPr txBox="1"/>
            <p:nvPr/>
          </p:nvSpPr>
          <p:spPr>
            <a:xfrm>
              <a:off x="2126507" y="2143428"/>
              <a:ext cx="827471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Clock</a:t>
              </a:r>
              <a:r>
                <a:rPr lang="fr-CA" sz="1013" dirty="0"/>
                <a:t>/Down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2A8A54C-5393-5D2E-44AF-F09AC85AED79}"/>
              </a:ext>
            </a:extLst>
          </p:cNvPr>
          <p:cNvGrpSpPr/>
          <p:nvPr/>
        </p:nvGrpSpPr>
        <p:grpSpPr>
          <a:xfrm>
            <a:off x="2448672" y="7191037"/>
            <a:ext cx="437452" cy="586249"/>
            <a:chOff x="2313501" y="2966382"/>
            <a:chExt cx="437452" cy="586249"/>
          </a:xfrm>
        </p:grpSpPr>
        <p:pic>
          <p:nvPicPr>
            <p:cNvPr id="204" name="Graphic 203" descr="Laptop">
              <a:extLst>
                <a:ext uri="{FF2B5EF4-FFF2-40B4-BE49-F238E27FC236}">
                  <a16:creationId xmlns:a16="http://schemas.microsoft.com/office/drawing/2014/main" id="{73240036-0C2A-E673-DC3A-E4E08B4FD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1749F18-7826-025B-7760-63B0A9B12AD1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pic>
        <p:nvPicPr>
          <p:cNvPr id="206" name="Graphic 205" descr="Monitor with solid fill">
            <a:extLst>
              <a:ext uri="{FF2B5EF4-FFF2-40B4-BE49-F238E27FC236}">
                <a16:creationId xmlns:a16="http://schemas.microsoft.com/office/drawing/2014/main" id="{E1B5CBD7-634F-E332-0D2A-B2725504F2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4833117"/>
            <a:ext cx="463422" cy="463422"/>
          </a:xfrm>
          <a:prstGeom prst="rect">
            <a:avLst/>
          </a:prstGeom>
        </p:spPr>
      </p:pic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18CCD07-0DC4-E413-A4DE-F1AD8B18AFC8}"/>
              </a:ext>
            </a:extLst>
          </p:cNvPr>
          <p:cNvGrpSpPr/>
          <p:nvPr/>
        </p:nvGrpSpPr>
        <p:grpSpPr>
          <a:xfrm>
            <a:off x="341388" y="6395952"/>
            <a:ext cx="232013" cy="118656"/>
            <a:chOff x="921224" y="2236645"/>
            <a:chExt cx="934872" cy="46652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794B8E0E-FED3-CC71-C459-DEF0D9B7DB2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09" name="Graphic 208" descr="Close with solid fill">
              <a:extLst>
                <a:ext uri="{FF2B5EF4-FFF2-40B4-BE49-F238E27FC236}">
                  <a16:creationId xmlns:a16="http://schemas.microsoft.com/office/drawing/2014/main" id="{EBA9EA64-7695-E1AB-5E94-C9992EE9A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10" name="Graphic 209" descr="Checkmark with solid fill">
              <a:extLst>
                <a:ext uri="{FF2B5EF4-FFF2-40B4-BE49-F238E27FC236}">
                  <a16:creationId xmlns:a16="http://schemas.microsoft.com/office/drawing/2014/main" id="{717C158D-9A0C-18D4-AB10-D0CDC055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85BE5F75-0526-3935-80FE-418ED653071A}"/>
              </a:ext>
            </a:extLst>
          </p:cNvPr>
          <p:cNvGrpSpPr/>
          <p:nvPr/>
        </p:nvGrpSpPr>
        <p:grpSpPr>
          <a:xfrm>
            <a:off x="341388" y="6548352"/>
            <a:ext cx="232013" cy="118656"/>
            <a:chOff x="921224" y="2236645"/>
            <a:chExt cx="934872" cy="466520"/>
          </a:xfrm>
        </p:grpSpPr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4EB9091-E3A4-A5E6-207F-D04F2695CE1E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13" name="Graphic 212" descr="Close with solid fill">
              <a:extLst>
                <a:ext uri="{FF2B5EF4-FFF2-40B4-BE49-F238E27FC236}">
                  <a16:creationId xmlns:a16="http://schemas.microsoft.com/office/drawing/2014/main" id="{CEAEC7E8-443C-D8A1-CF8A-8CA74847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14" name="Graphic 213" descr="Checkmark with solid fill">
              <a:extLst>
                <a:ext uri="{FF2B5EF4-FFF2-40B4-BE49-F238E27FC236}">
                  <a16:creationId xmlns:a16="http://schemas.microsoft.com/office/drawing/2014/main" id="{6C1D0555-B3A2-D83B-FC58-990E7B843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8DE6F1A-B8E0-8D27-37FB-36A6AB590C61}"/>
              </a:ext>
            </a:extLst>
          </p:cNvPr>
          <p:cNvGrpSpPr/>
          <p:nvPr/>
        </p:nvGrpSpPr>
        <p:grpSpPr>
          <a:xfrm>
            <a:off x="341388" y="6700752"/>
            <a:ext cx="232013" cy="118656"/>
            <a:chOff x="921224" y="2236645"/>
            <a:chExt cx="934872" cy="466520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5EC05E0-2E9D-FC4F-7210-09193B4007E8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17" name="Graphic 216" descr="Close with solid fill">
              <a:extLst>
                <a:ext uri="{FF2B5EF4-FFF2-40B4-BE49-F238E27FC236}">
                  <a16:creationId xmlns:a16="http://schemas.microsoft.com/office/drawing/2014/main" id="{8F43EC92-EFA7-05B4-43F3-74D678A86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18" name="Graphic 217" descr="Checkmark with solid fill">
              <a:extLst>
                <a:ext uri="{FF2B5EF4-FFF2-40B4-BE49-F238E27FC236}">
                  <a16:creationId xmlns:a16="http://schemas.microsoft.com/office/drawing/2014/main" id="{270AF2A4-11D2-D248-3E4D-DE784A1D5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D4D6709-D165-A4FC-0168-4C8EEB1369D4}"/>
              </a:ext>
            </a:extLst>
          </p:cNvPr>
          <p:cNvSpPr/>
          <p:nvPr/>
        </p:nvSpPr>
        <p:spPr>
          <a:xfrm>
            <a:off x="839671" y="6535652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9789ED0B-71FD-5D78-2CC2-6EECBEFBCF90}"/>
              </a:ext>
            </a:extLst>
          </p:cNvPr>
          <p:cNvSpPr/>
          <p:nvPr/>
        </p:nvSpPr>
        <p:spPr>
          <a:xfrm>
            <a:off x="745393" y="7306611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C120103-C8BC-9BCA-076F-7E06A237A448}"/>
              </a:ext>
            </a:extLst>
          </p:cNvPr>
          <p:cNvGrpSpPr/>
          <p:nvPr/>
        </p:nvGrpSpPr>
        <p:grpSpPr>
          <a:xfrm>
            <a:off x="327150" y="7043462"/>
            <a:ext cx="232013" cy="118656"/>
            <a:chOff x="921224" y="2236645"/>
            <a:chExt cx="934872" cy="466520"/>
          </a:xfrm>
        </p:grpSpPr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2E118C5-5E59-0E2E-4C12-616534AB5A4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40" name="Graphic 239" descr="Close with solid fill">
              <a:extLst>
                <a:ext uri="{FF2B5EF4-FFF2-40B4-BE49-F238E27FC236}">
                  <a16:creationId xmlns:a16="http://schemas.microsoft.com/office/drawing/2014/main" id="{ED16BC41-3271-449B-4FE2-F029C49C9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41" name="Graphic 240" descr="Checkmark with solid fill">
              <a:extLst>
                <a:ext uri="{FF2B5EF4-FFF2-40B4-BE49-F238E27FC236}">
                  <a16:creationId xmlns:a16="http://schemas.microsoft.com/office/drawing/2014/main" id="{6C839807-72A5-8A7B-CE24-0101D6114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FFBA60A-F93F-DA11-0503-397A68EDF9C2}"/>
              </a:ext>
            </a:extLst>
          </p:cNvPr>
          <p:cNvGrpSpPr/>
          <p:nvPr/>
        </p:nvGrpSpPr>
        <p:grpSpPr>
          <a:xfrm>
            <a:off x="327150" y="7195862"/>
            <a:ext cx="232013" cy="118656"/>
            <a:chOff x="921224" y="2236645"/>
            <a:chExt cx="934872" cy="466520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3C8BCA7C-EDD0-29BD-4F2D-F23D4C4C7D7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7" name="Graphic 236" descr="Close with solid fill">
              <a:extLst>
                <a:ext uri="{FF2B5EF4-FFF2-40B4-BE49-F238E27FC236}">
                  <a16:creationId xmlns:a16="http://schemas.microsoft.com/office/drawing/2014/main" id="{D2AA35DA-6E17-16D9-BFE0-667F87E88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38" name="Graphic 237" descr="Checkmark with solid fill">
              <a:extLst>
                <a:ext uri="{FF2B5EF4-FFF2-40B4-BE49-F238E27FC236}">
                  <a16:creationId xmlns:a16="http://schemas.microsoft.com/office/drawing/2014/main" id="{D0ED4362-11B5-F55F-768A-302A91EDC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AA3AB453-EA5E-927E-2D95-889BBBF51B75}"/>
              </a:ext>
            </a:extLst>
          </p:cNvPr>
          <p:cNvGrpSpPr/>
          <p:nvPr/>
        </p:nvGrpSpPr>
        <p:grpSpPr>
          <a:xfrm>
            <a:off x="327150" y="7348262"/>
            <a:ext cx="232013" cy="118656"/>
            <a:chOff x="921224" y="2236645"/>
            <a:chExt cx="934872" cy="466520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E57B6B53-A8BB-B58C-4E0B-13993AD03098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4" name="Graphic 233" descr="Close with solid fill">
              <a:extLst>
                <a:ext uri="{FF2B5EF4-FFF2-40B4-BE49-F238E27FC236}">
                  <a16:creationId xmlns:a16="http://schemas.microsoft.com/office/drawing/2014/main" id="{ACB46D73-39D5-6681-D5D5-D8207CDFD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35" name="Graphic 234" descr="Checkmark with solid fill">
              <a:extLst>
                <a:ext uri="{FF2B5EF4-FFF2-40B4-BE49-F238E27FC236}">
                  <a16:creationId xmlns:a16="http://schemas.microsoft.com/office/drawing/2014/main" id="{9BB0515F-1DE5-F627-8C7E-29561F300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E264D99-ACFC-D461-CF79-47D37CE29E00}"/>
              </a:ext>
            </a:extLst>
          </p:cNvPr>
          <p:cNvGrpSpPr/>
          <p:nvPr/>
        </p:nvGrpSpPr>
        <p:grpSpPr>
          <a:xfrm>
            <a:off x="327150" y="7491566"/>
            <a:ext cx="232013" cy="118656"/>
            <a:chOff x="921224" y="2236645"/>
            <a:chExt cx="934872" cy="466520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1C416E3F-4B55-8F4F-D414-0AE11AB19735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31" name="Graphic 230" descr="Close with solid fill">
              <a:extLst>
                <a:ext uri="{FF2B5EF4-FFF2-40B4-BE49-F238E27FC236}">
                  <a16:creationId xmlns:a16="http://schemas.microsoft.com/office/drawing/2014/main" id="{C0CED8A8-B756-8AEA-C2CD-80A2546EF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32" name="Graphic 231" descr="Checkmark with solid fill">
              <a:extLst>
                <a:ext uri="{FF2B5EF4-FFF2-40B4-BE49-F238E27FC236}">
                  <a16:creationId xmlns:a16="http://schemas.microsoft.com/office/drawing/2014/main" id="{18BFF1BE-36ED-5642-F4FF-83DE3585B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DB1E00CE-5A9B-A0E1-49D7-D732CD44FD7D}"/>
              </a:ext>
            </a:extLst>
          </p:cNvPr>
          <p:cNvGrpSpPr/>
          <p:nvPr/>
        </p:nvGrpSpPr>
        <p:grpSpPr>
          <a:xfrm>
            <a:off x="327150" y="7643966"/>
            <a:ext cx="232013" cy="118656"/>
            <a:chOff x="921224" y="2236645"/>
            <a:chExt cx="934872" cy="466520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11A144ED-3252-25E4-1075-DA622D36C0F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28" name="Graphic 227" descr="Close with solid fill">
              <a:extLst>
                <a:ext uri="{FF2B5EF4-FFF2-40B4-BE49-F238E27FC236}">
                  <a16:creationId xmlns:a16="http://schemas.microsoft.com/office/drawing/2014/main" id="{21D5FE03-081B-AC18-EE7F-CD0D90CF1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29" name="Graphic 228" descr="Checkmark with solid fill">
              <a:extLst>
                <a:ext uri="{FF2B5EF4-FFF2-40B4-BE49-F238E27FC236}">
                  <a16:creationId xmlns:a16="http://schemas.microsoft.com/office/drawing/2014/main" id="{321D7B7C-03E9-49D4-E5A6-5DBF12EA3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33542019-F176-C992-57AC-FFF25EF1F28C}"/>
              </a:ext>
            </a:extLst>
          </p:cNvPr>
          <p:cNvSpPr txBox="1"/>
          <p:nvPr/>
        </p:nvSpPr>
        <p:spPr>
          <a:xfrm>
            <a:off x="680107" y="7563422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E4D828F-64F8-C503-68BD-773847B0CDDE}"/>
              </a:ext>
            </a:extLst>
          </p:cNvPr>
          <p:cNvSpPr txBox="1"/>
          <p:nvPr/>
        </p:nvSpPr>
        <p:spPr>
          <a:xfrm>
            <a:off x="606972" y="6712561"/>
            <a:ext cx="61595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244" name="Graphic 243" descr="Monitor with solid fill">
            <a:extLst>
              <a:ext uri="{FF2B5EF4-FFF2-40B4-BE49-F238E27FC236}">
                <a16:creationId xmlns:a16="http://schemas.microsoft.com/office/drawing/2014/main" id="{264C1016-BD8C-C35B-5109-EA024A0E29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5606141"/>
            <a:ext cx="463422" cy="463422"/>
          </a:xfrm>
          <a:prstGeom prst="rect">
            <a:avLst/>
          </a:prstGeom>
        </p:spPr>
      </p:pic>
      <p:pic>
        <p:nvPicPr>
          <p:cNvPr id="245" name="Graphic 244" descr="Monitor with solid fill">
            <a:extLst>
              <a:ext uri="{FF2B5EF4-FFF2-40B4-BE49-F238E27FC236}">
                <a16:creationId xmlns:a16="http://schemas.microsoft.com/office/drawing/2014/main" id="{B892C447-659C-EF5A-E55D-6B25391B74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19372" y="8002596"/>
            <a:ext cx="463422" cy="463422"/>
          </a:xfrm>
          <a:prstGeom prst="rect">
            <a:avLst/>
          </a:prstGeom>
        </p:spPr>
      </p:pic>
      <p:sp>
        <p:nvSpPr>
          <p:cNvPr id="246" name="TextBox 245">
            <a:extLst>
              <a:ext uri="{FF2B5EF4-FFF2-40B4-BE49-F238E27FC236}">
                <a16:creationId xmlns:a16="http://schemas.microsoft.com/office/drawing/2014/main" id="{4709DA82-FFB4-1685-21EE-41980E115DEA}"/>
              </a:ext>
            </a:extLst>
          </p:cNvPr>
          <p:cNvSpPr txBox="1"/>
          <p:nvPr/>
        </p:nvSpPr>
        <p:spPr>
          <a:xfrm>
            <a:off x="1291453" y="521503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74D92E9-EC43-BBAD-7511-502068BC2422}"/>
              </a:ext>
            </a:extLst>
          </p:cNvPr>
          <p:cNvSpPr txBox="1"/>
          <p:nvPr/>
        </p:nvSpPr>
        <p:spPr>
          <a:xfrm>
            <a:off x="1286323" y="59703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7C6E65F-403C-D63C-34FD-6AA0FB2D48FF}"/>
              </a:ext>
            </a:extLst>
          </p:cNvPr>
          <p:cNvSpPr txBox="1"/>
          <p:nvPr/>
        </p:nvSpPr>
        <p:spPr>
          <a:xfrm>
            <a:off x="1287653" y="84007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D147936C-7A38-40D0-D500-5ECC77C7C135}"/>
              </a:ext>
            </a:extLst>
          </p:cNvPr>
          <p:cNvCxnSpPr>
            <a:stCxn id="192" idx="1"/>
            <a:endCxn id="206" idx="3"/>
          </p:cNvCxnSpPr>
          <p:nvPr/>
        </p:nvCxnSpPr>
        <p:spPr>
          <a:xfrm flipH="1">
            <a:off x="1982794" y="5061240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9D35373B-FEA0-F4B7-F6F0-5B5E5261003D}"/>
              </a:ext>
            </a:extLst>
          </p:cNvPr>
          <p:cNvCxnSpPr>
            <a:stCxn id="198" idx="1"/>
            <a:endCxn id="244" idx="3"/>
          </p:cNvCxnSpPr>
          <p:nvPr/>
        </p:nvCxnSpPr>
        <p:spPr>
          <a:xfrm flipH="1">
            <a:off x="1982794" y="583426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B2D295D-4678-0C80-9BE1-B64DBF777B40}"/>
              </a:ext>
            </a:extLst>
          </p:cNvPr>
          <p:cNvCxnSpPr>
            <a:stCxn id="196" idx="1"/>
            <a:endCxn id="245" idx="3"/>
          </p:cNvCxnSpPr>
          <p:nvPr/>
        </p:nvCxnSpPr>
        <p:spPr>
          <a:xfrm flipH="1">
            <a:off x="1982794" y="823071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angle 251">
            <a:extLst>
              <a:ext uri="{FF2B5EF4-FFF2-40B4-BE49-F238E27FC236}">
                <a16:creationId xmlns:a16="http://schemas.microsoft.com/office/drawing/2014/main" id="{BA5D61A3-0113-6F71-7D02-5E6F44645FC8}"/>
              </a:ext>
            </a:extLst>
          </p:cNvPr>
          <p:cNvSpPr/>
          <p:nvPr/>
        </p:nvSpPr>
        <p:spPr>
          <a:xfrm>
            <a:off x="345738" y="5749772"/>
            <a:ext cx="232013" cy="1160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78E38DA9-8D03-DB34-A058-D70CCFEF3A40}"/>
              </a:ext>
            </a:extLst>
          </p:cNvPr>
          <p:cNvCxnSpPr>
            <a:cxnSpLocks/>
            <a:stCxn id="199" idx="2"/>
          </p:cNvCxnSpPr>
          <p:nvPr/>
        </p:nvCxnSpPr>
        <p:spPr>
          <a:xfrm rot="5400000" flipH="1">
            <a:off x="1384856" y="4896153"/>
            <a:ext cx="315493" cy="2249593"/>
          </a:xfrm>
          <a:prstGeom prst="bentConnector3">
            <a:avLst>
              <a:gd name="adj1" fmla="val -440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62DDB241-0558-1F41-B15B-9E687B5397A5}"/>
              </a:ext>
            </a:extLst>
          </p:cNvPr>
          <p:cNvCxnSpPr>
            <a:stCxn id="201" idx="1"/>
            <a:endCxn id="219" idx="3"/>
          </p:cNvCxnSpPr>
          <p:nvPr/>
        </p:nvCxnSpPr>
        <p:spPr>
          <a:xfrm flipH="1" flipV="1">
            <a:off x="992284" y="6627558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064D97B1-1AEF-1BFF-0517-F1192F26CC64}"/>
              </a:ext>
            </a:extLst>
          </p:cNvPr>
          <p:cNvCxnSpPr>
            <a:cxnSpLocks/>
            <a:stCxn id="204" idx="1"/>
            <a:endCxn id="221" idx="3"/>
          </p:cNvCxnSpPr>
          <p:nvPr/>
        </p:nvCxnSpPr>
        <p:spPr>
          <a:xfrm flipH="1" flipV="1">
            <a:off x="1086561" y="7416696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FFADF4B1-F2B6-E336-4FBC-749BE8388C53}"/>
              </a:ext>
            </a:extLst>
          </p:cNvPr>
          <p:cNvSpPr txBox="1"/>
          <p:nvPr/>
        </p:nvSpPr>
        <p:spPr>
          <a:xfrm>
            <a:off x="254562" y="5691562"/>
            <a:ext cx="72387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accent6">
                    <a:lumMod val="40000"/>
                    <a:lumOff val="60000"/>
                  </a:schemeClr>
                </a:solidFill>
                <a:latin typeface="Webdings" panose="05030102010509060703" pitchFamily="18" charset="2"/>
              </a:rPr>
              <a:t>4</a:t>
            </a:r>
            <a:r>
              <a:rPr lang="en-CA" sz="900" dirty="0">
                <a:solidFill>
                  <a:srgbClr val="FF0000"/>
                </a:solidFill>
                <a:latin typeface="Webdings" panose="05030102010509060703" pitchFamily="18" charset="2"/>
              </a:rPr>
              <a:t>&lt;</a:t>
            </a:r>
            <a:endParaRPr lang="en-CA" sz="900" dirty="0">
              <a:solidFill>
                <a:srgbClr val="FF0000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8E24A030-A999-8856-FD53-9756DF6480CC}"/>
              </a:ext>
            </a:extLst>
          </p:cNvPr>
          <p:cNvSpPr txBox="1"/>
          <p:nvPr/>
        </p:nvSpPr>
        <p:spPr>
          <a:xfrm>
            <a:off x="2012754" y="488611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7703272A-6A9D-921C-3383-6DBCB8D8914B}"/>
              </a:ext>
            </a:extLst>
          </p:cNvPr>
          <p:cNvSpPr txBox="1"/>
          <p:nvPr/>
        </p:nvSpPr>
        <p:spPr>
          <a:xfrm>
            <a:off x="1994342" y="5660285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E49D9DE6-6BB9-805B-911D-D119F99A6588}"/>
              </a:ext>
            </a:extLst>
          </p:cNvPr>
          <p:cNvSpPr txBox="1"/>
          <p:nvPr/>
        </p:nvSpPr>
        <p:spPr>
          <a:xfrm>
            <a:off x="2003913" y="8056976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HDMI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8C44770D-1A32-8C64-028D-E735F96AC2CA}"/>
              </a:ext>
            </a:extLst>
          </p:cNvPr>
          <p:cNvSpPr txBox="1"/>
          <p:nvPr/>
        </p:nvSpPr>
        <p:spPr>
          <a:xfrm>
            <a:off x="2059259" y="616040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2D769D8-79A4-5298-B161-F1A2885967C0}"/>
              </a:ext>
            </a:extLst>
          </p:cNvPr>
          <p:cNvSpPr txBox="1"/>
          <p:nvPr/>
        </p:nvSpPr>
        <p:spPr>
          <a:xfrm>
            <a:off x="2059259" y="646568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09F7603-FCD2-84DB-669D-2C036DD4274E}"/>
              </a:ext>
            </a:extLst>
          </p:cNvPr>
          <p:cNvSpPr txBox="1"/>
          <p:nvPr/>
        </p:nvSpPr>
        <p:spPr>
          <a:xfrm>
            <a:off x="2059259" y="7251992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4266226" y="2987212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429000" y="336839"/>
            <a:ext cx="0" cy="316947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886124" y="33684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DC21886-042C-8727-DEEE-0989F5E85D08}"/>
              </a:ext>
            </a:extLst>
          </p:cNvPr>
          <p:cNvCxnSpPr>
            <a:cxnSpLocks/>
          </p:cNvCxnSpPr>
          <p:nvPr/>
        </p:nvCxnSpPr>
        <p:spPr>
          <a:xfrm flipH="1">
            <a:off x="2886124" y="112621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886124" y="191559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886124" y="2704977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886124" y="349435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1" name="Graphic 290">
            <a:extLst>
              <a:ext uri="{FF2B5EF4-FFF2-40B4-BE49-F238E27FC236}">
                <a16:creationId xmlns:a16="http://schemas.microsoft.com/office/drawing/2014/main" id="{D827DEA2-5887-9E8F-3937-1DD34E666BE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30122" y="6507471"/>
            <a:ext cx="710946" cy="291944"/>
          </a:xfrm>
          <a:prstGeom prst="rect">
            <a:avLst/>
          </a:prstGeom>
        </p:spPr>
      </p:pic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BC973AB4-3A04-B51F-A260-65968C29E56E}"/>
              </a:ext>
            </a:extLst>
          </p:cNvPr>
          <p:cNvCxnSpPr>
            <a:cxnSpLocks/>
          </p:cNvCxnSpPr>
          <p:nvPr/>
        </p:nvCxnSpPr>
        <p:spPr>
          <a:xfrm>
            <a:off x="3445399" y="5061312"/>
            <a:ext cx="0" cy="316947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9DACF45-44B8-5AB4-A2A2-B8E8C78A8B1B}"/>
              </a:ext>
            </a:extLst>
          </p:cNvPr>
          <p:cNvCxnSpPr>
            <a:cxnSpLocks/>
          </p:cNvCxnSpPr>
          <p:nvPr/>
        </p:nvCxnSpPr>
        <p:spPr>
          <a:xfrm flipH="1">
            <a:off x="2902523" y="506131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F111797-8F19-2AC5-405C-E91CC2355420}"/>
              </a:ext>
            </a:extLst>
          </p:cNvPr>
          <p:cNvCxnSpPr>
            <a:cxnSpLocks/>
          </p:cNvCxnSpPr>
          <p:nvPr/>
        </p:nvCxnSpPr>
        <p:spPr>
          <a:xfrm flipH="1">
            <a:off x="2902523" y="585069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18B5025-6992-4729-CDF1-F7AD1E8288B0}"/>
              </a:ext>
            </a:extLst>
          </p:cNvPr>
          <p:cNvCxnSpPr>
            <a:cxnSpLocks/>
          </p:cNvCxnSpPr>
          <p:nvPr/>
        </p:nvCxnSpPr>
        <p:spPr>
          <a:xfrm flipH="1">
            <a:off x="2902523" y="664007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388F26A3-6770-FEF7-5C9D-8642AF65452C}"/>
              </a:ext>
            </a:extLst>
          </p:cNvPr>
          <p:cNvCxnSpPr>
            <a:cxnSpLocks/>
          </p:cNvCxnSpPr>
          <p:nvPr/>
        </p:nvCxnSpPr>
        <p:spPr>
          <a:xfrm flipH="1">
            <a:off x="2902523" y="742945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0B5C94F0-A094-6849-9066-2A106B520BAA}"/>
              </a:ext>
            </a:extLst>
          </p:cNvPr>
          <p:cNvCxnSpPr>
            <a:cxnSpLocks/>
          </p:cNvCxnSpPr>
          <p:nvPr/>
        </p:nvCxnSpPr>
        <p:spPr>
          <a:xfrm flipH="1">
            <a:off x="2902523" y="821882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3330122" y="1727684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33764" y="3947114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4E75A4EC-9090-A9EF-85ED-F46F0940B2BE}"/>
              </a:ext>
            </a:extLst>
          </p:cNvPr>
          <p:cNvSpPr txBox="1"/>
          <p:nvPr/>
        </p:nvSpPr>
        <p:spPr>
          <a:xfrm>
            <a:off x="3620971" y="4709345"/>
            <a:ext cx="47641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 err="1">
                <a:solidFill>
                  <a:schemeClr val="accent1"/>
                </a:solidFill>
              </a:rPr>
              <a:t>video</a:t>
            </a:r>
            <a:endParaRPr lang="fr-CA" sz="1013" dirty="0">
              <a:solidFill>
                <a:schemeClr val="accent1"/>
              </a:solidFill>
            </a:endParaRPr>
          </a:p>
        </p:txBody>
      </p:sp>
      <p:pic>
        <p:nvPicPr>
          <p:cNvPr id="346" name="Graphic 345" descr="Laptop">
            <a:extLst>
              <a:ext uri="{FF2B5EF4-FFF2-40B4-BE49-F238E27FC236}">
                <a16:creationId xmlns:a16="http://schemas.microsoft.com/office/drawing/2014/main" id="{ECC4DF0C-EAE1-E95E-AAD2-C8E4980CD8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89702" y="4373280"/>
            <a:ext cx="514350" cy="514350"/>
          </a:xfrm>
          <a:prstGeom prst="rect">
            <a:avLst/>
          </a:prstGeom>
        </p:spPr>
      </p:pic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C86A1CD0-2897-9059-C487-6556171A7A09}"/>
              </a:ext>
            </a:extLst>
          </p:cNvPr>
          <p:cNvCxnSpPr>
            <a:cxnSpLocks/>
          </p:cNvCxnSpPr>
          <p:nvPr/>
        </p:nvCxnSpPr>
        <p:spPr>
          <a:xfrm flipH="1">
            <a:off x="4031302" y="4630455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16312574-EA67-785D-0C32-361AC8751B48}"/>
              </a:ext>
            </a:extLst>
          </p:cNvPr>
          <p:cNvSpPr txBox="1"/>
          <p:nvPr/>
        </p:nvSpPr>
        <p:spPr>
          <a:xfrm>
            <a:off x="44760" y="547916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35610" y="740851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t="19758" b="39178"/>
          <a:stretch/>
        </p:blipFill>
        <p:spPr>
          <a:xfrm>
            <a:off x="5058314" y="2992132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833156" y="3133184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045020" y="3526103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261614" y="3856924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 err="1"/>
              <a:t>Video</a:t>
            </a:r>
            <a:r>
              <a:rPr lang="fr-CA" sz="1013" dirty="0"/>
              <a:t>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820511" y="3617864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or: Elbow 383">
            <a:extLst>
              <a:ext uri="{FF2B5EF4-FFF2-40B4-BE49-F238E27FC236}">
                <a16:creationId xmlns:a16="http://schemas.microsoft.com/office/drawing/2014/main" id="{BE257B50-8B6C-7ABB-835B-67BDCD7FF898}"/>
              </a:ext>
            </a:extLst>
          </p:cNvPr>
          <p:cNvCxnSpPr>
            <a:endCxn id="291" idx="3"/>
          </p:cNvCxnSpPr>
          <p:nvPr/>
        </p:nvCxnSpPr>
        <p:spPr>
          <a:xfrm rot="5400000">
            <a:off x="2852318" y="5135864"/>
            <a:ext cx="2706329" cy="32882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endCxn id="299" idx="3"/>
          </p:cNvCxnSpPr>
          <p:nvPr/>
        </p:nvCxnSpPr>
        <p:spPr>
          <a:xfrm rot="16200000" flipV="1">
            <a:off x="3168755" y="2745969"/>
            <a:ext cx="2073458" cy="32883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261458" y="1849011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311690" y="150978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3910E3EF-7936-217C-5FC4-82FE7E5B016E}"/>
              </a:ext>
            </a:extLst>
          </p:cNvPr>
          <p:cNvSpPr txBox="1"/>
          <p:nvPr/>
        </p:nvSpPr>
        <p:spPr>
          <a:xfrm>
            <a:off x="3337490" y="6280776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588215" y="298958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558955" y="2940196"/>
            <a:ext cx="862685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397827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648" y="2980072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8334" y="4643625"/>
            <a:ext cx="514350" cy="51435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648" y="4047909"/>
            <a:ext cx="257175" cy="257175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231" y="4047909"/>
            <a:ext cx="257175" cy="257175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3813" y="4047909"/>
            <a:ext cx="257175" cy="257175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9348" y="4643625"/>
            <a:ext cx="514350" cy="51435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326" y="3225584"/>
            <a:ext cx="514350" cy="51435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49" y="3237247"/>
            <a:ext cx="514350" cy="51435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7573" y="3225584"/>
            <a:ext cx="514350" cy="51435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9691" y="5606254"/>
            <a:ext cx="514350" cy="51435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638" y="2982393"/>
            <a:ext cx="514350" cy="51435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2422448" y="3613971"/>
            <a:ext cx="3046136" cy="1733765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742186" y="4015299"/>
            <a:ext cx="598247" cy="117781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502895" y="3776007"/>
            <a:ext cx="598247" cy="16564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263604" y="3536716"/>
            <a:ext cx="598247" cy="213498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354041" y="5220181"/>
            <a:ext cx="1533353" cy="64324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1204916" y="2913330"/>
            <a:ext cx="1101386" cy="2263571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  <a:endCxn id="44" idx="2"/>
          </p:cNvCxnSpPr>
          <p:nvPr/>
        </p:nvCxnSpPr>
        <p:spPr>
          <a:xfrm rot="16200000" flipV="1">
            <a:off x="1556071" y="3264485"/>
            <a:ext cx="1099065" cy="1563581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612063" y="3113717"/>
            <a:ext cx="8418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1612063" y="3994716"/>
            <a:ext cx="904415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36527" y="6016730"/>
            <a:ext cx="6463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2544211" y="5995003"/>
            <a:ext cx="76815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 err="1"/>
              <a:t>Announcer</a:t>
            </a:r>
            <a:endParaRPr lang="fr-CA" sz="1013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DCF87DF-F2ED-4475-9407-EE20527072A2}"/>
              </a:ext>
            </a:extLst>
          </p:cNvPr>
          <p:cNvSpPr txBox="1"/>
          <p:nvPr/>
        </p:nvSpPr>
        <p:spPr>
          <a:xfrm>
            <a:off x="109625" y="2743657"/>
            <a:ext cx="105830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 err="1"/>
              <a:t>Competition</a:t>
            </a:r>
            <a:r>
              <a:rPr lang="fr-CA" sz="1013" i="1" dirty="0"/>
              <a:t> Site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44569" y="4900801"/>
            <a:ext cx="803765" cy="253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2010" y="5606254"/>
            <a:ext cx="514350" cy="51435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2647590" y="5032089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H="1" flipV="1">
            <a:off x="2941100" y="5280298"/>
            <a:ext cx="195260" cy="583131"/>
          </a:xfrm>
          <a:prstGeom prst="curvedConnector4">
            <a:avLst>
              <a:gd name="adj1" fmla="val -117075"/>
              <a:gd name="adj2" fmla="val 720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3818089" y="5093796"/>
            <a:ext cx="86113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4462684" y="3482759"/>
            <a:ext cx="78992" cy="1418041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4462684" y="3494422"/>
            <a:ext cx="989115" cy="140637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4462684" y="3482759"/>
            <a:ext cx="1899239" cy="1418041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FC831EE-7DD3-4DB4-88EE-43B5B9336F34}"/>
              </a:ext>
            </a:extLst>
          </p:cNvPr>
          <p:cNvSpPr/>
          <p:nvPr/>
        </p:nvSpPr>
        <p:spPr>
          <a:xfrm>
            <a:off x="204691" y="2947599"/>
            <a:ext cx="3128088" cy="3290790"/>
          </a:xfrm>
          <a:custGeom>
            <a:avLst/>
            <a:gdLst>
              <a:gd name="connsiteX0" fmla="*/ 0 w 5561045"/>
              <a:gd name="connsiteY0" fmla="*/ 0 h 5850293"/>
              <a:gd name="connsiteX1" fmla="*/ 0 w 5561045"/>
              <a:gd name="connsiteY1" fmla="*/ 5850293 h 5850293"/>
              <a:gd name="connsiteX2" fmla="*/ 5561045 w 5561045"/>
              <a:gd name="connsiteY2" fmla="*/ 5850293 h 5850293"/>
              <a:gd name="connsiteX3" fmla="*/ 5561045 w 5561045"/>
              <a:gd name="connsiteY3" fmla="*/ 4310742 h 5850293"/>
              <a:gd name="connsiteX4" fmla="*/ 3881535 w 5561045"/>
              <a:gd name="connsiteY4" fmla="*/ 4310742 h 5850293"/>
              <a:gd name="connsiteX5" fmla="*/ 3881535 w 5561045"/>
              <a:gd name="connsiteY5" fmla="*/ 9330 h 5850293"/>
              <a:gd name="connsiteX6" fmla="*/ 0 w 5561045"/>
              <a:gd name="connsiteY6" fmla="*/ 0 h 585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1045" h="5850293">
                <a:moveTo>
                  <a:pt x="0" y="0"/>
                </a:moveTo>
                <a:lnTo>
                  <a:pt x="0" y="5850293"/>
                </a:lnTo>
                <a:lnTo>
                  <a:pt x="5561045" y="5850293"/>
                </a:lnTo>
                <a:lnTo>
                  <a:pt x="5561045" y="4310742"/>
                </a:lnTo>
                <a:lnTo>
                  <a:pt x="3881535" y="4310742"/>
                </a:lnTo>
                <a:lnTo>
                  <a:pt x="3881535" y="9330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013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5C9088-1905-427F-9799-B9AFEEE55E29}"/>
              </a:ext>
            </a:extLst>
          </p:cNvPr>
          <p:cNvSpPr txBox="1"/>
          <p:nvPr/>
        </p:nvSpPr>
        <p:spPr>
          <a:xfrm>
            <a:off x="4056031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9AE609-3116-4A58-BFCC-E95074A6D61A}"/>
              </a:ext>
            </a:extLst>
          </p:cNvPr>
          <p:cNvSpPr txBox="1"/>
          <p:nvPr/>
        </p:nvSpPr>
        <p:spPr>
          <a:xfrm>
            <a:off x="4957241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035EC6-418A-4BDE-AA8E-4E4CFBB262D3}"/>
              </a:ext>
            </a:extLst>
          </p:cNvPr>
          <p:cNvSpPr txBox="1"/>
          <p:nvPr/>
        </p:nvSpPr>
        <p:spPr>
          <a:xfrm>
            <a:off x="5867364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3</a:t>
            </a:r>
          </a:p>
        </p:txBody>
      </p:sp>
    </p:spTree>
    <p:extLst>
      <p:ext uri="{BB962C8B-B14F-4D97-AF65-F5344CB8AC3E}">
        <p14:creationId xmlns:p14="http://schemas.microsoft.com/office/powerpoint/2010/main" val="258304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">
            <a:extLst>
              <a:ext uri="{FF2B5EF4-FFF2-40B4-BE49-F238E27FC236}">
                <a16:creationId xmlns:a16="http://schemas.microsoft.com/office/drawing/2014/main" id="{76F585B0-FA20-416B-8FEF-C38BC820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6648" y="2980072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8334" y="4643625"/>
            <a:ext cx="514350" cy="514350"/>
          </a:xfrm>
          <a:prstGeom prst="rect">
            <a:avLst/>
          </a:prstGeom>
        </p:spPr>
      </p:pic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648" y="4047909"/>
            <a:ext cx="257175" cy="257175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5231" y="4047909"/>
            <a:ext cx="257175" cy="257175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3813" y="4047909"/>
            <a:ext cx="257175" cy="257175"/>
          </a:xfrm>
          <a:prstGeom prst="rect">
            <a:avLst/>
          </a:prstGeom>
        </p:spPr>
      </p:pic>
      <p:pic>
        <p:nvPicPr>
          <p:cNvPr id="21" name="Graphic 20" descr="Server">
            <a:extLst>
              <a:ext uri="{FF2B5EF4-FFF2-40B4-BE49-F238E27FC236}">
                <a16:creationId xmlns:a16="http://schemas.microsoft.com/office/drawing/2014/main" id="{5177753F-C49E-491E-81CB-B902FC2C3E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9348" y="4643625"/>
            <a:ext cx="514350" cy="51435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B4B10AC0-DA4E-417B-BE77-4DC95287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326" y="3225584"/>
            <a:ext cx="514350" cy="514350"/>
          </a:xfrm>
          <a:prstGeom prst="rect">
            <a:avLst/>
          </a:prstGeom>
        </p:spPr>
      </p:pic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75167A89-7233-4EE0-8883-B4FD6C2C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7449" y="3237247"/>
            <a:ext cx="514350" cy="51435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2959F963-E321-4DE6-9007-5B95094E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7573" y="3225584"/>
            <a:ext cx="514350" cy="51435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30258E07-778B-4C23-82CB-8374A76FC3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9691" y="5606254"/>
            <a:ext cx="514350" cy="51435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A91E7EE7-10AA-4201-8AC3-48AB9FC0C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638" y="2982393"/>
            <a:ext cx="514350" cy="514350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2422448" y="3613971"/>
            <a:ext cx="3046136" cy="1733765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3CC4C0E7-8A33-456E-AB9A-19F7E746862F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1742186" y="4015299"/>
            <a:ext cx="598247" cy="117781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B868B35F-7240-464D-8632-09E3BE0AA964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1502895" y="3776007"/>
            <a:ext cx="598247" cy="16564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4029B8D-7D2F-4A22-8BE2-A243426A9C7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1263604" y="3536716"/>
            <a:ext cx="598247" cy="213498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E96370-52C4-45E3-ABB7-F38BD45E9E71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1354041" y="5220181"/>
            <a:ext cx="1533353" cy="64324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7F9B236A-46B9-4CAA-9E1E-846355322AE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1204916" y="2913330"/>
            <a:ext cx="1101386" cy="2263571"/>
          </a:xfrm>
          <a:prstGeom prst="curvedConnector3">
            <a:avLst>
              <a:gd name="adj1" fmla="val 67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53FE312B-72AD-4E57-A253-2FFF7B5C59D1}"/>
              </a:ext>
            </a:extLst>
          </p:cNvPr>
          <p:cNvCxnSpPr>
            <a:cxnSpLocks/>
            <a:endCxn id="44" idx="2"/>
          </p:cNvCxnSpPr>
          <p:nvPr/>
        </p:nvCxnSpPr>
        <p:spPr>
          <a:xfrm rot="16200000" flipV="1">
            <a:off x="1556071" y="3264485"/>
            <a:ext cx="1099065" cy="1563581"/>
          </a:xfrm>
          <a:prstGeom prst="curvedConnector3">
            <a:avLst>
              <a:gd name="adj1" fmla="val 73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47218F2-E193-4C56-B84B-B091AAEC9625}"/>
              </a:ext>
            </a:extLst>
          </p:cNvPr>
          <p:cNvSpPr txBox="1"/>
          <p:nvPr/>
        </p:nvSpPr>
        <p:spPr>
          <a:xfrm>
            <a:off x="1612063" y="3113717"/>
            <a:ext cx="8418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Scoreboards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1A24CB-D856-4574-A0B7-39AB7B963F94}"/>
              </a:ext>
            </a:extLst>
          </p:cNvPr>
          <p:cNvSpPr txBox="1"/>
          <p:nvPr/>
        </p:nvSpPr>
        <p:spPr>
          <a:xfrm>
            <a:off x="1612063" y="3994716"/>
            <a:ext cx="904415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Phone/Tablet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E5E34C6-8717-433B-8843-E4B12A7C146D}"/>
              </a:ext>
            </a:extLst>
          </p:cNvPr>
          <p:cNvSpPr txBox="1"/>
          <p:nvPr/>
        </p:nvSpPr>
        <p:spPr>
          <a:xfrm>
            <a:off x="836527" y="6016730"/>
            <a:ext cx="64633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Marshall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55E3D-D65B-44CD-BE13-9BD3F23D006B}"/>
              </a:ext>
            </a:extLst>
          </p:cNvPr>
          <p:cNvSpPr txBox="1"/>
          <p:nvPr/>
        </p:nvSpPr>
        <p:spPr>
          <a:xfrm>
            <a:off x="2544211" y="5995003"/>
            <a:ext cx="76815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 err="1"/>
              <a:t>Announcer</a:t>
            </a:r>
            <a:endParaRPr lang="fr-CA" sz="1013" dirty="0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3D4809F-46F2-45AB-9212-B21139D1E38C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144569" y="4900801"/>
            <a:ext cx="803765" cy="2531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Graphic 136" descr="Laptop">
            <a:extLst>
              <a:ext uri="{FF2B5EF4-FFF2-40B4-BE49-F238E27FC236}">
                <a16:creationId xmlns:a16="http://schemas.microsoft.com/office/drawing/2014/main" id="{1E7CC159-6195-4D7F-8385-60C99F5407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22010" y="5606254"/>
            <a:ext cx="514350" cy="51435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9F9B87A-2C2D-43BA-8A3D-63A48FBE7D79}"/>
              </a:ext>
            </a:extLst>
          </p:cNvPr>
          <p:cNvSpPr txBox="1"/>
          <p:nvPr/>
        </p:nvSpPr>
        <p:spPr>
          <a:xfrm>
            <a:off x="2647590" y="5032089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/>
              <a:t>owlcms</a:t>
            </a:r>
          </a:p>
        </p:txBody>
      </p: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0CD263EB-083B-46BB-903A-85F2EB299A85}"/>
              </a:ext>
            </a:extLst>
          </p:cNvPr>
          <p:cNvCxnSpPr>
            <a:stCxn id="137" idx="3"/>
            <a:endCxn id="138" idx="2"/>
          </p:cNvCxnSpPr>
          <p:nvPr/>
        </p:nvCxnSpPr>
        <p:spPr>
          <a:xfrm flipH="1" flipV="1">
            <a:off x="2941100" y="5280298"/>
            <a:ext cx="195260" cy="583131"/>
          </a:xfrm>
          <a:prstGeom prst="curvedConnector4">
            <a:avLst>
              <a:gd name="adj1" fmla="val -117075"/>
              <a:gd name="adj2" fmla="val 7205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3818089" y="5093796"/>
            <a:ext cx="86113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dirty="0" err="1"/>
              <a:t>publicresults</a:t>
            </a:r>
            <a:endParaRPr lang="fr-CA" sz="1013" dirty="0"/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EA06EC34-A278-408E-A58E-B30BBF510876}"/>
              </a:ext>
            </a:extLst>
          </p:cNvPr>
          <p:cNvCxnSpPr>
            <a:stCxn id="7" idx="3"/>
            <a:endCxn id="37" idx="3"/>
          </p:cNvCxnSpPr>
          <p:nvPr/>
        </p:nvCxnSpPr>
        <p:spPr>
          <a:xfrm flipV="1">
            <a:off x="4462684" y="3482759"/>
            <a:ext cx="78992" cy="1418041"/>
          </a:xfrm>
          <a:prstGeom prst="curvedConnector3">
            <a:avLst>
              <a:gd name="adj1" fmla="val 262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Curved 144">
            <a:extLst>
              <a:ext uri="{FF2B5EF4-FFF2-40B4-BE49-F238E27FC236}">
                <a16:creationId xmlns:a16="http://schemas.microsoft.com/office/drawing/2014/main" id="{A484415C-90E6-46A4-AADF-5FA10C8060A9}"/>
              </a:ext>
            </a:extLst>
          </p:cNvPr>
          <p:cNvCxnSpPr>
            <a:stCxn id="7" idx="3"/>
            <a:endCxn id="39" idx="3"/>
          </p:cNvCxnSpPr>
          <p:nvPr/>
        </p:nvCxnSpPr>
        <p:spPr>
          <a:xfrm flipV="1">
            <a:off x="4462684" y="3494422"/>
            <a:ext cx="989115" cy="1406378"/>
          </a:xfrm>
          <a:prstGeom prst="curvedConnector3">
            <a:avLst>
              <a:gd name="adj1" fmla="val 113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B989D948-7F2D-448F-A124-1CB1BA2F7C27}"/>
              </a:ext>
            </a:extLst>
          </p:cNvPr>
          <p:cNvCxnSpPr>
            <a:stCxn id="7" idx="3"/>
            <a:endCxn id="40" idx="3"/>
          </p:cNvCxnSpPr>
          <p:nvPr/>
        </p:nvCxnSpPr>
        <p:spPr>
          <a:xfrm flipV="1">
            <a:off x="4462684" y="3482759"/>
            <a:ext cx="1899239" cy="1418041"/>
          </a:xfrm>
          <a:prstGeom prst="curvedConnector3">
            <a:avLst>
              <a:gd name="adj1" fmla="val 1067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5A244197-E699-467A-86C9-DD6E0E07D150}"/>
              </a:ext>
            </a:extLst>
          </p:cNvPr>
          <p:cNvSpPr txBox="1"/>
          <p:nvPr/>
        </p:nvSpPr>
        <p:spPr>
          <a:xfrm>
            <a:off x="4056031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FE2E93B-7061-4A86-A914-6E8C6F0BC6D2}"/>
              </a:ext>
            </a:extLst>
          </p:cNvPr>
          <p:cNvSpPr txBox="1"/>
          <p:nvPr/>
        </p:nvSpPr>
        <p:spPr>
          <a:xfrm>
            <a:off x="4957241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68E77DA-A9D0-4A30-B55D-EB44D4712FA8}"/>
              </a:ext>
            </a:extLst>
          </p:cNvPr>
          <p:cNvSpPr txBox="1"/>
          <p:nvPr/>
        </p:nvSpPr>
        <p:spPr>
          <a:xfrm>
            <a:off x="5867364" y="3075926"/>
            <a:ext cx="52129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013" i="1" dirty="0"/>
              <a:t>Gym 3</a:t>
            </a:r>
          </a:p>
        </p:txBody>
      </p:sp>
    </p:spTree>
    <p:extLst>
      <p:ext uri="{BB962C8B-B14F-4D97-AF65-F5344CB8AC3E}">
        <p14:creationId xmlns:p14="http://schemas.microsoft.com/office/powerpoint/2010/main" val="301031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119</Words>
  <Application>Microsoft Office PowerPoint</Application>
  <PresentationFormat>Letter Paper (8.5x11 in)</PresentationFormat>
  <Paragraphs>63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Webdings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12</cp:revision>
  <dcterms:created xsi:type="dcterms:W3CDTF">2020-07-05T19:05:46Z</dcterms:created>
  <dcterms:modified xsi:type="dcterms:W3CDTF">2022-12-06T17:20:01Z</dcterms:modified>
</cp:coreProperties>
</file>