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3A1C-FCB8-4BA5-809E-4B44C7F4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69C9-4001-4057-908E-B0D5C4F8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01B8-C213-463B-B517-5145247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D2DE-DC2F-49A9-9008-FB3394C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87A-8311-488E-B8CB-B956B85C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26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64C-670F-4AD2-B860-AE17729A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5ED45-0030-4080-85DD-D7AC3266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380C-7422-4F03-9001-AC621938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2BBE-68F8-4008-9FB3-1D2DC3C0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8F4D-3CDD-486C-BB13-E78320E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56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72F0B-A6CA-459D-B478-249294E5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1459-F534-4B50-823A-1BDA5169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9EF8-220B-4977-91AA-E42B19E9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B843-ECE2-4EAB-9982-067DFC17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3A56-EAD1-42AF-8A4F-55D95F7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4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784-3800-4B3E-83D6-BCFE294D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E1F7-5B21-4D38-8B3C-A4F2FDD6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04FA-32D9-41DF-A527-0BEABAF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654C-C879-4075-84A7-745B4B67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243E-A6BF-45D1-8CE1-39167C9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41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C8B-6C3D-499F-A914-E304EBBD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E9F7-1203-4CE8-86B1-FE6BF8D8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D580-EC76-4D55-9278-37828740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11C-EDB8-4F51-BF70-CEEE2444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878-BB2F-4AE8-BFBA-B8E729B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4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C414-A9CA-4284-A32B-71D64BE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3511-A41A-4804-ADB0-0D148473E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3997-0C07-4059-A2CD-1E3D0A50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AFB2B-86CD-4CFC-8864-704BA212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D868-740D-449E-B97F-828299B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AF92-604B-4F4B-AA98-C551AE9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3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2D7-3501-4513-B0AD-1B0A939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08EF-71BE-4810-9649-B2DCC105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EEAE-96A4-4CE3-8824-C0D59FC4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0945-8BB2-4B38-BC69-7F794B24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810-E038-41C8-A63B-1A11EA93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35B4E-A140-46FD-9BD1-C55E68C5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2651-CC2C-4FEC-8983-3AE52CA4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B4C9F-0BB4-4B39-8BC0-546C49D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4425-E8B9-415D-9669-15DEC3E7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2D716-1615-43FE-8BA1-43191469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93AC2-3746-4A12-BC22-15A963D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A436-5D8C-408C-AD9D-6974CC48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52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700F-E2DE-4C73-824F-28DB1F7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3E4E3-1901-4B21-98DE-3DBEB240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91A2-0CD5-4656-8B4A-E65A1CE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82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A821-87C0-45FF-A4A0-C4F2C6C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11FB-6BC1-449B-8BA6-67A98940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0A4C-3639-4428-AA6A-C490F1BD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0B45-5692-4D06-9B19-E1ED4F0F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9B9E-B113-40E5-943A-D8A038E2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2C7A-F928-4FA6-BE8B-636C7980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11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7BD5-A19A-4F1E-A0F5-B4DAFA2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031B-410C-4D1C-90EA-562CECD3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A3FE8-734F-4A33-AAA0-3428C9D3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F91B-DFAC-44DA-8BAC-87546DC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AD95-1FC0-4706-9E73-FC1AFA2E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5C88-C0E6-490F-8678-C7B9CBD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4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8F880-00D5-4719-920D-3DEAC8A5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FEC1-7D04-45F7-864D-1F4529C1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1BEB-2334-47F3-AB96-2715B26B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E70D-9E41-4BCF-B1A9-7D5C84D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749-E6CE-4259-9D5B-F6D0939C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4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632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45" y="2811608"/>
            <a:ext cx="457200" cy="4572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972" y="4073656"/>
            <a:ext cx="914400" cy="9144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439052" y="2411801"/>
            <a:ext cx="744724" cy="245873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3013645" y="1986394"/>
            <a:ext cx="744725" cy="330955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588240" y="1560987"/>
            <a:ext cx="744725" cy="416036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84372" y="4013533"/>
            <a:ext cx="3256411" cy="51732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10600" y="668950"/>
            <a:ext cx="1776328" cy="39984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4876" y="1293226"/>
            <a:ext cx="1772202" cy="2754013"/>
          </a:xfrm>
          <a:prstGeom prst="curvedConnector3">
            <a:avLst>
              <a:gd name="adj1" fmla="val 59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522316" y="1527054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789689" y="27456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Referee</a:t>
            </a:r>
            <a:br>
              <a:rPr lang="en-US" dirty="0"/>
            </a:br>
            <a:r>
              <a:rPr lang="en-US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51843" y="4765759"/>
            <a:ext cx="9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Marshal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255786" y="528821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5040201" y="4332661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cxnSpLocks/>
          </p:cNvCxnSpPr>
          <p:nvPr/>
        </p:nvCxnSpPr>
        <p:spPr>
          <a:xfrm flipV="1">
            <a:off x="3267845" y="4013533"/>
            <a:ext cx="1772938" cy="108066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E5583103-0F3E-743D-4A4F-8E7E7344F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9275" y="3599653"/>
            <a:ext cx="914400" cy="914400"/>
          </a:xfrm>
          <a:prstGeom prst="rect">
            <a:avLst/>
          </a:prstGeom>
        </p:spPr>
      </p:pic>
      <p:pic>
        <p:nvPicPr>
          <p:cNvPr id="51" name="Graphic 50" descr="Laptop">
            <a:extLst>
              <a:ext uri="{FF2B5EF4-FFF2-40B4-BE49-F238E27FC236}">
                <a16:creationId xmlns:a16="http://schemas.microsoft.com/office/drawing/2014/main" id="{A8C128B9-2F5C-662F-6DB5-EA640659F2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1025" y="4651135"/>
            <a:ext cx="914400" cy="914400"/>
          </a:xfrm>
          <a:prstGeom prst="rect">
            <a:avLst/>
          </a:prstGeom>
        </p:spPr>
      </p:pic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BE03494D-48F4-A347-0BEF-5BC01EC48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219" y="864783"/>
            <a:ext cx="914400" cy="914400"/>
          </a:xfrm>
          <a:prstGeom prst="rect">
            <a:avLst/>
          </a:prstGeom>
        </p:spPr>
      </p:pic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F38B6777-7816-A8E9-7C01-1E76F0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8127" y="875842"/>
            <a:ext cx="914400" cy="914400"/>
          </a:xfrm>
          <a:prstGeom prst="rect">
            <a:avLst/>
          </a:prstGeom>
        </p:spPr>
      </p:pic>
      <p:sp>
        <p:nvSpPr>
          <p:cNvPr id="64" name="Graphic 45" descr="Cloud">
            <a:extLst>
              <a:ext uri="{FF2B5EF4-FFF2-40B4-BE49-F238E27FC236}">
                <a16:creationId xmlns:a16="http://schemas.microsoft.com/office/drawing/2014/main" id="{140B9B51-2CE7-19B7-ABFB-5D30811CB164}"/>
              </a:ext>
            </a:extLst>
          </p:cNvPr>
          <p:cNvSpPr/>
          <p:nvPr/>
        </p:nvSpPr>
        <p:spPr>
          <a:xfrm>
            <a:off x="4494174" y="3230706"/>
            <a:ext cx="2106651" cy="1539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261DAD-B9D7-5D5E-8E11-1E34D2045E93}"/>
              </a:ext>
            </a:extLst>
          </p:cNvPr>
          <p:cNvSpPr/>
          <p:nvPr/>
        </p:nvSpPr>
        <p:spPr>
          <a:xfrm>
            <a:off x="270588" y="501110"/>
            <a:ext cx="4103565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F7DB68-0982-D3AC-CB4D-EE685B04EE48}"/>
              </a:ext>
            </a:extLst>
          </p:cNvPr>
          <p:cNvSpPr txBox="1"/>
          <p:nvPr/>
        </p:nvSpPr>
        <p:spPr>
          <a:xfrm>
            <a:off x="194888" y="178613"/>
            <a:ext cx="176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Competition Site</a:t>
            </a:r>
          </a:p>
        </p:txBody>
      </p:sp>
    </p:spTree>
    <p:extLst>
      <p:ext uri="{BB962C8B-B14F-4D97-AF65-F5344CB8AC3E}">
        <p14:creationId xmlns:p14="http://schemas.microsoft.com/office/powerpoint/2010/main" val="30103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632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45" y="2811608"/>
            <a:ext cx="457200" cy="4572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972" y="4073656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601849" y="2493286"/>
            <a:ext cx="3761101" cy="231479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439052" y="2411801"/>
            <a:ext cx="744724" cy="245873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3013645" y="1986394"/>
            <a:ext cx="744725" cy="330955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588240" y="1560987"/>
            <a:ext cx="744725" cy="416036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84372" y="4013533"/>
            <a:ext cx="3256411" cy="51732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10600" y="668950"/>
            <a:ext cx="1776328" cy="39984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4876" y="1293226"/>
            <a:ext cx="1772202" cy="2754013"/>
          </a:xfrm>
          <a:prstGeom prst="curvedConnector3">
            <a:avLst>
              <a:gd name="adj1" fmla="val 59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522316" y="1527054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789689" y="27456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Referee</a:t>
            </a:r>
            <a:br>
              <a:rPr lang="en-US" dirty="0"/>
            </a:br>
            <a:r>
              <a:rPr lang="en-US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51843" y="4765759"/>
            <a:ext cx="9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Marshal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255786" y="528821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Announcer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896525" y="3989118"/>
            <a:ext cx="76354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5040201" y="4332661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cxnSpLocks/>
          </p:cNvCxnSpPr>
          <p:nvPr/>
        </p:nvCxnSpPr>
        <p:spPr>
          <a:xfrm flipV="1">
            <a:off x="3267845" y="4013533"/>
            <a:ext cx="1772938" cy="108066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406713" y="4309012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publicresults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cxnSpLocks/>
          </p:cNvCxnSpPr>
          <p:nvPr/>
        </p:nvCxnSpPr>
        <p:spPr>
          <a:xfrm flipV="1">
            <a:off x="7552660" y="1492572"/>
            <a:ext cx="140430" cy="2520962"/>
          </a:xfrm>
          <a:prstGeom prst="curvedConnector3">
            <a:avLst>
              <a:gd name="adj1" fmla="val 710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BED10CFA-E443-9C81-0F68-A9E8C92D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3421" y="1242001"/>
            <a:ext cx="457200" cy="457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4AB2A22-B940-7C0F-21F5-630FF00120BD}"/>
              </a:ext>
            </a:extLst>
          </p:cNvPr>
          <p:cNvSpPr txBox="1"/>
          <p:nvPr/>
        </p:nvSpPr>
        <p:spPr>
          <a:xfrm>
            <a:off x="7015445" y="1652200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Internet</a:t>
            </a:r>
            <a:br>
              <a:rPr lang="en-US" sz="1050" dirty="0"/>
            </a:br>
            <a:r>
              <a:rPr lang="en-US" sz="1050" dirty="0"/>
              <a:t>Scoreboard</a:t>
            </a:r>
          </a:p>
        </p:txBody>
      </p:sp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E5583103-0F3E-743D-4A4F-8E7E7344F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9275" y="3599653"/>
            <a:ext cx="914400" cy="914400"/>
          </a:xfrm>
          <a:prstGeom prst="rect">
            <a:avLst/>
          </a:prstGeom>
        </p:spPr>
      </p:pic>
      <p:pic>
        <p:nvPicPr>
          <p:cNvPr id="50" name="Graphic 49" descr="Server">
            <a:extLst>
              <a:ext uri="{FF2B5EF4-FFF2-40B4-BE49-F238E27FC236}">
                <a16:creationId xmlns:a16="http://schemas.microsoft.com/office/drawing/2014/main" id="{B8C8395B-044C-245A-B324-865A6E687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0071" y="3531918"/>
            <a:ext cx="914400" cy="914400"/>
          </a:xfrm>
          <a:prstGeom prst="rect">
            <a:avLst/>
          </a:prstGeom>
        </p:spPr>
      </p:pic>
      <p:pic>
        <p:nvPicPr>
          <p:cNvPr id="51" name="Graphic 50" descr="Laptop">
            <a:extLst>
              <a:ext uri="{FF2B5EF4-FFF2-40B4-BE49-F238E27FC236}">
                <a16:creationId xmlns:a16="http://schemas.microsoft.com/office/drawing/2014/main" id="{A8C128B9-2F5C-662F-6DB5-EA640659F2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11025" y="4651135"/>
            <a:ext cx="914400" cy="914400"/>
          </a:xfrm>
          <a:prstGeom prst="rect">
            <a:avLst/>
          </a:prstGeom>
        </p:spPr>
      </p:pic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BE03494D-48F4-A347-0BEF-5BC01EC48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219" y="864783"/>
            <a:ext cx="914400" cy="914400"/>
          </a:xfrm>
          <a:prstGeom prst="rect">
            <a:avLst/>
          </a:prstGeom>
        </p:spPr>
      </p:pic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F38B6777-7816-A8E9-7C01-1E76F0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8127" y="875842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56555-BFF5-8BBA-2159-6B04F52304A7}"/>
              </a:ext>
            </a:extLst>
          </p:cNvPr>
          <p:cNvSpPr/>
          <p:nvPr/>
        </p:nvSpPr>
        <p:spPr>
          <a:xfrm>
            <a:off x="270588" y="501110"/>
            <a:ext cx="4103565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8E949-E7D9-27E3-59B9-07F552363D51}"/>
              </a:ext>
            </a:extLst>
          </p:cNvPr>
          <p:cNvSpPr txBox="1"/>
          <p:nvPr/>
        </p:nvSpPr>
        <p:spPr>
          <a:xfrm>
            <a:off x="194888" y="178613"/>
            <a:ext cx="176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Competition Site</a:t>
            </a:r>
          </a:p>
        </p:txBody>
      </p:sp>
    </p:spTree>
    <p:extLst>
      <p:ext uri="{BB962C8B-B14F-4D97-AF65-F5344CB8AC3E}">
        <p14:creationId xmlns:p14="http://schemas.microsoft.com/office/powerpoint/2010/main" val="104771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632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45" y="2811608"/>
            <a:ext cx="457200" cy="4572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972" y="4073656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6208674" y="3230706"/>
            <a:ext cx="2106651" cy="1539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439052" y="2411801"/>
            <a:ext cx="744724" cy="245873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3013645" y="1986394"/>
            <a:ext cx="744725" cy="330955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588240" y="1560987"/>
            <a:ext cx="744725" cy="416036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84372" y="4013533"/>
            <a:ext cx="3256411" cy="51732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10600" y="668950"/>
            <a:ext cx="1776328" cy="39984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4876" y="1293226"/>
            <a:ext cx="1772202" cy="2754013"/>
          </a:xfrm>
          <a:prstGeom prst="curvedConnector3">
            <a:avLst>
              <a:gd name="adj1" fmla="val 59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522316" y="1527054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789689" y="27456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Referee</a:t>
            </a:r>
            <a:br>
              <a:rPr lang="en-US" dirty="0"/>
            </a:br>
            <a:r>
              <a:rPr lang="en-US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51843" y="4765759"/>
            <a:ext cx="9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Marshal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4794294" y="456201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Announcer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896525" y="3989118"/>
            <a:ext cx="76354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944951" y="43231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owlcms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406713" y="4309012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publicresults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cxnSpLocks/>
          </p:cNvCxnSpPr>
          <p:nvPr/>
        </p:nvCxnSpPr>
        <p:spPr>
          <a:xfrm flipV="1">
            <a:off x="7552660" y="1492572"/>
            <a:ext cx="140430" cy="2520962"/>
          </a:xfrm>
          <a:prstGeom prst="curvedConnector3">
            <a:avLst>
              <a:gd name="adj1" fmla="val 710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BED10CFA-E443-9C81-0F68-A9E8C92D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3421" y="1242001"/>
            <a:ext cx="457200" cy="457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4AB2A22-B940-7C0F-21F5-630FF00120BD}"/>
              </a:ext>
            </a:extLst>
          </p:cNvPr>
          <p:cNvSpPr txBox="1"/>
          <p:nvPr/>
        </p:nvSpPr>
        <p:spPr>
          <a:xfrm>
            <a:off x="7015445" y="1652200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Internet</a:t>
            </a:r>
            <a:br>
              <a:rPr lang="en-US" sz="1050" dirty="0"/>
            </a:br>
            <a:r>
              <a:rPr lang="en-US" sz="1050" dirty="0"/>
              <a:t>Scoreboard</a:t>
            </a:r>
          </a:p>
        </p:txBody>
      </p:sp>
      <p:pic>
        <p:nvPicPr>
          <p:cNvPr id="50" name="Graphic 49" descr="Server">
            <a:extLst>
              <a:ext uri="{FF2B5EF4-FFF2-40B4-BE49-F238E27FC236}">
                <a16:creationId xmlns:a16="http://schemas.microsoft.com/office/drawing/2014/main" id="{B8C8395B-044C-245A-B324-865A6E687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0071" y="3531918"/>
            <a:ext cx="914400" cy="914400"/>
          </a:xfrm>
          <a:prstGeom prst="rect">
            <a:avLst/>
          </a:prstGeom>
        </p:spPr>
      </p:pic>
      <p:pic>
        <p:nvPicPr>
          <p:cNvPr id="51" name="Graphic 50" descr="Laptop">
            <a:extLst>
              <a:ext uri="{FF2B5EF4-FFF2-40B4-BE49-F238E27FC236}">
                <a16:creationId xmlns:a16="http://schemas.microsoft.com/office/drawing/2014/main" id="{A8C128B9-2F5C-662F-6DB5-EA640659F2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9033" y="3575098"/>
            <a:ext cx="914400" cy="914400"/>
          </a:xfrm>
          <a:prstGeom prst="rect">
            <a:avLst/>
          </a:prstGeom>
        </p:spPr>
      </p:pic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BE03494D-48F4-A347-0BEF-5BC01EC48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219" y="864783"/>
            <a:ext cx="914400" cy="914400"/>
          </a:xfrm>
          <a:prstGeom prst="rect">
            <a:avLst/>
          </a:prstGeom>
        </p:spPr>
      </p:pic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F38B6777-7816-A8E9-7C01-1E76F0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8127" y="875842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100FEA-6C24-1222-FB4A-4EF6532145B6}"/>
              </a:ext>
            </a:extLst>
          </p:cNvPr>
          <p:cNvSpPr/>
          <p:nvPr/>
        </p:nvSpPr>
        <p:spPr>
          <a:xfrm>
            <a:off x="270588" y="501110"/>
            <a:ext cx="5775436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D06AB-77A6-827C-D053-6136DCDB3474}"/>
              </a:ext>
            </a:extLst>
          </p:cNvPr>
          <p:cNvSpPr txBox="1"/>
          <p:nvPr/>
        </p:nvSpPr>
        <p:spPr>
          <a:xfrm>
            <a:off x="194888" y="178613"/>
            <a:ext cx="248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Competition Site</a:t>
            </a:r>
          </a:p>
        </p:txBody>
      </p:sp>
    </p:spTree>
    <p:extLst>
      <p:ext uri="{BB962C8B-B14F-4D97-AF65-F5344CB8AC3E}">
        <p14:creationId xmlns:p14="http://schemas.microsoft.com/office/powerpoint/2010/main" val="255271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11</cp:revision>
  <dcterms:created xsi:type="dcterms:W3CDTF">2020-07-05T19:05:46Z</dcterms:created>
  <dcterms:modified xsi:type="dcterms:W3CDTF">2024-01-10T19:39:28Z</dcterms:modified>
</cp:coreProperties>
</file>