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6" r:id="rId2"/>
    <p:sldId id="265" r:id="rId3"/>
    <p:sldId id="267" r:id="rId4"/>
    <p:sldId id="260" r:id="rId5"/>
    <p:sldId id="270" r:id="rId6"/>
    <p:sldId id="271" r:id="rId7"/>
    <p:sldId id="268" r:id="rId8"/>
    <p:sldId id="269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73" autoAdjust="0"/>
  </p:normalViewPr>
  <p:slideViewPr>
    <p:cSldViewPr showGuides="1">
      <p:cViewPr varScale="1">
        <p:scale>
          <a:sx n="79" d="100"/>
          <a:sy n="79" d="100"/>
        </p:scale>
        <p:origin x="3090" y="9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2024-02-09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hyperlink" Target="https://pixabay.com/en/wi-fi-wifi-symbol-wireless-2119225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pixabay.com/en/wi-fi-wifi-symbol-wireless-2119225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603" y="2455815"/>
            <a:ext cx="1242649" cy="561726"/>
            <a:chOff x="1918926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26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595" y="2455815"/>
            <a:ext cx="1242649" cy="561726"/>
            <a:chOff x="1918918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platforms,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Internet</a:t>
            </a:r>
            <a:br>
              <a:rPr lang="en-CA" sz="1013" dirty="0"/>
            </a:br>
            <a:r>
              <a:rPr lang="en-CA" sz="1013" dirty="0"/>
              <a:t>Access</a:t>
            </a:r>
            <a:br>
              <a:rPr lang="en-CA" sz="1013" dirty="0"/>
            </a:br>
            <a:r>
              <a:rPr lang="en-CA" sz="1013" dirty="0"/>
              <a:t>Cellular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  <a:stCxn id="72" idx="2"/>
            <a:endCxn id="11" idx="31"/>
          </p:cNvCxnSpPr>
          <p:nvPr/>
        </p:nvCxnSpPr>
        <p:spPr>
          <a:xfrm flipH="1">
            <a:off x="3936838" y="5919486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156595" y="27438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06051" y="4970208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125553C4-A160-A2EE-3525-C8123CFA8E5C}"/>
              </a:ext>
            </a:extLst>
          </p:cNvPr>
          <p:cNvGrpSpPr/>
          <p:nvPr/>
        </p:nvGrpSpPr>
        <p:grpSpPr>
          <a:xfrm>
            <a:off x="3711448" y="6120172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27EA7D-7C0E-899B-E5D1-50AC7DAEF09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9BB5EB-EEC9-8964-2161-FBD964AC9368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C383B-C779-EC7D-CAF3-F99A67BDD17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BC90AB-CF79-808A-A1E0-FE156BB61F27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46E365-B64A-A026-7ACB-866EA06EAE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708920" y="1846315"/>
            <a:ext cx="710946" cy="2919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20892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636912" y="2056984"/>
            <a:ext cx="862685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Router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870467" y="1676122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sz="1013" dirty="0"/>
              <a:t>Cloud owlcms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3320988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852936" y="2056984"/>
            <a:ext cx="587592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2CC5BC-4F24-A06C-F7FC-E9158707B87D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367C66-B4EE-11B6-3D33-0B9732744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613644" y="18093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E3AA4B1F-65CE-C7D9-B241-14D1004A23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73E6C4-8043-1D1E-9E53-664A0DDF06E3}"/>
              </a:ext>
            </a:extLst>
          </p:cNvPr>
          <p:cNvSpPr txBox="1"/>
          <p:nvPr/>
        </p:nvSpPr>
        <p:spPr>
          <a:xfrm>
            <a:off x="3335518" y="1862060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Competition</a:t>
            </a:r>
            <a:br>
              <a:rPr lang="en-CA" sz="1013" noProof="1"/>
            </a:br>
            <a:r>
              <a:rPr lang="en-CA" sz="1013" noProof="1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124003-31F3-8C61-CF67-E3A8DF1B6FBD}"/>
              </a:ext>
            </a:extLst>
          </p:cNvPr>
          <p:cNvSpPr txBox="1"/>
          <p:nvPr/>
        </p:nvSpPr>
        <p:spPr>
          <a:xfrm>
            <a:off x="1761860" y="1263451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</p:spTree>
    <p:extLst>
      <p:ext uri="{BB962C8B-B14F-4D97-AF65-F5344CB8AC3E}">
        <p14:creationId xmlns:p14="http://schemas.microsoft.com/office/powerpoint/2010/main" val="19254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206147" y="1691680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CA" sz="1013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2604416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870F73-1342-E5B8-E62A-EB1E7E6CC130}"/>
              </a:ext>
            </a:extLst>
          </p:cNvPr>
          <p:cNvSpPr txBox="1"/>
          <p:nvPr/>
        </p:nvSpPr>
        <p:spPr>
          <a:xfrm>
            <a:off x="3124720" y="1801433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Cloud owlcms</a:t>
            </a:r>
          </a:p>
          <a:p>
            <a:pPr algn="ctr"/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193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4067</TotalTime>
  <Words>314</Words>
  <Application>Microsoft Office PowerPoint</Application>
  <PresentationFormat>Letter Paper (8.5x11 in)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30</cp:revision>
  <dcterms:created xsi:type="dcterms:W3CDTF">2020-07-05T19:05:46Z</dcterms:created>
  <dcterms:modified xsi:type="dcterms:W3CDTF">2024-02-11T14:15:09Z</dcterms:modified>
</cp:coreProperties>
</file>