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6" r:id="rId2"/>
    <p:sldId id="265" r:id="rId3"/>
    <p:sldId id="267" r:id="rId4"/>
    <p:sldId id="260" r:id="rId5"/>
    <p:sldId id="270" r:id="rId6"/>
    <p:sldId id="271" r:id="rId7"/>
    <p:sldId id="268" r:id="rId8"/>
    <p:sldId id="269" r:id="rId9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73" autoAdjust="0"/>
  </p:normalViewPr>
  <p:slideViewPr>
    <p:cSldViewPr showGuides="1">
      <p:cViewPr>
        <p:scale>
          <a:sx n="120" d="100"/>
          <a:sy n="120" d="100"/>
        </p:scale>
        <p:origin x="1332" y="84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2023-12-26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2023-12-26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0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4.sv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hyperlink" Target="https://pixabay.com/en/wi-fi-wifi-symbol-wireless-2119225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svg"/><Relationship Id="rId7" Type="http://schemas.openxmlformats.org/officeDocument/2006/relationships/image" Target="../media/image1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4.svg"/><Relationship Id="rId5" Type="http://schemas.openxmlformats.org/officeDocument/2006/relationships/image" Target="../media/image2.sv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wi-fi-wifi-symbol-wireless-2119225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4.svg"/><Relationship Id="rId5" Type="http://schemas.openxmlformats.org/officeDocument/2006/relationships/hyperlink" Target="https://pixabay.com/en/wi-fi-wifi-symbol-wireless-2119225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8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7063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603" y="2455815"/>
            <a:ext cx="1242649" cy="561726"/>
            <a:chOff x="1918926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26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0CC12A-1A33-30A0-ED15-1F9213E57AE7}"/>
              </a:ext>
            </a:extLst>
          </p:cNvPr>
          <p:cNvGrpSpPr/>
          <p:nvPr/>
        </p:nvGrpSpPr>
        <p:grpSpPr>
          <a:xfrm>
            <a:off x="2551178" y="3242849"/>
            <a:ext cx="437452" cy="586249"/>
            <a:chOff x="2313501" y="2966382"/>
            <a:chExt cx="437452" cy="586249"/>
          </a:xfrm>
        </p:grpSpPr>
        <p:pic>
          <p:nvPicPr>
            <p:cNvPr id="86" name="Graphic 85" descr="Laptop">
              <a:extLst>
                <a:ext uri="{FF2B5EF4-FFF2-40B4-BE49-F238E27FC236}">
                  <a16:creationId xmlns:a16="http://schemas.microsoft.com/office/drawing/2014/main" id="{DE721EFC-2020-6B45-1875-CBF980AE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643A16-0082-5FA8-CDBD-A6A333BC863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Jury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A11F3-BBE0-240D-55C0-3415412CBBCD}"/>
              </a:ext>
            </a:extLst>
          </p:cNvPr>
          <p:cNvSpPr/>
          <p:nvPr/>
        </p:nvSpPr>
        <p:spPr>
          <a:xfrm>
            <a:off x="847899" y="3358423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D9B6602-FFA9-A8BD-3A9D-D39857BA09B3}"/>
              </a:ext>
            </a:extLst>
          </p:cNvPr>
          <p:cNvGrpSpPr/>
          <p:nvPr/>
        </p:nvGrpSpPr>
        <p:grpSpPr>
          <a:xfrm>
            <a:off x="429656" y="3241583"/>
            <a:ext cx="232013" cy="118656"/>
            <a:chOff x="921224" y="2236645"/>
            <a:chExt cx="934872" cy="46652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B4C5D2-CEB0-BD60-6183-9E81ABC8AE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36" name="Graphic 35" descr="Close with solid fill">
              <a:extLst>
                <a:ext uri="{FF2B5EF4-FFF2-40B4-BE49-F238E27FC236}">
                  <a16:creationId xmlns:a16="http://schemas.microsoft.com/office/drawing/2014/main" id="{0F582E16-FAAA-FA29-8871-64715362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7" name="Graphic 36" descr="Checkmark with solid fill">
              <a:extLst>
                <a:ext uri="{FF2B5EF4-FFF2-40B4-BE49-F238E27FC236}">
                  <a16:creationId xmlns:a16="http://schemas.microsoft.com/office/drawing/2014/main" id="{F6FD64B3-3871-165C-E241-A8BAB1C18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DBF08D-22C2-73A6-B546-C74BF32A1385}"/>
              </a:ext>
            </a:extLst>
          </p:cNvPr>
          <p:cNvGrpSpPr/>
          <p:nvPr/>
        </p:nvGrpSpPr>
        <p:grpSpPr>
          <a:xfrm>
            <a:off x="429656" y="3393983"/>
            <a:ext cx="232013" cy="118656"/>
            <a:chOff x="921224" y="2236645"/>
            <a:chExt cx="934872" cy="46652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D8F2C16-4EF6-2F23-9504-1D4B1CC071D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0" name="Graphic 39" descr="Close with solid fill">
              <a:extLst>
                <a:ext uri="{FF2B5EF4-FFF2-40B4-BE49-F238E27FC236}">
                  <a16:creationId xmlns:a16="http://schemas.microsoft.com/office/drawing/2014/main" id="{8D244D5D-15DD-350C-1BE0-57F4A3517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1" name="Graphic 40" descr="Checkmark with solid fill">
              <a:extLst>
                <a:ext uri="{FF2B5EF4-FFF2-40B4-BE49-F238E27FC236}">
                  <a16:creationId xmlns:a16="http://schemas.microsoft.com/office/drawing/2014/main" id="{92056204-4C46-FECB-EBD7-8A3DA8FFD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36BA7A-8890-E3BB-F5AD-A17A4CA8E218}"/>
              </a:ext>
            </a:extLst>
          </p:cNvPr>
          <p:cNvGrpSpPr/>
          <p:nvPr/>
        </p:nvGrpSpPr>
        <p:grpSpPr>
          <a:xfrm>
            <a:off x="429656" y="3546383"/>
            <a:ext cx="232013" cy="118656"/>
            <a:chOff x="921224" y="2236645"/>
            <a:chExt cx="934872" cy="46652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E1AD2DE-8842-3EE2-8080-1A45E562670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9C508592-C6A9-E264-012C-8109D39BF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9" name="Graphic 48" descr="Checkmark with solid fill">
              <a:extLst>
                <a:ext uri="{FF2B5EF4-FFF2-40B4-BE49-F238E27FC236}">
                  <a16:creationId xmlns:a16="http://schemas.microsoft.com/office/drawing/2014/main" id="{02006449-AF03-F6EB-2193-93BBD738A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4A6C7619-B3EA-09B7-36CA-CCEDD2F9A15C}"/>
              </a:ext>
            </a:extLst>
          </p:cNvPr>
          <p:cNvSpPr txBox="1"/>
          <p:nvPr/>
        </p:nvSpPr>
        <p:spPr>
          <a:xfrm>
            <a:off x="782613" y="3615234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Jury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</a:t>
            </a:r>
            <a:br>
              <a:rPr lang="fr-CA" sz="1013" dirty="0"/>
            </a:br>
            <a:r>
              <a:rPr lang="fr-CA" sz="1013" dirty="0"/>
              <a:t>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AD229012-DB62-68AF-D383-6E4ED498E5A4}"/>
              </a:ext>
            </a:extLst>
          </p:cNvPr>
          <p:cNvCxnSpPr>
            <a:cxnSpLocks/>
            <a:stCxn id="86" idx="1"/>
            <a:endCxn id="31" idx="3"/>
          </p:cNvCxnSpPr>
          <p:nvPr/>
        </p:nvCxnSpPr>
        <p:spPr>
          <a:xfrm flipH="1" flipV="1">
            <a:off x="1189067" y="3468508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DB20B799-2647-35B6-0F32-872377249F88}"/>
              </a:ext>
            </a:extLst>
          </p:cNvPr>
          <p:cNvSpPr txBox="1"/>
          <p:nvPr/>
        </p:nvSpPr>
        <p:spPr>
          <a:xfrm>
            <a:off x="2161765" y="330380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1506" y="1291182"/>
            <a:ext cx="16399" cy="494338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DDE8D34A-F40F-0DA2-09A1-325CE7A47057}"/>
              </a:ext>
            </a:extLst>
          </p:cNvPr>
          <p:cNvCxnSpPr>
            <a:cxnSpLocks/>
          </p:cNvCxnSpPr>
          <p:nvPr/>
        </p:nvCxnSpPr>
        <p:spPr>
          <a:xfrm flipH="1">
            <a:off x="2988630" y="348118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3627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12" idx="0"/>
            <a:endCxn id="299" idx="3"/>
          </p:cNvCxnSpPr>
          <p:nvPr/>
        </p:nvCxnSpPr>
        <p:spPr>
          <a:xfrm flipV="1">
            <a:off x="4077506" y="3518931"/>
            <a:ext cx="102072" cy="4009255"/>
          </a:xfrm>
          <a:prstGeom prst="bentConnector3">
            <a:avLst>
              <a:gd name="adj1" fmla="val 395627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96804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1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572000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pic>
        <p:nvPicPr>
          <p:cNvPr id="1026" name="Picture 2" descr="Cheapest Computer Chip Raspberry Pi!">
            <a:extLst>
              <a:ext uri="{FF2B5EF4-FFF2-40B4-BE49-F238E27FC236}">
                <a16:creationId xmlns:a16="http://schemas.microsoft.com/office/drawing/2014/main" id="{87129B63-4842-D4CD-AC3F-B41472BA8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69314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4F279C4-B471-79DD-033C-080DFBCA5273}"/>
              </a:ext>
            </a:extLst>
          </p:cNvPr>
          <p:cNvCxnSpPr>
            <a:cxnSpLocks/>
          </p:cNvCxnSpPr>
          <p:nvPr/>
        </p:nvCxnSpPr>
        <p:spPr>
          <a:xfrm flipH="1">
            <a:off x="2991446" y="480115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942FDE-7700-956D-8212-D8A99EBADEA4}"/>
              </a:ext>
            </a:extLst>
          </p:cNvPr>
          <p:cNvCxnSpPr/>
          <p:nvPr/>
        </p:nvCxnSpPr>
        <p:spPr>
          <a:xfrm flipH="1">
            <a:off x="2127350" y="479670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91E1AB-640F-494C-5E6A-B6C44E9008CC}"/>
              </a:ext>
            </a:extLst>
          </p:cNvPr>
          <p:cNvSpPr txBox="1"/>
          <p:nvPr/>
        </p:nvSpPr>
        <p:spPr>
          <a:xfrm>
            <a:off x="2169400" y="465307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422509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851920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97306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408107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407662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93299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B48EE2-5264-F63A-FC62-B894F0B45F3C}"/>
              </a:ext>
            </a:extLst>
          </p:cNvPr>
          <p:cNvSpPr txBox="1"/>
          <p:nvPr/>
        </p:nvSpPr>
        <p:spPr>
          <a:xfrm>
            <a:off x="1367999" y="634258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r>
              <a:rPr lang="fr-CA" sz="1013" dirty="0"/>
              <a:t> Scoreboard</a:t>
            </a:r>
          </a:p>
        </p:txBody>
      </p:sp>
      <p:pic>
        <p:nvPicPr>
          <p:cNvPr id="71" name="Graphic 70" descr="Monitor with solid fill">
            <a:extLst>
              <a:ext uri="{FF2B5EF4-FFF2-40B4-BE49-F238E27FC236}">
                <a16:creationId xmlns:a16="http://schemas.microsoft.com/office/drawing/2014/main" id="{20AB791E-C5F4-086E-E890-24817C0D15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5969406"/>
            <a:ext cx="463422" cy="463422"/>
          </a:xfrm>
          <a:prstGeom prst="rect">
            <a:avLst/>
          </a:prstGeom>
        </p:spPr>
      </p:pic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3336" y="6090553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3005029" y="623456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24534" y="61941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66584" y="605048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E66B2-7EEC-DD3A-3B15-DE4C12765BB1}"/>
              </a:ext>
            </a:extLst>
          </p:cNvPr>
          <p:cNvSpPr txBox="1"/>
          <p:nvPr/>
        </p:nvSpPr>
        <p:spPr>
          <a:xfrm>
            <a:off x="3636187" y="7600155"/>
            <a:ext cx="73610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OBS </a:t>
            </a:r>
            <a:r>
              <a:rPr lang="fr-CA" sz="1013" dirty="0" err="1">
                <a:solidFill>
                  <a:schemeClr val="accent1"/>
                </a:solidFill>
              </a:rPr>
              <a:t>Video</a:t>
            </a:r>
            <a:endParaRPr lang="fr-CA" sz="1013" dirty="0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E6D0A5-2880-390A-FB98-89A518ABBC2D}"/>
              </a:ext>
            </a:extLst>
          </p:cNvPr>
          <p:cNvSpPr/>
          <p:nvPr/>
        </p:nvSpPr>
        <p:spPr>
          <a:xfrm>
            <a:off x="3745322" y="7313873"/>
            <a:ext cx="364331" cy="246459"/>
          </a:xfrm>
          <a:custGeom>
            <a:avLst/>
            <a:gdLst>
              <a:gd name="connsiteX0" fmla="*/ 332184 w 364331"/>
              <a:gd name="connsiteY0" fmla="*/ 214313 h 246459"/>
              <a:gd name="connsiteX1" fmla="*/ 32147 w 364331"/>
              <a:gd name="connsiteY1" fmla="*/ 214313 h 246459"/>
              <a:gd name="connsiteX2" fmla="*/ 32147 w 364331"/>
              <a:gd name="connsiteY2" fmla="*/ 32147 h 246459"/>
              <a:gd name="connsiteX3" fmla="*/ 332184 w 364331"/>
              <a:gd name="connsiteY3" fmla="*/ 32147 h 246459"/>
              <a:gd name="connsiteX4" fmla="*/ 332184 w 364331"/>
              <a:gd name="connsiteY4" fmla="*/ 214313 h 246459"/>
              <a:gd name="connsiteX5" fmla="*/ 364331 w 364331"/>
              <a:gd name="connsiteY5" fmla="*/ 21431 h 246459"/>
              <a:gd name="connsiteX6" fmla="*/ 342900 w 364331"/>
              <a:gd name="connsiteY6" fmla="*/ 0 h 246459"/>
              <a:gd name="connsiteX7" fmla="*/ 21431 w 364331"/>
              <a:gd name="connsiteY7" fmla="*/ 0 h 246459"/>
              <a:gd name="connsiteX8" fmla="*/ 0 w 364331"/>
              <a:gd name="connsiteY8" fmla="*/ 21431 h 246459"/>
              <a:gd name="connsiteX9" fmla="*/ 0 w 364331"/>
              <a:gd name="connsiteY9" fmla="*/ 246459 h 246459"/>
              <a:gd name="connsiteX10" fmla="*/ 364331 w 364331"/>
              <a:gd name="connsiteY10" fmla="*/ 246459 h 246459"/>
              <a:gd name="connsiteX11" fmla="*/ 364331 w 364331"/>
              <a:gd name="connsiteY11" fmla="*/ 21431 h 246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331" h="246459">
                <a:moveTo>
                  <a:pt x="332184" y="214313"/>
                </a:moveTo>
                <a:lnTo>
                  <a:pt x="32147" y="214313"/>
                </a:lnTo>
                <a:lnTo>
                  <a:pt x="32147" y="32147"/>
                </a:lnTo>
                <a:lnTo>
                  <a:pt x="332184" y="32147"/>
                </a:lnTo>
                <a:lnTo>
                  <a:pt x="332184" y="214313"/>
                </a:lnTo>
                <a:close/>
                <a:moveTo>
                  <a:pt x="364331" y="21431"/>
                </a:moveTo>
                <a:cubicBezTo>
                  <a:pt x="364331" y="9644"/>
                  <a:pt x="354687" y="0"/>
                  <a:pt x="342900" y="0"/>
                </a:cubicBezTo>
                <a:lnTo>
                  <a:pt x="21431" y="0"/>
                </a:lnTo>
                <a:cubicBezTo>
                  <a:pt x="9644" y="0"/>
                  <a:pt x="0" y="9644"/>
                  <a:pt x="0" y="21431"/>
                </a:cubicBezTo>
                <a:lnTo>
                  <a:pt x="0" y="246459"/>
                </a:lnTo>
                <a:lnTo>
                  <a:pt x="364331" y="246459"/>
                </a:lnTo>
                <a:lnTo>
                  <a:pt x="364331" y="21431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E31E83C-12EE-02B6-5517-CB9258172542}"/>
              </a:ext>
            </a:extLst>
          </p:cNvPr>
          <p:cNvSpPr/>
          <p:nvPr/>
        </p:nvSpPr>
        <p:spPr>
          <a:xfrm>
            <a:off x="3681028" y="7599313"/>
            <a:ext cx="492918" cy="32146"/>
          </a:xfrm>
          <a:custGeom>
            <a:avLst/>
            <a:gdLst>
              <a:gd name="connsiteX0" fmla="*/ 278606 w 492918"/>
              <a:gd name="connsiteY0" fmla="*/ 0 h 32146"/>
              <a:gd name="connsiteX1" fmla="*/ 278606 w 492918"/>
              <a:gd name="connsiteY1" fmla="*/ 5358 h 32146"/>
              <a:gd name="connsiteX2" fmla="*/ 273248 w 492918"/>
              <a:gd name="connsiteY2" fmla="*/ 10716 h 32146"/>
              <a:gd name="connsiteX3" fmla="*/ 219670 w 492918"/>
              <a:gd name="connsiteY3" fmla="*/ 10716 h 32146"/>
              <a:gd name="connsiteX4" fmla="*/ 214313 w 492918"/>
              <a:gd name="connsiteY4" fmla="*/ 5358 h 32146"/>
              <a:gd name="connsiteX5" fmla="*/ 214313 w 492918"/>
              <a:gd name="connsiteY5" fmla="*/ 0 h 32146"/>
              <a:gd name="connsiteX6" fmla="*/ 0 w 492918"/>
              <a:gd name="connsiteY6" fmla="*/ 0 h 32146"/>
              <a:gd name="connsiteX7" fmla="*/ 0 w 492918"/>
              <a:gd name="connsiteY7" fmla="*/ 10716 h 32146"/>
              <a:gd name="connsiteX8" fmla="*/ 21431 w 492918"/>
              <a:gd name="connsiteY8" fmla="*/ 32147 h 32146"/>
              <a:gd name="connsiteX9" fmla="*/ 471488 w 492918"/>
              <a:gd name="connsiteY9" fmla="*/ 32147 h 32146"/>
              <a:gd name="connsiteX10" fmla="*/ 492919 w 492918"/>
              <a:gd name="connsiteY10" fmla="*/ 10716 h 32146"/>
              <a:gd name="connsiteX11" fmla="*/ 492919 w 492918"/>
              <a:gd name="connsiteY11" fmla="*/ 0 h 32146"/>
              <a:gd name="connsiteX12" fmla="*/ 278606 w 492918"/>
              <a:gd name="connsiteY12" fmla="*/ 0 h 3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2918" h="32146">
                <a:moveTo>
                  <a:pt x="278606" y="0"/>
                </a:moveTo>
                <a:lnTo>
                  <a:pt x="278606" y="5358"/>
                </a:lnTo>
                <a:cubicBezTo>
                  <a:pt x="278606" y="8572"/>
                  <a:pt x="276463" y="10716"/>
                  <a:pt x="273248" y="10716"/>
                </a:cubicBezTo>
                <a:lnTo>
                  <a:pt x="219670" y="10716"/>
                </a:lnTo>
                <a:cubicBezTo>
                  <a:pt x="216456" y="10716"/>
                  <a:pt x="214313" y="8572"/>
                  <a:pt x="214313" y="5358"/>
                </a:cubicBezTo>
                <a:lnTo>
                  <a:pt x="214313" y="0"/>
                </a:lnTo>
                <a:lnTo>
                  <a:pt x="0" y="0"/>
                </a:lnTo>
                <a:lnTo>
                  <a:pt x="0" y="10716"/>
                </a:lnTo>
                <a:cubicBezTo>
                  <a:pt x="0" y="22503"/>
                  <a:pt x="9644" y="32147"/>
                  <a:pt x="21431" y="32147"/>
                </a:cubicBezTo>
                <a:lnTo>
                  <a:pt x="471488" y="32147"/>
                </a:lnTo>
                <a:cubicBezTo>
                  <a:pt x="483275" y="32147"/>
                  <a:pt x="492919" y="22503"/>
                  <a:pt x="492919" y="10716"/>
                </a:cubicBezTo>
                <a:lnTo>
                  <a:pt x="492919" y="0"/>
                </a:lnTo>
                <a:lnTo>
                  <a:pt x="278606" y="0"/>
                </a:lnTo>
                <a:close/>
              </a:path>
            </a:pathLst>
          </a:custGeom>
          <a:solidFill>
            <a:schemeClr val="bg1"/>
          </a:solidFill>
          <a:ln w="5358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4357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552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F624387-6959-630D-511D-9ABDCA57CB2E}"/>
              </a:ext>
            </a:extLst>
          </p:cNvPr>
          <p:cNvSpPr txBox="1"/>
          <p:nvPr/>
        </p:nvSpPr>
        <p:spPr>
          <a:xfrm>
            <a:off x="1371266" y="57241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 2</a:t>
            </a:r>
          </a:p>
        </p:txBody>
      </p:sp>
      <p:pic>
        <p:nvPicPr>
          <p:cNvPr id="109" name="Graphic 108" descr="Monitor with solid fill">
            <a:extLst>
              <a:ext uri="{FF2B5EF4-FFF2-40B4-BE49-F238E27FC236}">
                <a16:creationId xmlns:a16="http://schemas.microsoft.com/office/drawing/2014/main" id="{2839C83A-E006-548D-46F9-15C9EE68512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292080"/>
            <a:ext cx="463422" cy="463422"/>
          </a:xfrm>
          <a:prstGeom prst="rect">
            <a:avLst/>
          </a:prstGeom>
        </p:spPr>
      </p:pic>
      <p:pic>
        <p:nvPicPr>
          <p:cNvPr id="110" name="Picture 2" descr="Cheapest Computer Chip Raspberry Pi!">
            <a:extLst>
              <a:ext uri="{FF2B5EF4-FFF2-40B4-BE49-F238E27FC236}">
                <a16:creationId xmlns:a16="http://schemas.microsoft.com/office/drawing/2014/main" id="{6353A966-477A-2FED-C986-7F756E526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413227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C3754C-CF7F-45F3-6129-D4DE55DCF45C}"/>
              </a:ext>
            </a:extLst>
          </p:cNvPr>
          <p:cNvCxnSpPr>
            <a:cxnSpLocks/>
          </p:cNvCxnSpPr>
          <p:nvPr/>
        </p:nvCxnSpPr>
        <p:spPr>
          <a:xfrm flipH="1">
            <a:off x="2991446" y="55212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8D6E36D-A4D9-5566-6BDA-6E3C7E76D2E7}"/>
              </a:ext>
            </a:extLst>
          </p:cNvPr>
          <p:cNvCxnSpPr/>
          <p:nvPr/>
        </p:nvCxnSpPr>
        <p:spPr>
          <a:xfrm flipH="1">
            <a:off x="2127350" y="5516786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078C268-CB23-DC38-87B0-8C8E5A1BD3BD}"/>
              </a:ext>
            </a:extLst>
          </p:cNvPr>
          <p:cNvSpPr txBox="1"/>
          <p:nvPr/>
        </p:nvSpPr>
        <p:spPr>
          <a:xfrm>
            <a:off x="2169400" y="5373154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418346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5AFCFC-F2FB-B5EA-7734-49FADDB93A33}"/>
              </a:ext>
            </a:extLst>
          </p:cNvPr>
          <p:cNvSpPr txBox="1"/>
          <p:nvPr/>
        </p:nvSpPr>
        <p:spPr>
          <a:xfrm>
            <a:off x="2312876" y="490354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571D8-767B-FF52-A550-4B3CF2ACAFB2}"/>
              </a:ext>
            </a:extLst>
          </p:cNvPr>
          <p:cNvSpPr txBox="1"/>
          <p:nvPr/>
        </p:nvSpPr>
        <p:spPr>
          <a:xfrm>
            <a:off x="2309609" y="562362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6343701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 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53" name="Title 152">
            <a:extLst>
              <a:ext uri="{FF2B5EF4-FFF2-40B4-BE49-F238E27FC236}">
                <a16:creationId xmlns:a16="http://schemas.microsoft.com/office/drawing/2014/main" id="{C793986A-7433-4E2B-64CA-2A9A0B96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355171"/>
          </a:xfrm>
        </p:spPr>
        <p:txBody>
          <a:bodyPr>
            <a:noAutofit/>
          </a:bodyPr>
          <a:lstStyle/>
          <a:p>
            <a:r>
              <a:rPr lang="en-CA" sz="2800" dirty="0"/>
              <a:t>One Platform with Jury</a:t>
            </a:r>
          </a:p>
        </p:txBody>
      </p:sp>
    </p:spTree>
    <p:extLst>
      <p:ext uri="{BB962C8B-B14F-4D97-AF65-F5344CB8AC3E}">
        <p14:creationId xmlns:p14="http://schemas.microsoft.com/office/powerpoint/2010/main" val="186536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Publicresults </a:t>
            </a:r>
            <a:r>
              <a:rPr lang="fr-CA" sz="1013" dirty="0" err="1"/>
              <a:t>fly.dev</a:t>
            </a:r>
            <a:endParaRPr lang="fr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484716C-EC7A-2173-446E-2F12D0F1AB5C}"/>
              </a:ext>
            </a:extLst>
          </p:cNvPr>
          <p:cNvGrpSpPr/>
          <p:nvPr/>
        </p:nvGrpSpPr>
        <p:grpSpPr>
          <a:xfrm>
            <a:off x="2385825" y="1063060"/>
            <a:ext cx="768159" cy="547716"/>
            <a:chOff x="2148148" y="108717"/>
            <a:chExt cx="768159" cy="547716"/>
          </a:xfrm>
        </p:grpSpPr>
        <p:pic>
          <p:nvPicPr>
            <p:cNvPr id="42" name="Graphic 41" descr="Laptop">
              <a:extLst>
                <a:ext uri="{FF2B5EF4-FFF2-40B4-BE49-F238E27FC236}">
                  <a16:creationId xmlns:a16="http://schemas.microsoft.com/office/drawing/2014/main" id="{30258E07-778B-4C23-82CB-8374A76FC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5E34C6-8717-433B-8843-E4B12A7C146D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Announcer</a:t>
              </a:r>
              <a:endParaRPr lang="fr-CA" sz="1013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4C294E-C7E7-E9B8-9D29-0F684D0E6FD7}"/>
              </a:ext>
            </a:extLst>
          </p:cNvPr>
          <p:cNvGrpSpPr/>
          <p:nvPr/>
        </p:nvGrpSpPr>
        <p:grpSpPr>
          <a:xfrm>
            <a:off x="2461967" y="1799692"/>
            <a:ext cx="615874" cy="572413"/>
            <a:chOff x="2224290" y="3843806"/>
            <a:chExt cx="615874" cy="572413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51255E3D-D65B-44CD-BE13-9BD3F23D006B}"/>
                </a:ext>
              </a:extLst>
            </p:cNvPr>
            <p:cNvSpPr txBox="1"/>
            <p:nvPr/>
          </p:nvSpPr>
          <p:spPr>
            <a:xfrm>
              <a:off x="2224290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/>
                <a:t>Marshal</a:t>
              </a:r>
            </a:p>
          </p:txBody>
        </p:sp>
        <p:pic>
          <p:nvPicPr>
            <p:cNvPr id="137" name="Graphic 136" descr="Laptop">
              <a:extLst>
                <a:ext uri="{FF2B5EF4-FFF2-40B4-BE49-F238E27FC236}">
                  <a16:creationId xmlns:a16="http://schemas.microsoft.com/office/drawing/2014/main" id="{1E7CC159-6195-4D7F-8385-60C99F540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5678961-E30F-5CEB-D53A-CAF6345EBECF}"/>
              </a:ext>
            </a:extLst>
          </p:cNvPr>
          <p:cNvGrpSpPr/>
          <p:nvPr/>
        </p:nvGrpSpPr>
        <p:grpSpPr>
          <a:xfrm>
            <a:off x="2156595" y="2455815"/>
            <a:ext cx="1242649" cy="561726"/>
            <a:chOff x="1918918" y="1829911"/>
            <a:chExt cx="1242649" cy="561726"/>
          </a:xfrm>
        </p:grpSpPr>
        <p:pic>
          <p:nvPicPr>
            <p:cNvPr id="85" name="Graphic 84" descr="Laptop">
              <a:extLst>
                <a:ext uri="{FF2B5EF4-FFF2-40B4-BE49-F238E27FC236}">
                  <a16:creationId xmlns:a16="http://schemas.microsoft.com/office/drawing/2014/main" id="{EE361A36-7B91-9EB2-CC47-9507A6EDB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83BD0A7-A8FD-49B5-FBAC-2E5267FF365D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A455F7-E1B5-043D-0CC0-EBB230F98987}"/>
              </a:ext>
            </a:extLst>
          </p:cNvPr>
          <p:cNvGrpSpPr/>
          <p:nvPr/>
        </p:nvGrpSpPr>
        <p:grpSpPr>
          <a:xfrm>
            <a:off x="443894" y="2447764"/>
            <a:ext cx="232013" cy="118656"/>
            <a:chOff x="921224" y="2236645"/>
            <a:chExt cx="934872" cy="466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B23A302-5DF7-B7E6-9103-73B5302A26DD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13" name="Graphic 112" descr="Close with solid fill">
              <a:extLst>
                <a:ext uri="{FF2B5EF4-FFF2-40B4-BE49-F238E27FC236}">
                  <a16:creationId xmlns:a16="http://schemas.microsoft.com/office/drawing/2014/main" id="{0D4DF474-0AD8-1DFF-AA30-F09726D78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115" name="Graphic 114" descr="Checkmark with solid fill">
              <a:extLst>
                <a:ext uri="{FF2B5EF4-FFF2-40B4-BE49-F238E27FC236}">
                  <a16:creationId xmlns:a16="http://schemas.microsoft.com/office/drawing/2014/main" id="{DC0B953D-19E8-BA28-A3D5-D75239B99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E77B27-34D4-A154-77A3-D7BF9A0165F1}"/>
              </a:ext>
            </a:extLst>
          </p:cNvPr>
          <p:cNvGrpSpPr/>
          <p:nvPr/>
        </p:nvGrpSpPr>
        <p:grpSpPr>
          <a:xfrm>
            <a:off x="443894" y="2600164"/>
            <a:ext cx="232013" cy="118656"/>
            <a:chOff x="921224" y="2236645"/>
            <a:chExt cx="934872" cy="4665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C278208-8115-A275-582E-2CC49FF4B43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5" name="Graphic 24" descr="Close with solid fill">
              <a:extLst>
                <a:ext uri="{FF2B5EF4-FFF2-40B4-BE49-F238E27FC236}">
                  <a16:creationId xmlns:a16="http://schemas.microsoft.com/office/drawing/2014/main" id="{EBBEFD2B-F11D-E807-ABA8-CAFDA4462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26" name="Graphic 25" descr="Checkmark with solid fill">
              <a:extLst>
                <a:ext uri="{FF2B5EF4-FFF2-40B4-BE49-F238E27FC236}">
                  <a16:creationId xmlns:a16="http://schemas.microsoft.com/office/drawing/2014/main" id="{7EAD8FD3-D123-568C-F2DB-C018005D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42A5075-3868-A5CB-00AF-FF5BA26CA775}"/>
              </a:ext>
            </a:extLst>
          </p:cNvPr>
          <p:cNvGrpSpPr/>
          <p:nvPr/>
        </p:nvGrpSpPr>
        <p:grpSpPr>
          <a:xfrm>
            <a:off x="443894" y="2752564"/>
            <a:ext cx="232013" cy="118656"/>
            <a:chOff x="921224" y="2236645"/>
            <a:chExt cx="934872" cy="4665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DAF0AD-6DFA-4671-324C-609BEC8395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0FAB50B3-049C-4313-79DE-CB39571D9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30" name="Graphic 29" descr="Checkmark with solid fill">
              <a:extLst>
                <a:ext uri="{FF2B5EF4-FFF2-40B4-BE49-F238E27FC236}">
                  <a16:creationId xmlns:a16="http://schemas.microsoft.com/office/drawing/2014/main" id="{E376944B-8EB9-7CE0-FF37-A0137EEBB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6D77-0691-5F15-9ABB-43C611BE5D3E}"/>
              </a:ext>
            </a:extLst>
          </p:cNvPr>
          <p:cNvSpPr/>
          <p:nvPr/>
        </p:nvSpPr>
        <p:spPr>
          <a:xfrm>
            <a:off x="942177" y="2587464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C0EEBEF-34AD-5330-993F-33A5BB5BF98D}"/>
              </a:ext>
            </a:extLst>
          </p:cNvPr>
          <p:cNvSpPr txBox="1"/>
          <p:nvPr/>
        </p:nvSpPr>
        <p:spPr>
          <a:xfrm>
            <a:off x="709478" y="2764373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Box + Down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0087953B-9639-F0B4-2AF2-8478250A76F2}"/>
              </a:ext>
            </a:extLst>
          </p:cNvPr>
          <p:cNvCxnSpPr>
            <a:cxnSpLocks/>
            <a:stCxn id="143" idx="3"/>
            <a:endCxn id="42" idx="1"/>
          </p:cNvCxnSpPr>
          <p:nvPr/>
        </p:nvCxnSpPr>
        <p:spPr>
          <a:xfrm>
            <a:off x="1264492" y="1290848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DBBE72B-D3E1-97CC-0D09-B801FF9D8008}"/>
              </a:ext>
            </a:extLst>
          </p:cNvPr>
          <p:cNvCxnSpPr>
            <a:stCxn id="85" idx="1"/>
            <a:endCxn id="32" idx="3"/>
          </p:cNvCxnSpPr>
          <p:nvPr/>
        </p:nvCxnSpPr>
        <p:spPr>
          <a:xfrm flipH="1" flipV="1">
            <a:off x="1094790" y="2679370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9E387D6-3502-26C9-80EF-8F1CFFC4C558}"/>
              </a:ext>
            </a:extLst>
          </p:cNvPr>
          <p:cNvSpPr txBox="1"/>
          <p:nvPr/>
        </p:nvSpPr>
        <p:spPr>
          <a:xfrm>
            <a:off x="2139914" y="111561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C149F13A-42D2-B2BF-2512-0667D47C96D6}"/>
              </a:ext>
            </a:extLst>
          </p:cNvPr>
          <p:cNvSpPr txBox="1"/>
          <p:nvPr/>
        </p:nvSpPr>
        <p:spPr>
          <a:xfrm>
            <a:off x="2161765" y="2517501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940FF0-0427-3244-9F31-095721CB33BC}"/>
              </a:ext>
            </a:extLst>
          </p:cNvPr>
          <p:cNvCxnSpPr>
            <a:cxnSpLocks/>
          </p:cNvCxnSpPr>
          <p:nvPr/>
        </p:nvCxnSpPr>
        <p:spPr>
          <a:xfrm>
            <a:off x="3536516" y="1290848"/>
            <a:ext cx="11389" cy="4336107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67AA1B17-7203-D092-E022-EEDC83021FAB}"/>
              </a:ext>
            </a:extLst>
          </p:cNvPr>
          <p:cNvCxnSpPr>
            <a:cxnSpLocks/>
            <a:endCxn id="42" idx="3"/>
          </p:cNvCxnSpPr>
          <p:nvPr/>
        </p:nvCxnSpPr>
        <p:spPr>
          <a:xfrm flipH="1">
            <a:off x="2988630" y="129118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BA74F863-3590-15B4-3894-4C2D6540C5F3}"/>
              </a:ext>
            </a:extLst>
          </p:cNvPr>
          <p:cNvCxnSpPr>
            <a:cxnSpLocks/>
          </p:cNvCxnSpPr>
          <p:nvPr/>
        </p:nvCxnSpPr>
        <p:spPr>
          <a:xfrm flipH="1">
            <a:off x="2988630" y="2691810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F1246CF2-6411-4078-F8A6-A8A40AC4962F}"/>
              </a:ext>
            </a:extLst>
          </p:cNvPr>
          <p:cNvCxnSpPr>
            <a:cxnSpLocks/>
          </p:cNvCxnSpPr>
          <p:nvPr/>
        </p:nvCxnSpPr>
        <p:spPr>
          <a:xfrm flipH="1">
            <a:off x="2988630" y="201585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>
            <a:extLst>
              <a:ext uri="{FF2B5EF4-FFF2-40B4-BE49-F238E27FC236}">
                <a16:creationId xmlns:a16="http://schemas.microsoft.com/office/drawing/2014/main" id="{307B267D-7EFB-4DE7-F4B7-44C5C7BB63B5}"/>
              </a:ext>
            </a:extLst>
          </p:cNvPr>
          <p:cNvSpPr txBox="1"/>
          <p:nvPr/>
        </p:nvSpPr>
        <p:spPr>
          <a:xfrm>
            <a:off x="613969" y="133164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Timekeeper</a:t>
            </a:r>
            <a:br>
              <a:rPr lang="fr-CA" sz="1013" dirty="0"/>
            </a:br>
            <a:r>
              <a:rPr lang="fr-CA" sz="1013" dirty="0"/>
              <a:t>Box</a:t>
            </a:r>
          </a:p>
        </p:txBody>
      </p: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fr-CA" sz="1013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1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Cellular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F1F33-27F4-4C29-CC85-92A32439FDC0}"/>
              </a:ext>
            </a:extLst>
          </p:cNvPr>
          <p:cNvSpPr txBox="1"/>
          <p:nvPr/>
        </p:nvSpPr>
        <p:spPr>
          <a:xfrm>
            <a:off x="1371266" y="417595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Main Scoreboard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AE0C04E6-64CC-6168-C2E3-BB036D2C7E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779912"/>
            <a:ext cx="463422" cy="4634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Phone/</a:t>
            </a:r>
            <a:r>
              <a:rPr lang="fr-CA" sz="1013" dirty="0" err="1"/>
              <a:t>remote</a:t>
            </a:r>
            <a:r>
              <a:rPr lang="fr-CA" sz="1013" dirty="0"/>
              <a:t> Scoreboards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D6C3DB-5FBB-9ACF-4C3A-4C28CFB3559B}"/>
              </a:ext>
            </a:extLst>
          </p:cNvPr>
          <p:cNvSpPr txBox="1"/>
          <p:nvPr/>
        </p:nvSpPr>
        <p:spPr>
          <a:xfrm>
            <a:off x="1371266" y="343300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Attempt</a:t>
            </a:r>
            <a:br>
              <a:rPr lang="fr-CA" sz="1013" dirty="0"/>
            </a:br>
            <a:r>
              <a:rPr lang="fr-CA" sz="1013" dirty="0" err="1"/>
              <a:t>Board</a:t>
            </a:r>
            <a:endParaRPr lang="fr-CA" sz="1013" dirty="0"/>
          </a:p>
        </p:txBody>
      </p:sp>
      <p:pic>
        <p:nvPicPr>
          <p:cNvPr id="10" name="Graphic 9" descr="Monitor with solid fill">
            <a:extLst>
              <a:ext uri="{FF2B5EF4-FFF2-40B4-BE49-F238E27FC236}">
                <a16:creationId xmlns:a16="http://schemas.microsoft.com/office/drawing/2014/main" id="{03182338-CD92-0FD3-525D-AAB682A15A1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3059832"/>
            <a:ext cx="463422" cy="463422"/>
          </a:xfrm>
          <a:prstGeom prst="rect">
            <a:avLst/>
          </a:prstGeom>
        </p:spPr>
      </p:pic>
      <p:pic>
        <p:nvPicPr>
          <p:cNvPr id="11" name="Picture 2" descr="Cheapest Computer Chip Raspberry Pi!">
            <a:extLst>
              <a:ext uri="{FF2B5EF4-FFF2-40B4-BE49-F238E27FC236}">
                <a16:creationId xmlns:a16="http://schemas.microsoft.com/office/drawing/2014/main" id="{CE3B9450-FAFA-932C-BE1E-707742D9C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318097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07456A-2336-1B0E-BC2B-B584D8175283}"/>
              </a:ext>
            </a:extLst>
          </p:cNvPr>
          <p:cNvCxnSpPr>
            <a:cxnSpLocks/>
          </p:cNvCxnSpPr>
          <p:nvPr/>
        </p:nvCxnSpPr>
        <p:spPr>
          <a:xfrm flipH="1">
            <a:off x="2991446" y="328899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C52340E-3016-F9DA-9EFB-6F776520A829}"/>
              </a:ext>
            </a:extLst>
          </p:cNvPr>
          <p:cNvCxnSpPr/>
          <p:nvPr/>
        </p:nvCxnSpPr>
        <p:spPr>
          <a:xfrm flipH="1">
            <a:off x="2127350" y="328453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31E5C5-E5A3-2098-1583-9F0E7798F97D}"/>
              </a:ext>
            </a:extLst>
          </p:cNvPr>
          <p:cNvSpPr txBox="1"/>
          <p:nvPr/>
        </p:nvSpPr>
        <p:spPr>
          <a:xfrm>
            <a:off x="2169400" y="31409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76" name="Picture 2" descr="Cheapest Computer Chip Raspberry Pi!">
            <a:extLst>
              <a:ext uri="{FF2B5EF4-FFF2-40B4-BE49-F238E27FC236}">
                <a16:creationId xmlns:a16="http://schemas.microsoft.com/office/drawing/2014/main" id="{9F83EBED-20DF-82EC-BBFF-2B9680433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60206" y="39482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3EFC9-A348-2F3A-29E1-231085FA28A9}"/>
              </a:ext>
            </a:extLst>
          </p:cNvPr>
          <p:cNvCxnSpPr>
            <a:cxnSpLocks/>
          </p:cNvCxnSpPr>
          <p:nvPr/>
        </p:nvCxnSpPr>
        <p:spPr>
          <a:xfrm flipH="1">
            <a:off x="2991899" y="405185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7B5BF8D-3ACF-FFB1-F3F6-2CF925259F8C}"/>
              </a:ext>
            </a:extLst>
          </p:cNvPr>
          <p:cNvCxnSpPr/>
          <p:nvPr/>
        </p:nvCxnSpPr>
        <p:spPr>
          <a:xfrm flipH="1">
            <a:off x="2111404" y="40518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E122342F-8422-D783-BCBA-107D4EAF73E4}"/>
              </a:ext>
            </a:extLst>
          </p:cNvPr>
          <p:cNvSpPr txBox="1"/>
          <p:nvPr/>
        </p:nvSpPr>
        <p:spPr>
          <a:xfrm>
            <a:off x="2153454" y="39082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8184D6-AC77-38B9-81D3-CDFBABCB9A21}"/>
              </a:ext>
            </a:extLst>
          </p:cNvPr>
          <p:cNvGrpSpPr/>
          <p:nvPr/>
        </p:nvGrpSpPr>
        <p:grpSpPr>
          <a:xfrm>
            <a:off x="2395919" y="5456322"/>
            <a:ext cx="736100" cy="534491"/>
            <a:chOff x="2420888" y="3181003"/>
            <a:chExt cx="736100" cy="53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5E66B2-7EEC-DD3A-3B15-DE4C12765BB1}"/>
                </a:ext>
              </a:extLst>
            </p:cNvPr>
            <p:cNvSpPr txBox="1"/>
            <p:nvPr/>
          </p:nvSpPr>
          <p:spPr>
            <a:xfrm>
              <a:off x="2420888" y="3467285"/>
              <a:ext cx="736100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>
                  <a:solidFill>
                    <a:schemeClr val="accent1"/>
                  </a:solidFill>
                </a:rPr>
                <a:t>OBS </a:t>
              </a:r>
              <a:r>
                <a:rPr lang="fr-CA" sz="1013" dirty="0" err="1">
                  <a:solidFill>
                    <a:schemeClr val="accent1"/>
                  </a:solidFill>
                </a:rPr>
                <a:t>Video</a:t>
              </a:r>
              <a:endParaRPr lang="fr-CA" sz="1013" dirty="0">
                <a:solidFill>
                  <a:schemeClr val="accent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E6D0A5-2880-390A-FB98-89A518ABBC2D}"/>
                </a:ext>
              </a:extLst>
            </p:cNvPr>
            <p:cNvSpPr/>
            <p:nvPr/>
          </p:nvSpPr>
          <p:spPr>
            <a:xfrm>
              <a:off x="2612489" y="3181003"/>
              <a:ext cx="364331" cy="246459"/>
            </a:xfrm>
            <a:custGeom>
              <a:avLst/>
              <a:gdLst>
                <a:gd name="connsiteX0" fmla="*/ 332184 w 364331"/>
                <a:gd name="connsiteY0" fmla="*/ 214313 h 246459"/>
                <a:gd name="connsiteX1" fmla="*/ 32147 w 364331"/>
                <a:gd name="connsiteY1" fmla="*/ 214313 h 246459"/>
                <a:gd name="connsiteX2" fmla="*/ 32147 w 364331"/>
                <a:gd name="connsiteY2" fmla="*/ 32147 h 246459"/>
                <a:gd name="connsiteX3" fmla="*/ 332184 w 364331"/>
                <a:gd name="connsiteY3" fmla="*/ 32147 h 246459"/>
                <a:gd name="connsiteX4" fmla="*/ 332184 w 364331"/>
                <a:gd name="connsiteY4" fmla="*/ 214313 h 246459"/>
                <a:gd name="connsiteX5" fmla="*/ 364331 w 364331"/>
                <a:gd name="connsiteY5" fmla="*/ 21431 h 246459"/>
                <a:gd name="connsiteX6" fmla="*/ 342900 w 364331"/>
                <a:gd name="connsiteY6" fmla="*/ 0 h 246459"/>
                <a:gd name="connsiteX7" fmla="*/ 21431 w 364331"/>
                <a:gd name="connsiteY7" fmla="*/ 0 h 246459"/>
                <a:gd name="connsiteX8" fmla="*/ 0 w 364331"/>
                <a:gd name="connsiteY8" fmla="*/ 21431 h 246459"/>
                <a:gd name="connsiteX9" fmla="*/ 0 w 364331"/>
                <a:gd name="connsiteY9" fmla="*/ 246459 h 246459"/>
                <a:gd name="connsiteX10" fmla="*/ 364331 w 364331"/>
                <a:gd name="connsiteY10" fmla="*/ 246459 h 246459"/>
                <a:gd name="connsiteX11" fmla="*/ 364331 w 364331"/>
                <a:gd name="connsiteY11" fmla="*/ 21431 h 246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4331" h="246459">
                  <a:moveTo>
                    <a:pt x="332184" y="214313"/>
                  </a:moveTo>
                  <a:lnTo>
                    <a:pt x="32147" y="214313"/>
                  </a:lnTo>
                  <a:lnTo>
                    <a:pt x="32147" y="32147"/>
                  </a:lnTo>
                  <a:lnTo>
                    <a:pt x="332184" y="32147"/>
                  </a:lnTo>
                  <a:lnTo>
                    <a:pt x="332184" y="214313"/>
                  </a:lnTo>
                  <a:close/>
                  <a:moveTo>
                    <a:pt x="364331" y="21431"/>
                  </a:moveTo>
                  <a:cubicBezTo>
                    <a:pt x="364331" y="9644"/>
                    <a:pt x="354687" y="0"/>
                    <a:pt x="342900" y="0"/>
                  </a:cubicBezTo>
                  <a:lnTo>
                    <a:pt x="21431" y="0"/>
                  </a:lnTo>
                  <a:cubicBezTo>
                    <a:pt x="9644" y="0"/>
                    <a:pt x="0" y="9644"/>
                    <a:pt x="0" y="21431"/>
                  </a:cubicBezTo>
                  <a:lnTo>
                    <a:pt x="0" y="246459"/>
                  </a:lnTo>
                  <a:lnTo>
                    <a:pt x="364331" y="246459"/>
                  </a:lnTo>
                  <a:lnTo>
                    <a:pt x="364331" y="21431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31E83C-12EE-02B6-5517-CB9258172542}"/>
                </a:ext>
              </a:extLst>
            </p:cNvPr>
            <p:cNvSpPr/>
            <p:nvPr/>
          </p:nvSpPr>
          <p:spPr>
            <a:xfrm>
              <a:off x="2548195" y="3466443"/>
              <a:ext cx="492918" cy="32146"/>
            </a:xfrm>
            <a:custGeom>
              <a:avLst/>
              <a:gdLst>
                <a:gd name="connsiteX0" fmla="*/ 278606 w 492918"/>
                <a:gd name="connsiteY0" fmla="*/ 0 h 32146"/>
                <a:gd name="connsiteX1" fmla="*/ 278606 w 492918"/>
                <a:gd name="connsiteY1" fmla="*/ 5358 h 32146"/>
                <a:gd name="connsiteX2" fmla="*/ 273248 w 492918"/>
                <a:gd name="connsiteY2" fmla="*/ 10716 h 32146"/>
                <a:gd name="connsiteX3" fmla="*/ 219670 w 492918"/>
                <a:gd name="connsiteY3" fmla="*/ 10716 h 32146"/>
                <a:gd name="connsiteX4" fmla="*/ 214313 w 492918"/>
                <a:gd name="connsiteY4" fmla="*/ 5358 h 32146"/>
                <a:gd name="connsiteX5" fmla="*/ 214313 w 492918"/>
                <a:gd name="connsiteY5" fmla="*/ 0 h 32146"/>
                <a:gd name="connsiteX6" fmla="*/ 0 w 492918"/>
                <a:gd name="connsiteY6" fmla="*/ 0 h 32146"/>
                <a:gd name="connsiteX7" fmla="*/ 0 w 492918"/>
                <a:gd name="connsiteY7" fmla="*/ 10716 h 32146"/>
                <a:gd name="connsiteX8" fmla="*/ 21431 w 492918"/>
                <a:gd name="connsiteY8" fmla="*/ 32147 h 32146"/>
                <a:gd name="connsiteX9" fmla="*/ 471488 w 492918"/>
                <a:gd name="connsiteY9" fmla="*/ 32147 h 32146"/>
                <a:gd name="connsiteX10" fmla="*/ 492919 w 492918"/>
                <a:gd name="connsiteY10" fmla="*/ 10716 h 32146"/>
                <a:gd name="connsiteX11" fmla="*/ 492919 w 492918"/>
                <a:gd name="connsiteY11" fmla="*/ 0 h 32146"/>
                <a:gd name="connsiteX12" fmla="*/ 278606 w 492918"/>
                <a:gd name="connsiteY12" fmla="*/ 0 h 3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2918" h="32146">
                  <a:moveTo>
                    <a:pt x="278606" y="0"/>
                  </a:moveTo>
                  <a:lnTo>
                    <a:pt x="278606" y="5358"/>
                  </a:lnTo>
                  <a:cubicBezTo>
                    <a:pt x="278606" y="8572"/>
                    <a:pt x="276463" y="10716"/>
                    <a:pt x="273248" y="10716"/>
                  </a:cubicBezTo>
                  <a:lnTo>
                    <a:pt x="219670" y="10716"/>
                  </a:lnTo>
                  <a:cubicBezTo>
                    <a:pt x="216456" y="10716"/>
                    <a:pt x="214313" y="8572"/>
                    <a:pt x="214313" y="5358"/>
                  </a:cubicBezTo>
                  <a:lnTo>
                    <a:pt x="214313" y="0"/>
                  </a:lnTo>
                  <a:lnTo>
                    <a:pt x="0" y="0"/>
                  </a:lnTo>
                  <a:lnTo>
                    <a:pt x="0" y="10716"/>
                  </a:lnTo>
                  <a:cubicBezTo>
                    <a:pt x="0" y="22503"/>
                    <a:pt x="9644" y="32147"/>
                    <a:pt x="21431" y="32147"/>
                  </a:cubicBezTo>
                  <a:lnTo>
                    <a:pt x="471488" y="32147"/>
                  </a:lnTo>
                  <a:cubicBezTo>
                    <a:pt x="483275" y="32147"/>
                    <a:pt x="492919" y="22503"/>
                    <a:pt x="492919" y="10716"/>
                  </a:cubicBezTo>
                  <a:lnTo>
                    <a:pt x="492919" y="0"/>
                  </a:lnTo>
                  <a:lnTo>
                    <a:pt x="278606" y="0"/>
                  </a:lnTo>
                  <a:close/>
                </a:path>
              </a:pathLst>
            </a:custGeom>
            <a:solidFill>
              <a:schemeClr val="bg1"/>
            </a:solidFill>
            <a:ln w="5358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</p:cNvCxnSpPr>
          <p:nvPr/>
        </p:nvCxnSpPr>
        <p:spPr>
          <a:xfrm flipH="1">
            <a:off x="4117964" y="6559466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aptop">
            <a:extLst>
              <a:ext uri="{FF2B5EF4-FFF2-40B4-BE49-F238E27FC236}">
                <a16:creationId xmlns:a16="http://schemas.microsoft.com/office/drawing/2014/main" id="{A5E6D176-F3B6-FA34-68E3-633464CB6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9912" y="6296819"/>
            <a:ext cx="514350" cy="51435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9A514E37-6BC8-E56A-ED7E-B42CAA35F4C0}"/>
              </a:ext>
            </a:extLst>
          </p:cNvPr>
          <p:cNvSpPr txBox="1"/>
          <p:nvPr/>
        </p:nvSpPr>
        <p:spPr>
          <a:xfrm>
            <a:off x="3514199" y="6663514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Secretary</a:t>
            </a:r>
            <a:endParaRPr lang="fr-CA" sz="1013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5FC1B9-BE28-D02E-498D-F5D43AB610A4}"/>
              </a:ext>
            </a:extLst>
          </p:cNvPr>
          <p:cNvSpPr txBox="1"/>
          <p:nvPr/>
        </p:nvSpPr>
        <p:spPr>
          <a:xfrm>
            <a:off x="2309609" y="339137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D2FE3B1-412A-A541-D4A4-8355E6309B8C}"/>
              </a:ext>
            </a:extLst>
          </p:cNvPr>
          <p:cNvSpPr txBox="1"/>
          <p:nvPr/>
        </p:nvSpPr>
        <p:spPr>
          <a:xfrm>
            <a:off x="2306342" y="4139952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Rpi400</a:t>
            </a:r>
          </a:p>
        </p:txBody>
      </p:sp>
      <p:pic>
        <p:nvPicPr>
          <p:cNvPr id="128" name="Graphic 127" descr="Monitor with solid fill">
            <a:extLst>
              <a:ext uri="{FF2B5EF4-FFF2-40B4-BE49-F238E27FC236}">
                <a16:creationId xmlns:a16="http://schemas.microsoft.com/office/drawing/2014/main" id="{FEF8E8F5-7E73-536A-6265-1D88B0E44E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1824946"/>
            <a:ext cx="463422" cy="463422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C02837-8CD4-938E-2468-C017066545C9}"/>
              </a:ext>
            </a:extLst>
          </p:cNvPr>
          <p:cNvCxnSpPr>
            <a:endCxn id="128" idx="3"/>
          </p:cNvCxnSpPr>
          <p:nvPr/>
        </p:nvCxnSpPr>
        <p:spPr>
          <a:xfrm flipH="1">
            <a:off x="2054802" y="205306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700E1876-AD6F-3F25-8533-61AC1807F3B5}"/>
              </a:ext>
            </a:extLst>
          </p:cNvPr>
          <p:cNvSpPr txBox="1"/>
          <p:nvPr/>
        </p:nvSpPr>
        <p:spPr>
          <a:xfrm>
            <a:off x="1340768" y="220212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F20F2A8-7C59-A5E7-819E-E055F8D565F9}"/>
              </a:ext>
            </a:extLst>
          </p:cNvPr>
          <p:cNvGrpSpPr/>
          <p:nvPr/>
        </p:nvGrpSpPr>
        <p:grpSpPr>
          <a:xfrm>
            <a:off x="845114" y="1175432"/>
            <a:ext cx="419378" cy="230832"/>
            <a:chOff x="845114" y="1340644"/>
            <a:chExt cx="419378" cy="230832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D59AA681-45DB-EC0D-0B67-BABFA7FF7A12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62B346AA-A1F2-5F76-9082-3A7BA3A7B767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6F67A9A3-E1E1-1829-3004-5B6A3E80113A}"/>
              </a:ext>
            </a:extLst>
          </p:cNvPr>
          <p:cNvSpPr txBox="1"/>
          <p:nvPr/>
        </p:nvSpPr>
        <p:spPr>
          <a:xfrm>
            <a:off x="2168860" y="1903635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4BE69-A334-376E-E5E2-59EAE50033DE}"/>
              </a:ext>
            </a:extLst>
          </p:cNvPr>
          <p:cNvCxnSpPr>
            <a:cxnSpLocks/>
          </p:cNvCxnSpPr>
          <p:nvPr/>
        </p:nvCxnSpPr>
        <p:spPr>
          <a:xfrm flipH="1">
            <a:off x="2994136" y="5616116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Platform 2</a:t>
            </a:r>
            <a:br>
              <a:rPr lang="fr-CA" sz="1013" dirty="0"/>
            </a:br>
            <a:r>
              <a:rPr lang="fr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Extra platforms</a:t>
            </a:r>
            <a:br>
              <a:rPr lang="fr-CA" sz="1013" dirty="0"/>
            </a:br>
            <a:r>
              <a:rPr lang="fr-CA" sz="1013" dirty="0"/>
              <a:t>are </a:t>
            </a:r>
            <a:r>
              <a:rPr lang="fr-CA" sz="1013" dirty="0" err="1"/>
              <a:t>identical</a:t>
            </a:r>
            <a:r>
              <a:rPr lang="fr-CA" sz="1013" dirty="0"/>
              <a:t>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Two platforms, no Jury</a:t>
            </a:r>
          </a:p>
        </p:txBody>
      </p:sp>
    </p:spTree>
    <p:extLst>
      <p:ext uri="{BB962C8B-B14F-4D97-AF65-F5344CB8AC3E}">
        <p14:creationId xmlns:p14="http://schemas.microsoft.com/office/powerpoint/2010/main" val="348897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645024" y="5671277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4670" y="5335214"/>
            <a:ext cx="514350" cy="514350"/>
          </a:xfrm>
          <a:prstGeom prst="rect">
            <a:avLst/>
          </a:prstGeom>
        </p:spPr>
      </p:pic>
      <p:pic>
        <p:nvPicPr>
          <p:cNvPr id="7" name="Graphic 6" descr="Server">
            <a:extLst>
              <a:ext uri="{FF2B5EF4-FFF2-40B4-BE49-F238E27FC236}">
                <a16:creationId xmlns:a16="http://schemas.microsoft.com/office/drawing/2014/main" id="{7D55334A-D93B-4BAF-8E4F-96CBFF08A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989" y="2897274"/>
            <a:ext cx="561081" cy="509139"/>
          </a:xfrm>
          <a:prstGeom prst="rect">
            <a:avLst/>
          </a:prstGeom>
        </p:spPr>
      </p:pic>
      <p:sp>
        <p:nvSpPr>
          <p:cNvPr id="47" name="Graphic 45" descr="Cloud">
            <a:extLst>
              <a:ext uri="{FF2B5EF4-FFF2-40B4-BE49-F238E27FC236}">
                <a16:creationId xmlns:a16="http://schemas.microsoft.com/office/drawing/2014/main" id="{2C50AF59-EF21-455C-ADD4-67B324FF4541}"/>
              </a:ext>
            </a:extLst>
          </p:cNvPr>
          <p:cNvSpPr/>
          <p:nvPr/>
        </p:nvSpPr>
        <p:spPr>
          <a:xfrm>
            <a:off x="5187211" y="2735796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DFA73C4-2863-4475-A7A2-353585C96372}"/>
              </a:ext>
            </a:extLst>
          </p:cNvPr>
          <p:cNvSpPr txBox="1"/>
          <p:nvPr/>
        </p:nvSpPr>
        <p:spPr>
          <a:xfrm>
            <a:off x="5293839" y="3309729"/>
            <a:ext cx="1275043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Publicresults </a:t>
            </a:r>
            <a:r>
              <a:rPr lang="en-CA" sz="1013" dirty="0" err="1"/>
              <a:t>fly.dev</a:t>
            </a:r>
            <a:endParaRPr lang="en-CA" sz="1013" dirty="0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306BD32-48B0-6FE8-15C7-8C63EFB596D9}"/>
              </a:ext>
            </a:extLst>
          </p:cNvPr>
          <p:cNvCxnSpPr>
            <a:cxnSpLocks/>
            <a:stCxn id="7" idx="3"/>
            <a:endCxn id="92" idx="0"/>
          </p:cNvCxnSpPr>
          <p:nvPr/>
        </p:nvCxnSpPr>
        <p:spPr>
          <a:xfrm flipH="1">
            <a:off x="5680207" y="3151844"/>
            <a:ext cx="360863" cy="720753"/>
          </a:xfrm>
          <a:prstGeom prst="curvedConnector4">
            <a:avLst>
              <a:gd name="adj1" fmla="val -63348"/>
              <a:gd name="adj2" fmla="val 67660"/>
            </a:avLst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Smart Phone">
            <a:extLst>
              <a:ext uri="{FF2B5EF4-FFF2-40B4-BE49-F238E27FC236}">
                <a16:creationId xmlns:a16="http://schemas.microsoft.com/office/drawing/2014/main" id="{2B62B7A1-390D-0E9B-0918-8D36104E2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51619" y="3872597"/>
            <a:ext cx="257175" cy="257175"/>
          </a:xfrm>
          <a:prstGeom prst="rect">
            <a:avLst/>
          </a:prstGeom>
        </p:spPr>
      </p:pic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368732" y="4632487"/>
            <a:ext cx="710946" cy="291944"/>
          </a:xfrm>
          <a:prstGeom prst="rect">
            <a:avLst/>
          </a:prstGeom>
        </p:spPr>
      </p:pic>
      <p:pic>
        <p:nvPicPr>
          <p:cNvPr id="299" name="Graphic 298">
            <a:extLst>
              <a:ext uri="{FF2B5EF4-FFF2-40B4-BE49-F238E27FC236}">
                <a16:creationId xmlns:a16="http://schemas.microsoft.com/office/drawing/2014/main" id="{D71B2BA6-C784-E3FA-6401-CEDEF787351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468632" y="3372959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110660" y="5592389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2" name="Graphic 351">
            <a:extLst>
              <a:ext uri="{FF2B5EF4-FFF2-40B4-BE49-F238E27FC236}">
                <a16:creationId xmlns:a16="http://schemas.microsoft.com/office/drawing/2014/main" id="{3809E0DE-22A3-C5E0-8A15-DFC46A1A4F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5205556" y="4636898"/>
            <a:ext cx="710946" cy="291944"/>
          </a:xfrm>
          <a:prstGeom prst="rect">
            <a:avLst/>
          </a:prstGeom>
        </p:spPr>
      </p:pic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705788AD-205A-2894-5583-A3C415705AA8}"/>
              </a:ext>
            </a:extLst>
          </p:cNvPr>
          <p:cNvCxnSpPr>
            <a:cxnSpLocks/>
          </p:cNvCxnSpPr>
          <p:nvPr/>
        </p:nvCxnSpPr>
        <p:spPr>
          <a:xfrm flipH="1">
            <a:off x="4980398" y="4777950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Graphic 45" descr="Cloud">
            <a:extLst>
              <a:ext uri="{FF2B5EF4-FFF2-40B4-BE49-F238E27FC236}">
                <a16:creationId xmlns:a16="http://schemas.microsoft.com/office/drawing/2014/main" id="{49E8B6FC-6B60-77DF-0BB1-884483AD7A52}"/>
              </a:ext>
            </a:extLst>
          </p:cNvPr>
          <p:cNvSpPr/>
          <p:nvPr/>
        </p:nvSpPr>
        <p:spPr>
          <a:xfrm>
            <a:off x="5192262" y="5170869"/>
            <a:ext cx="1438796" cy="865877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CA" sz="1013" dirty="0"/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8B16E287-D71B-9D55-7AC0-CE572DE0A033}"/>
              </a:ext>
            </a:extLst>
          </p:cNvPr>
          <p:cNvSpPr txBox="1"/>
          <p:nvPr/>
        </p:nvSpPr>
        <p:spPr>
          <a:xfrm>
            <a:off x="5408856" y="5501690"/>
            <a:ext cx="93937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013" dirty="0"/>
              <a:t>Facebook Live Streaming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F2C6F8C9-112C-B0A4-4D68-4723F5832E6C}"/>
              </a:ext>
            </a:extLst>
          </p:cNvPr>
          <p:cNvCxnSpPr>
            <a:cxnSpLocks/>
            <a:endCxn id="355" idx="1"/>
          </p:cNvCxnSpPr>
          <p:nvPr/>
        </p:nvCxnSpPr>
        <p:spPr>
          <a:xfrm rot="16200000" flipH="1">
            <a:off x="4967753" y="5262630"/>
            <a:ext cx="882050" cy="156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57" idx="3"/>
            <a:endCxn id="299" idx="3"/>
          </p:cNvCxnSpPr>
          <p:nvPr/>
        </p:nvCxnSpPr>
        <p:spPr>
          <a:xfrm flipH="1" flipV="1">
            <a:off x="4179578" y="3518931"/>
            <a:ext cx="5506" cy="3973294"/>
          </a:xfrm>
          <a:prstGeom prst="bentConnector3">
            <a:avLst>
              <a:gd name="adj1" fmla="val -4151834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A6545F15-2094-BF31-9D8C-0B213FF30A4A}"/>
              </a:ext>
            </a:extLst>
          </p:cNvPr>
          <p:cNvCxnSpPr/>
          <p:nvPr/>
        </p:nvCxnSpPr>
        <p:spPr>
          <a:xfrm flipV="1">
            <a:off x="5408700" y="3493777"/>
            <a:ext cx="0" cy="12038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C694CEB1-960D-2C34-76F5-63FD21DE189D}"/>
              </a:ext>
            </a:extLst>
          </p:cNvPr>
          <p:cNvSpPr txBox="1"/>
          <p:nvPr/>
        </p:nvSpPr>
        <p:spPr>
          <a:xfrm>
            <a:off x="3495394" y="3155055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1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3690721" y="4634857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0C564230-606E-10A9-7F25-922B45D14EAF}"/>
              </a:ext>
            </a:extLst>
          </p:cNvPr>
          <p:cNvSpPr txBox="1"/>
          <p:nvPr/>
        </p:nvSpPr>
        <p:spPr>
          <a:xfrm>
            <a:off x="5706197" y="4584962"/>
            <a:ext cx="862685" cy="5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Internet</a:t>
            </a:r>
            <a:br>
              <a:rPr lang="en-CA" sz="1013" dirty="0"/>
            </a:br>
            <a:r>
              <a:rPr lang="en-CA" sz="1013" dirty="0"/>
              <a:t>Access</a:t>
            </a:r>
            <a:br>
              <a:rPr lang="en-CA" sz="1013" dirty="0"/>
            </a:br>
            <a:r>
              <a:rPr lang="en-CA" sz="1013" dirty="0"/>
              <a:t>Cellular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34E2FEC-6BD2-6FA3-C2A5-E06FB3BA3486}"/>
              </a:ext>
            </a:extLst>
          </p:cNvPr>
          <p:cNvSpPr txBox="1"/>
          <p:nvPr/>
        </p:nvSpPr>
        <p:spPr>
          <a:xfrm>
            <a:off x="5652475" y="3851920"/>
            <a:ext cx="98088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Phone/remote Scoreboards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B2D1E-5E49-795A-7A64-91264426C9D7}"/>
              </a:ext>
            </a:extLst>
          </p:cNvPr>
          <p:cNvCxnSpPr>
            <a:cxnSpLocks/>
            <a:stCxn id="72" idx="2"/>
            <a:endCxn id="11" idx="31"/>
          </p:cNvCxnSpPr>
          <p:nvPr/>
        </p:nvCxnSpPr>
        <p:spPr>
          <a:xfrm flipH="1">
            <a:off x="3936838" y="5919486"/>
            <a:ext cx="1696" cy="200744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>
            <a:extLst>
              <a:ext uri="{FF2B5EF4-FFF2-40B4-BE49-F238E27FC236}">
                <a16:creationId xmlns:a16="http://schemas.microsoft.com/office/drawing/2014/main" id="{96A37BA5-7ACC-C11E-42B1-F6B9B0595A6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3349516" y="7560094"/>
            <a:ext cx="710946" cy="291944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CC05BF-E184-4C27-D615-EE74C8974A0D}"/>
              </a:ext>
            </a:extLst>
          </p:cNvPr>
          <p:cNvCxnSpPr>
            <a:cxnSpLocks/>
          </p:cNvCxnSpPr>
          <p:nvPr/>
        </p:nvCxnSpPr>
        <p:spPr>
          <a:xfrm>
            <a:off x="3429000" y="7117375"/>
            <a:ext cx="0" cy="1091029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C210F97-D564-9495-EA40-1C7C42F17B44}"/>
              </a:ext>
            </a:extLst>
          </p:cNvPr>
          <p:cNvCxnSpPr>
            <a:cxnSpLocks/>
          </p:cNvCxnSpPr>
          <p:nvPr/>
        </p:nvCxnSpPr>
        <p:spPr>
          <a:xfrm flipH="1">
            <a:off x="2888940" y="711737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FCADDC-DB1F-F6E9-E3ED-F0C03293A02B}"/>
              </a:ext>
            </a:extLst>
          </p:cNvPr>
          <p:cNvCxnSpPr>
            <a:cxnSpLocks/>
          </p:cNvCxnSpPr>
          <p:nvPr/>
        </p:nvCxnSpPr>
        <p:spPr>
          <a:xfrm flipH="1">
            <a:off x="2902523" y="7369403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284DD1-287C-E33D-510D-C4757FF83529}"/>
              </a:ext>
            </a:extLst>
          </p:cNvPr>
          <p:cNvCxnSpPr>
            <a:cxnSpLocks/>
          </p:cNvCxnSpPr>
          <p:nvPr/>
        </p:nvCxnSpPr>
        <p:spPr>
          <a:xfrm flipH="1">
            <a:off x="2902523" y="765743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F40BC6-A757-4AA6-1A78-9D1530F3F3F2}"/>
              </a:ext>
            </a:extLst>
          </p:cNvPr>
          <p:cNvCxnSpPr>
            <a:cxnSpLocks/>
          </p:cNvCxnSpPr>
          <p:nvPr/>
        </p:nvCxnSpPr>
        <p:spPr>
          <a:xfrm flipH="1">
            <a:off x="2902523" y="7884368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4ED8BE1-AECB-4982-27A9-680AB5911974}"/>
              </a:ext>
            </a:extLst>
          </p:cNvPr>
          <p:cNvCxnSpPr>
            <a:cxnSpLocks/>
          </p:cNvCxnSpPr>
          <p:nvPr/>
        </p:nvCxnSpPr>
        <p:spPr>
          <a:xfrm flipH="1">
            <a:off x="2902523" y="820840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A4A9254-3A20-187D-6AF2-39A98BE95D57}"/>
              </a:ext>
            </a:extLst>
          </p:cNvPr>
          <p:cNvSpPr txBox="1"/>
          <p:nvPr/>
        </p:nvSpPr>
        <p:spPr>
          <a:xfrm>
            <a:off x="3356884" y="7333399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 2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FDC4ED-F44A-FA37-F861-BA458A9B90F1}"/>
              </a:ext>
            </a:extLst>
          </p:cNvPr>
          <p:cNvSpPr txBox="1"/>
          <p:nvPr/>
        </p:nvSpPr>
        <p:spPr>
          <a:xfrm>
            <a:off x="1941157" y="7534387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Identical to Platform 1</a:t>
            </a:r>
          </a:p>
        </p:txBody>
      </p:sp>
      <p:sp>
        <p:nvSpPr>
          <p:cNvPr id="81" name="Title 152">
            <a:extLst>
              <a:ext uri="{FF2B5EF4-FFF2-40B4-BE49-F238E27FC236}">
                <a16:creationId xmlns:a16="http://schemas.microsoft.com/office/drawing/2014/main" id="{665FF1E6-49E8-9304-73B1-A66548A999FF}"/>
              </a:ext>
            </a:extLst>
          </p:cNvPr>
          <p:cNvSpPr txBox="1">
            <a:spLocks/>
          </p:cNvSpPr>
          <p:nvPr/>
        </p:nvSpPr>
        <p:spPr>
          <a:xfrm>
            <a:off x="471488" y="486836"/>
            <a:ext cx="5915025" cy="3551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800" dirty="0"/>
              <a:t>Fully-Compliant Setup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A11274-F690-737F-BF47-9ABA76D4617D}"/>
              </a:ext>
            </a:extLst>
          </p:cNvPr>
          <p:cNvGrpSpPr/>
          <p:nvPr/>
        </p:nvGrpSpPr>
        <p:grpSpPr>
          <a:xfrm>
            <a:off x="2385825" y="1351092"/>
            <a:ext cx="768159" cy="547716"/>
            <a:chOff x="2148148" y="108717"/>
            <a:chExt cx="768159" cy="547716"/>
          </a:xfrm>
        </p:grpSpPr>
        <p:pic>
          <p:nvPicPr>
            <p:cNvPr id="5" name="Graphic 4" descr="Laptop">
              <a:extLst>
                <a:ext uri="{FF2B5EF4-FFF2-40B4-BE49-F238E27FC236}">
                  <a16:creationId xmlns:a16="http://schemas.microsoft.com/office/drawing/2014/main" id="{DF2CDA4B-89EE-87B8-AEF4-EB634181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08717"/>
              <a:ext cx="437452" cy="45624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D266A9-4490-D05E-DA28-1C47597FDA33}"/>
                </a:ext>
              </a:extLst>
            </p:cNvPr>
            <p:cNvSpPr txBox="1"/>
            <p:nvPr/>
          </p:nvSpPr>
          <p:spPr>
            <a:xfrm>
              <a:off x="2148148" y="408224"/>
              <a:ext cx="76815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Announcer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61C1C7-B18F-DD91-1540-2D32B35CEB86}"/>
              </a:ext>
            </a:extLst>
          </p:cNvPr>
          <p:cNvGrpSpPr/>
          <p:nvPr/>
        </p:nvGrpSpPr>
        <p:grpSpPr>
          <a:xfrm>
            <a:off x="2461968" y="2087724"/>
            <a:ext cx="615874" cy="572413"/>
            <a:chOff x="2224291" y="3843806"/>
            <a:chExt cx="615874" cy="57241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C3CBF2-1E43-B1E6-CC60-7EFBC92CB9E4}"/>
                </a:ext>
              </a:extLst>
            </p:cNvPr>
            <p:cNvSpPr txBox="1"/>
            <p:nvPr/>
          </p:nvSpPr>
          <p:spPr>
            <a:xfrm>
              <a:off x="2224291" y="4168010"/>
              <a:ext cx="615874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Marshal</a:t>
              </a:r>
            </a:p>
          </p:txBody>
        </p:sp>
        <p:pic>
          <p:nvPicPr>
            <p:cNvPr id="21" name="Graphic 20" descr="Laptop">
              <a:extLst>
                <a:ext uri="{FF2B5EF4-FFF2-40B4-BE49-F238E27FC236}">
                  <a16:creationId xmlns:a16="http://schemas.microsoft.com/office/drawing/2014/main" id="{3035004C-BAC6-63C9-69A2-B07CE549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3843806"/>
              <a:ext cx="437452" cy="45624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3B7E71A-88A1-074A-2EDF-3BD7D569D624}"/>
              </a:ext>
            </a:extLst>
          </p:cNvPr>
          <p:cNvGrpSpPr/>
          <p:nvPr/>
        </p:nvGrpSpPr>
        <p:grpSpPr>
          <a:xfrm>
            <a:off x="2156595" y="2743847"/>
            <a:ext cx="1242649" cy="561726"/>
            <a:chOff x="1918918" y="1829911"/>
            <a:chExt cx="1242649" cy="561726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863BB1C3-D201-9DA0-8495-9F8D2D1B4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1829911"/>
              <a:ext cx="437452" cy="456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947D11-55ED-156F-C529-018A11BD0A19}"/>
                </a:ext>
              </a:extLst>
            </p:cNvPr>
            <p:cNvSpPr txBox="1"/>
            <p:nvPr/>
          </p:nvSpPr>
          <p:spPr>
            <a:xfrm>
              <a:off x="1918918" y="2143428"/>
              <a:ext cx="1242649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CA" sz="1013" dirty="0" err="1"/>
                <a:t>Athlete-facing</a:t>
              </a:r>
              <a:r>
                <a:rPr lang="fr-CA" sz="1013" dirty="0"/>
                <a:t> </a:t>
              </a:r>
              <a:r>
                <a:rPr lang="fr-CA" sz="1013" dirty="0" err="1"/>
                <a:t>Clock</a:t>
              </a:r>
              <a:endParaRPr lang="fr-CA" sz="1013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E20DF3-F44E-9C07-DCF6-0A9294ECBA13}"/>
              </a:ext>
            </a:extLst>
          </p:cNvPr>
          <p:cNvGrpSpPr/>
          <p:nvPr/>
        </p:nvGrpSpPr>
        <p:grpSpPr>
          <a:xfrm>
            <a:off x="2551178" y="3530881"/>
            <a:ext cx="437452" cy="586249"/>
            <a:chOff x="2313501" y="2966382"/>
            <a:chExt cx="437452" cy="586249"/>
          </a:xfrm>
        </p:grpSpPr>
        <p:pic>
          <p:nvPicPr>
            <p:cNvPr id="37" name="Graphic 36" descr="Laptop">
              <a:extLst>
                <a:ext uri="{FF2B5EF4-FFF2-40B4-BE49-F238E27FC236}">
                  <a16:creationId xmlns:a16="http://schemas.microsoft.com/office/drawing/2014/main" id="{CC3EA493-71B2-142D-8291-29216791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313501" y="2966382"/>
              <a:ext cx="437452" cy="45624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907213-F690-4C46-FA89-BEA861B9E5C7}"/>
                </a:ext>
              </a:extLst>
            </p:cNvPr>
            <p:cNvSpPr txBox="1"/>
            <p:nvPr/>
          </p:nvSpPr>
          <p:spPr>
            <a:xfrm>
              <a:off x="2332493" y="3304422"/>
              <a:ext cx="399468" cy="24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013" dirty="0"/>
                <a:t>Jury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01F5D7-8BE9-B86C-38F4-B22DDDF49A88}"/>
              </a:ext>
            </a:extLst>
          </p:cNvPr>
          <p:cNvGrpSpPr/>
          <p:nvPr/>
        </p:nvGrpSpPr>
        <p:grpSpPr>
          <a:xfrm>
            <a:off x="443894" y="2735796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8786FA-FD5A-9FAB-6AE1-51BB0AE38440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C6B112B0-8CBE-6F05-290A-76827B7C2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CD289E1B-0A66-1814-3600-A1D143A9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AC5613-0692-D21D-9D72-48A976F0DBBC}"/>
              </a:ext>
            </a:extLst>
          </p:cNvPr>
          <p:cNvGrpSpPr/>
          <p:nvPr/>
        </p:nvGrpSpPr>
        <p:grpSpPr>
          <a:xfrm>
            <a:off x="443894" y="2888196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24A800B-883C-C5B4-4570-ADF37ABCC066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C8A98AC8-16CE-B9AE-A6B6-965A05C27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7E08787-9C68-CE21-BAE5-B14D35CFE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487E55-0D22-196A-5577-5AC4769D0F8B}"/>
              </a:ext>
            </a:extLst>
          </p:cNvPr>
          <p:cNvGrpSpPr/>
          <p:nvPr/>
        </p:nvGrpSpPr>
        <p:grpSpPr>
          <a:xfrm>
            <a:off x="443894" y="3040596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94FCD8D-D318-19D7-F928-FD4F5DE9021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470DEB1B-B2D8-DAB1-72E4-A4CDEB0B1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F2C85B3E-8608-4A9E-8E7C-FE900F49E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DCF2ECA7-1DBC-8AB8-EC29-9F8C89E98CC0}"/>
              </a:ext>
            </a:extLst>
          </p:cNvPr>
          <p:cNvSpPr/>
          <p:nvPr/>
        </p:nvSpPr>
        <p:spPr>
          <a:xfrm>
            <a:off x="942177" y="2875496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C49EB0-3EF7-2F34-7A6E-1FF9F7510675}"/>
              </a:ext>
            </a:extLst>
          </p:cNvPr>
          <p:cNvSpPr/>
          <p:nvPr/>
        </p:nvSpPr>
        <p:spPr>
          <a:xfrm>
            <a:off x="847899" y="3646455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1C8C1CD-1B32-5D49-9BC4-579F6D5481FA}"/>
              </a:ext>
            </a:extLst>
          </p:cNvPr>
          <p:cNvGrpSpPr/>
          <p:nvPr/>
        </p:nvGrpSpPr>
        <p:grpSpPr>
          <a:xfrm>
            <a:off x="429656" y="3529615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F86818-6F14-7068-4371-7EA819D63082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AF96362C-4664-3E25-DD8A-A44A8E266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D746A6A6-0A0D-29C8-B1DB-D96C9374D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CBEC08-6961-FD88-252B-C190870B239C}"/>
              </a:ext>
            </a:extLst>
          </p:cNvPr>
          <p:cNvGrpSpPr/>
          <p:nvPr/>
        </p:nvGrpSpPr>
        <p:grpSpPr>
          <a:xfrm>
            <a:off x="429656" y="3682015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C37636D-45B7-0DFB-9C5D-3376C880D13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9E193789-D3B9-DEC7-D89B-0FE2D1BDF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AAE75629-EAA7-D582-CE97-A0417607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9AA4563-AA21-4F10-4675-022205118089}"/>
              </a:ext>
            </a:extLst>
          </p:cNvPr>
          <p:cNvGrpSpPr/>
          <p:nvPr/>
        </p:nvGrpSpPr>
        <p:grpSpPr>
          <a:xfrm>
            <a:off x="429656" y="3834415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F196DA-17B7-A552-1672-4B869B9AB18C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899E301C-C5E0-EE68-A562-A2E63296C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32E6E324-5278-7FB5-E989-B0A1CE91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585A2A-171D-0C54-DC68-2FA1A91DD83D}"/>
              </a:ext>
            </a:extLst>
          </p:cNvPr>
          <p:cNvSpPr txBox="1"/>
          <p:nvPr/>
        </p:nvSpPr>
        <p:spPr>
          <a:xfrm>
            <a:off x="782613" y="3903266"/>
            <a:ext cx="469686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CC4809-C2F8-FB40-F9E8-58126F23B983}"/>
              </a:ext>
            </a:extLst>
          </p:cNvPr>
          <p:cNvSpPr txBox="1"/>
          <p:nvPr/>
        </p:nvSpPr>
        <p:spPr>
          <a:xfrm>
            <a:off x="709478" y="3052405"/>
            <a:ext cx="615956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</a:t>
            </a:r>
            <a:br>
              <a:rPr lang="en-CA" sz="1013" dirty="0"/>
            </a:br>
            <a:r>
              <a:rPr lang="en-CA" sz="1013" dirty="0"/>
              <a:t>Box 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CB751C50-23BE-F6C7-10FD-A65A6D1D8886}"/>
              </a:ext>
            </a:extLst>
          </p:cNvPr>
          <p:cNvCxnSpPr>
            <a:cxnSpLocks/>
            <a:stCxn id="149" idx="3"/>
            <a:endCxn id="5" idx="1"/>
          </p:cNvCxnSpPr>
          <p:nvPr/>
        </p:nvCxnSpPr>
        <p:spPr>
          <a:xfrm>
            <a:off x="1264492" y="1578880"/>
            <a:ext cx="1286686" cy="3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431DF21-BE0C-A4E1-8337-DE34DEF69807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94790" y="2967402"/>
            <a:ext cx="1456388" cy="4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70897B9-5B9D-51A5-295A-3CA35A821CF2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89067" y="3756540"/>
            <a:ext cx="1362111" cy="24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3F023C67-7798-C091-6B6F-C41C5D7D291A}"/>
              </a:ext>
            </a:extLst>
          </p:cNvPr>
          <p:cNvSpPr txBox="1"/>
          <p:nvPr/>
        </p:nvSpPr>
        <p:spPr>
          <a:xfrm>
            <a:off x="2139914" y="1403648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B941509-CA46-0A58-937E-8FA8B74BACF3}"/>
              </a:ext>
            </a:extLst>
          </p:cNvPr>
          <p:cNvSpPr txBox="1"/>
          <p:nvPr/>
        </p:nvSpPr>
        <p:spPr>
          <a:xfrm>
            <a:off x="2161765" y="2805533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B596F82-8EE2-071A-1E71-7780C4C2613C}"/>
              </a:ext>
            </a:extLst>
          </p:cNvPr>
          <p:cNvSpPr txBox="1"/>
          <p:nvPr/>
        </p:nvSpPr>
        <p:spPr>
          <a:xfrm>
            <a:off x="2161765" y="3591836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984CDEF-1F82-37BC-5320-0A3F8261BBBE}"/>
              </a:ext>
            </a:extLst>
          </p:cNvPr>
          <p:cNvCxnSpPr>
            <a:cxnSpLocks/>
          </p:cNvCxnSpPr>
          <p:nvPr/>
        </p:nvCxnSpPr>
        <p:spPr>
          <a:xfrm>
            <a:off x="3531506" y="1579214"/>
            <a:ext cx="0" cy="4266061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3A7F74E-5D6C-7948-2798-ED529AD51B51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88630" y="1579215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C409093-C1B7-EA1C-5CCB-6C60A615D074}"/>
              </a:ext>
            </a:extLst>
          </p:cNvPr>
          <p:cNvCxnSpPr>
            <a:cxnSpLocks/>
          </p:cNvCxnSpPr>
          <p:nvPr/>
        </p:nvCxnSpPr>
        <p:spPr>
          <a:xfrm flipH="1">
            <a:off x="2988630" y="2979842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4B24FED-865B-2A08-00AD-F3D21E1B57CD}"/>
              </a:ext>
            </a:extLst>
          </p:cNvPr>
          <p:cNvCxnSpPr>
            <a:cxnSpLocks/>
          </p:cNvCxnSpPr>
          <p:nvPr/>
        </p:nvCxnSpPr>
        <p:spPr>
          <a:xfrm flipH="1">
            <a:off x="2988630" y="376922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03C625F-136E-C365-2A54-30B7BF7DBB87}"/>
              </a:ext>
            </a:extLst>
          </p:cNvPr>
          <p:cNvCxnSpPr>
            <a:cxnSpLocks/>
          </p:cNvCxnSpPr>
          <p:nvPr/>
        </p:nvCxnSpPr>
        <p:spPr>
          <a:xfrm flipH="1">
            <a:off x="2988630" y="2303884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03FAA-FFF0-3627-B8CD-28F1A595E2CD}"/>
              </a:ext>
            </a:extLst>
          </p:cNvPr>
          <p:cNvSpPr txBox="1"/>
          <p:nvPr/>
        </p:nvSpPr>
        <p:spPr>
          <a:xfrm>
            <a:off x="613969" y="1619672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FA83E8C-DBA3-FEC1-A5C4-93618FBAF9DB}"/>
              </a:ext>
            </a:extLst>
          </p:cNvPr>
          <p:cNvSpPr txBox="1"/>
          <p:nvPr/>
        </p:nvSpPr>
        <p:spPr>
          <a:xfrm>
            <a:off x="1371266" y="5256076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3CA2656D-AC09-69DB-CCBF-CBFC394E2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860032"/>
            <a:ext cx="463422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0E2AEA91-9203-F0C4-C3FF-7B929050F975}"/>
              </a:ext>
            </a:extLst>
          </p:cNvPr>
          <p:cNvSpPr txBox="1"/>
          <p:nvPr/>
        </p:nvSpPr>
        <p:spPr>
          <a:xfrm>
            <a:off x="1371266" y="451312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Main</a:t>
            </a:r>
            <a:br>
              <a:rPr lang="en-CA" sz="1013" dirty="0"/>
            </a:br>
            <a:r>
              <a:rPr lang="en-CA" sz="1013" dirty="0"/>
              <a:t>Attempt</a:t>
            </a:r>
            <a:br>
              <a:rPr lang="en-CA" sz="1013" dirty="0"/>
            </a:br>
            <a:r>
              <a:rPr lang="en-CA" sz="1013" dirty="0"/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B1F94CB9-C1D6-7A24-5C7B-0F15C3A9F9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4139952"/>
            <a:ext cx="463422" cy="463422"/>
          </a:xfrm>
          <a:prstGeom prst="rect">
            <a:avLst/>
          </a:prstGeom>
        </p:spPr>
      </p:pic>
      <p:pic>
        <p:nvPicPr>
          <p:cNvPr id="120" name="Picture 2" descr="Cheapest Computer Chip Raspberry Pi!">
            <a:extLst>
              <a:ext uri="{FF2B5EF4-FFF2-40B4-BE49-F238E27FC236}">
                <a16:creationId xmlns:a16="http://schemas.microsoft.com/office/drawing/2014/main" id="{5932AF64-D9A9-73FB-6319-30031647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426109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4ADE73-6920-D0ED-C12D-82D736024753}"/>
              </a:ext>
            </a:extLst>
          </p:cNvPr>
          <p:cNvCxnSpPr>
            <a:cxnSpLocks/>
          </p:cNvCxnSpPr>
          <p:nvPr/>
        </p:nvCxnSpPr>
        <p:spPr>
          <a:xfrm flipH="1">
            <a:off x="2991446" y="4369111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48C683B-B38C-8D30-43D4-12B14AEB7B8B}"/>
              </a:ext>
            </a:extLst>
          </p:cNvPr>
          <p:cNvCxnSpPr/>
          <p:nvPr/>
        </p:nvCxnSpPr>
        <p:spPr>
          <a:xfrm flipH="1">
            <a:off x="2127350" y="436465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A42FB15-97E9-22D1-8B5A-9AB852B9EDD7}"/>
              </a:ext>
            </a:extLst>
          </p:cNvPr>
          <p:cNvSpPr txBox="1"/>
          <p:nvPr/>
        </p:nvSpPr>
        <p:spPr>
          <a:xfrm>
            <a:off x="2169400" y="422102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6DC35F4-F03E-ACBE-073F-F1674A4D6F62}"/>
              </a:ext>
            </a:extLst>
          </p:cNvPr>
          <p:cNvSpPr txBox="1"/>
          <p:nvPr/>
        </p:nvSpPr>
        <p:spPr>
          <a:xfrm>
            <a:off x="1367999" y="6630613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795A17EF-95FA-DE8F-80AB-7E96055754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7924" y="6257438"/>
            <a:ext cx="463422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CFAB062A-DA55-6E10-510E-9666BD74B1D4}"/>
              </a:ext>
            </a:extLst>
          </p:cNvPr>
          <p:cNvSpPr txBox="1"/>
          <p:nvPr/>
        </p:nvSpPr>
        <p:spPr>
          <a:xfrm>
            <a:off x="1371266" y="6012160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F2DE3269-883D-3771-3E73-5B0160FB387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23294" y="5580112"/>
            <a:ext cx="463422" cy="463422"/>
          </a:xfrm>
          <a:prstGeom prst="rect">
            <a:avLst/>
          </a:prstGeom>
        </p:spPr>
      </p:pic>
      <p:pic>
        <p:nvPicPr>
          <p:cNvPr id="134" name="Picture 2" descr="Cheapest Computer Chip Raspberry Pi!">
            <a:extLst>
              <a:ext uri="{FF2B5EF4-FFF2-40B4-BE49-F238E27FC236}">
                <a16:creationId xmlns:a16="http://schemas.microsoft.com/office/drawing/2014/main" id="{666D56E1-FB2B-4D76-C89C-DDAD847C0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76152" y="5701259"/>
            <a:ext cx="207282" cy="20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61A7995-38F0-D52B-2BEE-62098F473CEF}"/>
              </a:ext>
            </a:extLst>
          </p:cNvPr>
          <p:cNvCxnSpPr>
            <a:cxnSpLocks/>
          </p:cNvCxnSpPr>
          <p:nvPr/>
        </p:nvCxnSpPr>
        <p:spPr>
          <a:xfrm flipH="1">
            <a:off x="2991446" y="5858039"/>
            <a:ext cx="542876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AB82EFD-2BED-D583-554F-7612FC7E19A4}"/>
              </a:ext>
            </a:extLst>
          </p:cNvPr>
          <p:cNvCxnSpPr/>
          <p:nvPr/>
        </p:nvCxnSpPr>
        <p:spPr>
          <a:xfrm flipH="1">
            <a:off x="2127350" y="5804818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F237CC77-40B7-7549-0141-F045446A826C}"/>
              </a:ext>
            </a:extLst>
          </p:cNvPr>
          <p:cNvSpPr txBox="1"/>
          <p:nvPr/>
        </p:nvSpPr>
        <p:spPr>
          <a:xfrm>
            <a:off x="2169400" y="566118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F25203C-0D73-4F66-86ED-E9F27DAC0B81}"/>
              </a:ext>
            </a:extLst>
          </p:cNvPr>
          <p:cNvSpPr txBox="1"/>
          <p:nvPr/>
        </p:nvSpPr>
        <p:spPr>
          <a:xfrm>
            <a:off x="2309609" y="447149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583AF6-C69E-8661-4114-EF4FA59A932A}"/>
              </a:ext>
            </a:extLst>
          </p:cNvPr>
          <p:cNvSpPr txBox="1"/>
          <p:nvPr/>
        </p:nvSpPr>
        <p:spPr>
          <a:xfrm>
            <a:off x="2309609" y="5911653"/>
            <a:ext cx="939371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Rpi400</a:t>
            </a:r>
          </a:p>
        </p:txBody>
      </p:sp>
      <p:pic>
        <p:nvPicPr>
          <p:cNvPr id="142" name="Graphic 141" descr="Monitor with solid fill">
            <a:extLst>
              <a:ext uri="{FF2B5EF4-FFF2-40B4-BE49-F238E27FC236}">
                <a16:creationId xmlns:a16="http://schemas.microsoft.com/office/drawing/2014/main" id="{C8BC6295-F9D9-CBAB-9312-86F122DBD6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591380" y="2112978"/>
            <a:ext cx="463422" cy="463422"/>
          </a:xfrm>
          <a:prstGeom prst="rect">
            <a:avLst/>
          </a:prstGeom>
        </p:spPr>
      </p:pic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0727E937-B8DA-9601-B7CD-5A811752D930}"/>
              </a:ext>
            </a:extLst>
          </p:cNvPr>
          <p:cNvCxnSpPr>
            <a:endCxn id="142" idx="3"/>
          </p:cNvCxnSpPr>
          <p:nvPr/>
        </p:nvCxnSpPr>
        <p:spPr>
          <a:xfrm flipH="1">
            <a:off x="2054802" y="2341101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5DA9BFC-7EF5-6CEA-80C4-D6C5C4FF8E93}"/>
              </a:ext>
            </a:extLst>
          </p:cNvPr>
          <p:cNvSpPr txBox="1"/>
          <p:nvPr/>
        </p:nvSpPr>
        <p:spPr>
          <a:xfrm>
            <a:off x="1340768" y="249015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Marshal Scoreboard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64D40783-90A8-9CCE-E008-62DBFE487A43}"/>
              </a:ext>
            </a:extLst>
          </p:cNvPr>
          <p:cNvGrpSpPr/>
          <p:nvPr/>
        </p:nvGrpSpPr>
        <p:grpSpPr>
          <a:xfrm>
            <a:off x="845114" y="1463464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9D602F1-6E8A-FB57-EE3A-54B751C346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17EB8C1-315C-1DB7-D91B-A32A0561BC2D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FE5851A2-B202-4EF7-FDD1-BE90E35DD536}"/>
              </a:ext>
            </a:extLst>
          </p:cNvPr>
          <p:cNvSpPr txBox="1"/>
          <p:nvPr/>
        </p:nvSpPr>
        <p:spPr>
          <a:xfrm>
            <a:off x="2168860" y="2191667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92F76274-93DF-773D-A55C-8F34ACFDE8C9}"/>
              </a:ext>
            </a:extLst>
          </p:cNvPr>
          <p:cNvCxnSpPr>
            <a:cxnSpLocks/>
          </p:cNvCxnSpPr>
          <p:nvPr/>
        </p:nvCxnSpPr>
        <p:spPr>
          <a:xfrm rot="5400000">
            <a:off x="2227141" y="5943744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A4BDC8D-E9ED-5BE3-A7AE-D5F44CC790B2}"/>
              </a:ext>
            </a:extLst>
          </p:cNvPr>
          <p:cNvSpPr txBox="1"/>
          <p:nvPr/>
        </p:nvSpPr>
        <p:spPr>
          <a:xfrm>
            <a:off x="2227547" y="6338360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BE2587B3-D7A0-3492-73F3-8A9371923438}"/>
              </a:ext>
            </a:extLst>
          </p:cNvPr>
          <p:cNvCxnSpPr>
            <a:cxnSpLocks/>
          </p:cNvCxnSpPr>
          <p:nvPr/>
        </p:nvCxnSpPr>
        <p:spPr>
          <a:xfrm rot="5400000">
            <a:off x="2237276" y="4575592"/>
            <a:ext cx="411731" cy="692579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16B4AB24-767B-6905-9F05-DD5F27EC5890}"/>
              </a:ext>
            </a:extLst>
          </p:cNvPr>
          <p:cNvSpPr txBox="1"/>
          <p:nvPr/>
        </p:nvSpPr>
        <p:spPr>
          <a:xfrm>
            <a:off x="2006051" y="4970208"/>
            <a:ext cx="888385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Fiber  30m HDMI</a:t>
            </a:r>
          </a:p>
        </p:txBody>
      </p:sp>
      <p:grpSp>
        <p:nvGrpSpPr>
          <p:cNvPr id="10" name="Graphic 8">
            <a:extLst>
              <a:ext uri="{FF2B5EF4-FFF2-40B4-BE49-F238E27FC236}">
                <a16:creationId xmlns:a16="http://schemas.microsoft.com/office/drawing/2014/main" id="{125553C4-A160-A2EE-3525-C8123CFA8E5C}"/>
              </a:ext>
            </a:extLst>
          </p:cNvPr>
          <p:cNvGrpSpPr/>
          <p:nvPr/>
        </p:nvGrpSpPr>
        <p:grpSpPr>
          <a:xfrm>
            <a:off x="3711448" y="6120172"/>
            <a:ext cx="451353" cy="451799"/>
            <a:chOff x="5645210" y="6890915"/>
            <a:chExt cx="451353" cy="451799"/>
          </a:xfrm>
          <a:solidFill>
            <a:srgbClr val="000000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27EA7D-7C0E-899B-E5D1-50AC7DAEF09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9BB5EB-EEC9-8964-2161-FBD964AC9368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7C383B-C779-EC7D-CAF3-F99A67BDD179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BC90AB-CF79-808A-A1E0-FE156BB61F27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solidFill>
              <a:srgbClr val="000000"/>
            </a:solidFill>
            <a:ln w="1898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402347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2203EEF7-8763-B761-8E52-FD53115C8BC4}"/>
              </a:ext>
            </a:extLst>
          </p:cNvPr>
          <p:cNvSpPr txBox="1"/>
          <p:nvPr/>
        </p:nvSpPr>
        <p:spPr>
          <a:xfrm>
            <a:off x="3582792" y="2879178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  <p:pic>
        <p:nvPicPr>
          <p:cNvPr id="78" name="Graphic 77" descr="Laptop">
            <a:extLst>
              <a:ext uri="{FF2B5EF4-FFF2-40B4-BE49-F238E27FC236}">
                <a16:creationId xmlns:a16="http://schemas.microsoft.com/office/drawing/2014/main" id="{4BF89AD2-596B-7C94-1344-0D34039A4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6828" y="2543115"/>
            <a:ext cx="514350" cy="514350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74AFF561-DD6F-5BB8-4DC0-216725C3D8B7}"/>
              </a:ext>
            </a:extLst>
          </p:cNvPr>
          <p:cNvGrpSpPr/>
          <p:nvPr/>
        </p:nvGrpSpPr>
        <p:grpSpPr>
          <a:xfrm>
            <a:off x="3655245" y="1695889"/>
            <a:ext cx="437452" cy="728430"/>
            <a:chOff x="2313501" y="958704"/>
            <a:chExt cx="437452" cy="728430"/>
          </a:xfrm>
        </p:grpSpPr>
        <p:pic>
          <p:nvPicPr>
            <p:cNvPr id="68" name="Graphic 67" descr="Laptop">
              <a:extLst>
                <a:ext uri="{FF2B5EF4-FFF2-40B4-BE49-F238E27FC236}">
                  <a16:creationId xmlns:a16="http://schemas.microsoft.com/office/drawing/2014/main" id="{0856CCFE-A969-C49A-E832-1C0E6BA50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3501" y="958704"/>
              <a:ext cx="437452" cy="456245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25C640-24D2-31D1-53A7-2FF27E10A476}"/>
                </a:ext>
              </a:extLst>
            </p:cNvPr>
            <p:cNvSpPr txBox="1"/>
            <p:nvPr/>
          </p:nvSpPr>
          <p:spPr>
            <a:xfrm>
              <a:off x="2439868" y="1283049"/>
              <a:ext cx="184730" cy="404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br>
                <a:rPr lang="fr-CA" sz="1013" dirty="0"/>
              </a:br>
              <a:endParaRPr lang="fr-CA" sz="1013" dirty="0"/>
            </a:p>
          </p:txBody>
        </p:sp>
      </p:grpSp>
      <p:pic>
        <p:nvPicPr>
          <p:cNvPr id="107" name="Graphic 106" descr="Monitor with solid fill">
            <a:extLst>
              <a:ext uri="{FF2B5EF4-FFF2-40B4-BE49-F238E27FC236}">
                <a16:creationId xmlns:a16="http://schemas.microsoft.com/office/drawing/2014/main" id="{F2E2F63C-280E-F8B1-E28C-3D71849220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25945" y="1695889"/>
            <a:ext cx="463422" cy="463422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BE3673FE-B82F-67A8-446D-0436EA62049E}"/>
              </a:ext>
            </a:extLst>
          </p:cNvPr>
          <p:cNvSpPr txBox="1"/>
          <p:nvPr/>
        </p:nvSpPr>
        <p:spPr>
          <a:xfrm>
            <a:off x="2492896" y="2060104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Warmup</a:t>
            </a:r>
            <a:br>
              <a:rPr lang="fr-CA" sz="1013" dirty="0"/>
            </a:br>
            <a:r>
              <a:rPr lang="fr-CA" sz="1013" dirty="0"/>
              <a:t>Scoreboard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DA848C7-A301-8B2E-29CB-1AF6F55C4FE1}"/>
              </a:ext>
            </a:extLst>
          </p:cNvPr>
          <p:cNvCxnSpPr>
            <a:stCxn id="68" idx="1"/>
            <a:endCxn id="107" idx="3"/>
          </p:cNvCxnSpPr>
          <p:nvPr/>
        </p:nvCxnSpPr>
        <p:spPr>
          <a:xfrm flipH="1">
            <a:off x="3189367" y="1924012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>
            <a:extLst>
              <a:ext uri="{FF2B5EF4-FFF2-40B4-BE49-F238E27FC236}">
                <a16:creationId xmlns:a16="http://schemas.microsoft.com/office/drawing/2014/main" id="{1E362577-7114-0110-5DE8-8E20B2BB9F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9758" b="39178"/>
          <a:stretch/>
        </p:blipFill>
        <p:spPr>
          <a:xfrm>
            <a:off x="4293096" y="2987212"/>
            <a:ext cx="710946" cy="291944"/>
          </a:xfrm>
          <a:prstGeom prst="rect">
            <a:avLst/>
          </a:prstGeom>
        </p:spPr>
      </p:pic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4048428" y="2800290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  <a:endCxn id="68" idx="3"/>
          </p:cNvCxnSpPr>
          <p:nvPr/>
        </p:nvCxnSpPr>
        <p:spPr>
          <a:xfrm flipV="1">
            <a:off x="3992590" y="1924012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BE01BD03-1013-EEB8-B968-1DB1110B6135}"/>
              </a:ext>
            </a:extLst>
          </p:cNvPr>
          <p:cNvSpPr txBox="1"/>
          <p:nvPr/>
        </p:nvSpPr>
        <p:spPr>
          <a:xfrm>
            <a:off x="4827855" y="3003282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Competition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1DD6A-F02D-D638-943C-F12CEEF526A6}"/>
              </a:ext>
            </a:extLst>
          </p:cNvPr>
          <p:cNvSpPr txBox="1"/>
          <p:nvPr/>
        </p:nvSpPr>
        <p:spPr>
          <a:xfrm>
            <a:off x="3263539" y="1759619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3392996" y="3023828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 err="1"/>
              <a:t>Announcer</a:t>
            </a:r>
            <a:br>
              <a:rPr lang="fr-CA" sz="1013" dirty="0"/>
            </a:br>
            <a:r>
              <a:rPr lang="fr-CA" sz="1013" dirty="0" err="1"/>
              <a:t>Timekeeper</a:t>
            </a:r>
            <a:endParaRPr lang="fr-CA" sz="1013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C8B18D-E554-35ED-B5A1-FB8971D127E8}"/>
              </a:ext>
            </a:extLst>
          </p:cNvPr>
          <p:cNvSpPr txBox="1"/>
          <p:nvPr/>
        </p:nvSpPr>
        <p:spPr>
          <a:xfrm>
            <a:off x="3422911" y="2052591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Marshall</a:t>
            </a:r>
            <a:br>
              <a:rPr lang="fr-CA" sz="1013" dirty="0"/>
            </a:br>
            <a:r>
              <a:rPr lang="fr-CA" sz="1013" dirty="0" err="1"/>
              <a:t>Secretary</a:t>
            </a:r>
            <a:endParaRPr lang="fr-CA" sz="1013" dirty="0"/>
          </a:p>
        </p:txBody>
      </p:sp>
      <p:pic>
        <p:nvPicPr>
          <p:cNvPr id="87" name="Graphic 86" descr="Monitor with solid fill">
            <a:extLst>
              <a:ext uri="{FF2B5EF4-FFF2-40B4-BE49-F238E27FC236}">
                <a16:creationId xmlns:a16="http://schemas.microsoft.com/office/drawing/2014/main" id="{6ACA4A9E-0CD9-FF26-669D-2D0AE15C0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2187" y="2555776"/>
            <a:ext cx="463422" cy="46342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5BBB9911-3114-A179-1134-162E24C1AD3A}"/>
              </a:ext>
            </a:extLst>
          </p:cNvPr>
          <p:cNvSpPr txBox="1"/>
          <p:nvPr/>
        </p:nvSpPr>
        <p:spPr>
          <a:xfrm>
            <a:off x="2492896" y="2849072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fr-CA" sz="1013" dirty="0"/>
            </a:br>
            <a:r>
              <a:rPr lang="fr-CA" sz="1013" dirty="0" err="1"/>
              <a:t>Attempt</a:t>
            </a:r>
            <a:endParaRPr lang="fr-CA" sz="1013" dirty="0"/>
          </a:p>
          <a:p>
            <a:pPr algn="ctr">
              <a:lnSpc>
                <a:spcPct val="70000"/>
              </a:lnSpc>
            </a:pPr>
            <a:r>
              <a:rPr lang="fr-CA" sz="1013" dirty="0" err="1"/>
              <a:t>Board</a:t>
            </a:r>
            <a:endParaRPr lang="fr-CA" sz="1013" dirty="0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A887B-52B4-A7A8-4678-09EAEEA5EDCF}"/>
              </a:ext>
            </a:extLst>
          </p:cNvPr>
          <p:cNvCxnSpPr>
            <a:endCxn id="87" idx="3"/>
          </p:cNvCxnSpPr>
          <p:nvPr/>
        </p:nvCxnSpPr>
        <p:spPr>
          <a:xfrm flipH="1">
            <a:off x="3175609" y="2783899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7B7D8D-39F5-1A4D-9DE3-F1C990EBED96}"/>
              </a:ext>
            </a:extLst>
          </p:cNvPr>
          <p:cNvSpPr txBox="1"/>
          <p:nvPr/>
        </p:nvSpPr>
        <p:spPr>
          <a:xfrm>
            <a:off x="3249781" y="261950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35415" y="3748457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7671" y="3748142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927" y="3747827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4108515" y="3695051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2507645" y="3718213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Referee</a:t>
            </a:r>
            <a:br>
              <a:rPr lang="fr-CA" sz="1013" dirty="0"/>
            </a:br>
            <a:r>
              <a:rPr lang="fr-CA" sz="1013" dirty="0"/>
              <a:t>phones</a:t>
            </a:r>
          </a:p>
        </p:txBody>
      </p:sp>
    </p:spTree>
    <p:extLst>
      <p:ext uri="{BB962C8B-B14F-4D97-AF65-F5344CB8AC3E}">
        <p14:creationId xmlns:p14="http://schemas.microsoft.com/office/powerpoint/2010/main" val="29103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53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277748" y="1576633"/>
            <a:ext cx="20379" cy="932675"/>
          </a:xfrm>
          <a:prstGeom prst="bentConnector4">
            <a:avLst>
              <a:gd name="adj1" fmla="val -1433883"/>
              <a:gd name="adj2" fmla="val 100345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376772" y="1435583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852936" y="2056984"/>
            <a:ext cx="587592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D2CC5BC-4F24-A06C-F7FC-E9158707B87D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C4367C66-B4EE-11B6-3D33-0B9732744A5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 TV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613644" y="18093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3201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>
            <a:extLst>
              <a:ext uri="{FF2B5EF4-FFF2-40B4-BE49-F238E27FC236}">
                <a16:creationId xmlns:a16="http://schemas.microsoft.com/office/drawing/2014/main" id="{E3AA4B1F-65CE-C7D9-B241-14D1004A236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800759" y="1845990"/>
            <a:ext cx="710946" cy="2919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F73E6C4-8043-1D1E-9E53-664A0DDF06E3}"/>
              </a:ext>
            </a:extLst>
          </p:cNvPr>
          <p:cNvSpPr txBox="1"/>
          <p:nvPr/>
        </p:nvSpPr>
        <p:spPr>
          <a:xfrm>
            <a:off x="3335518" y="1862060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Competition</a:t>
            </a:r>
            <a:br>
              <a:rPr lang="en-CA" sz="1013" noProof="1"/>
            </a:br>
            <a:r>
              <a:rPr lang="en-CA" sz="1013" noProof="1"/>
              <a:t>Router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124003-31F3-8C61-CF67-E3A8DF1B6FBD}"/>
              </a:ext>
            </a:extLst>
          </p:cNvPr>
          <p:cNvSpPr txBox="1"/>
          <p:nvPr/>
        </p:nvSpPr>
        <p:spPr>
          <a:xfrm>
            <a:off x="1761860" y="1263451"/>
            <a:ext cx="58702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>
                <a:solidFill>
                  <a:schemeClr val="accent1"/>
                </a:solidFill>
              </a:rPr>
              <a:t>owlcms</a:t>
            </a:r>
          </a:p>
        </p:txBody>
      </p:sp>
    </p:spTree>
    <p:extLst>
      <p:ext uri="{BB962C8B-B14F-4D97-AF65-F5344CB8AC3E}">
        <p14:creationId xmlns:p14="http://schemas.microsoft.com/office/powerpoint/2010/main" val="19254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1985680E-6AB2-BF60-CFEB-6ED7AB3E08BA}"/>
              </a:ext>
            </a:extLst>
          </p:cNvPr>
          <p:cNvCxnSpPr>
            <a:cxnSpLocks/>
          </p:cNvCxnSpPr>
          <p:nvPr/>
        </p:nvCxnSpPr>
        <p:spPr>
          <a:xfrm flipH="1">
            <a:off x="2265985" y="2518643"/>
            <a:ext cx="320174" cy="0"/>
          </a:xfrm>
          <a:prstGeom prst="straightConnector1">
            <a:avLst/>
          </a:prstGeom>
          <a:ln w="127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Elbow 385">
            <a:extLst>
              <a:ext uri="{FF2B5EF4-FFF2-40B4-BE49-F238E27FC236}">
                <a16:creationId xmlns:a16="http://schemas.microsoft.com/office/drawing/2014/main" id="{B9268D69-00FB-E4C8-1218-14CB2BF516D2}"/>
              </a:ext>
            </a:extLst>
          </p:cNvPr>
          <p:cNvCxnSpPr>
            <a:cxnSpLocks/>
            <a:stCxn id="94" idx="3"/>
          </p:cNvCxnSpPr>
          <p:nvPr/>
        </p:nvCxnSpPr>
        <p:spPr>
          <a:xfrm flipV="1">
            <a:off x="2177641" y="1576633"/>
            <a:ext cx="100107" cy="1953033"/>
          </a:xfrm>
          <a:prstGeom prst="bentConnector3">
            <a:avLst>
              <a:gd name="adj1" fmla="val 401429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C70ECE-016A-9A22-AD05-903DFA223D4B}"/>
              </a:ext>
            </a:extLst>
          </p:cNvPr>
          <p:cNvSpPr txBox="1"/>
          <p:nvPr/>
        </p:nvSpPr>
        <p:spPr>
          <a:xfrm>
            <a:off x="1574780" y="2670173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Warmup</a:t>
            </a:r>
            <a:br>
              <a:rPr lang="en-CA" sz="1013" noProof="1"/>
            </a:br>
            <a:r>
              <a:rPr lang="en-CA" sz="1013" noProof="1"/>
              <a:t>Scoreboard</a:t>
            </a:r>
          </a:p>
        </p:txBody>
      </p:sp>
      <p:pic>
        <p:nvPicPr>
          <p:cNvPr id="94" name="Graphic 93" descr="Smart Phone">
            <a:extLst>
              <a:ext uri="{FF2B5EF4-FFF2-40B4-BE49-F238E27FC236}">
                <a16:creationId xmlns:a16="http://schemas.microsoft.com/office/drawing/2014/main" id="{7C77A85E-7AAA-8DAA-EC3F-67A83B132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466" y="3401078"/>
            <a:ext cx="257175" cy="257175"/>
          </a:xfrm>
          <a:prstGeom prst="rect">
            <a:avLst/>
          </a:prstGeom>
        </p:spPr>
      </p:pic>
      <p:pic>
        <p:nvPicPr>
          <p:cNvPr id="98" name="Graphic 97" descr="Smart Phone">
            <a:extLst>
              <a:ext uri="{FF2B5EF4-FFF2-40B4-BE49-F238E27FC236}">
                <a16:creationId xmlns:a16="http://schemas.microsoft.com/office/drawing/2014/main" id="{C185BAE4-F4A2-B662-61BA-B911E5DF1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2722" y="3400763"/>
            <a:ext cx="257175" cy="257175"/>
          </a:xfrm>
          <a:prstGeom prst="rect">
            <a:avLst/>
          </a:prstGeom>
        </p:spPr>
      </p:pic>
      <p:pic>
        <p:nvPicPr>
          <p:cNvPr id="99" name="Graphic 98" descr="Smart Phone">
            <a:extLst>
              <a:ext uri="{FF2B5EF4-FFF2-40B4-BE49-F238E27FC236}">
                <a16:creationId xmlns:a16="http://schemas.microsoft.com/office/drawing/2014/main" id="{371710D2-DDB3-16DC-BC2D-4ADDACC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978" y="3400448"/>
            <a:ext cx="257175" cy="257175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0FECFE45-D370-6CD6-A81A-3660C17F1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93566" y="3347672"/>
            <a:ext cx="182880" cy="134684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8B3F18EF-195C-F030-D7F5-D1C95D7DFBFE}"/>
              </a:ext>
            </a:extLst>
          </p:cNvPr>
          <p:cNvSpPr txBox="1"/>
          <p:nvPr/>
        </p:nvSpPr>
        <p:spPr>
          <a:xfrm>
            <a:off x="692696" y="3370834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Referee</a:t>
            </a:r>
            <a:br>
              <a:rPr lang="en-CA" sz="1013" noProof="1"/>
            </a:br>
            <a:r>
              <a:rPr lang="en-CA" sz="1013" noProof="1"/>
              <a:t>phones</a:t>
            </a:r>
          </a:p>
        </p:txBody>
      </p:sp>
      <p:pic>
        <p:nvPicPr>
          <p:cNvPr id="2" name="Graphic 1" descr="Smart Phone">
            <a:extLst>
              <a:ext uri="{FF2B5EF4-FFF2-40B4-BE49-F238E27FC236}">
                <a16:creationId xmlns:a16="http://schemas.microsoft.com/office/drawing/2014/main" id="{DE1EFAD3-AAC4-6993-9E82-C66AE2169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5762" y="2238126"/>
            <a:ext cx="542365" cy="542365"/>
          </a:xfrm>
          <a:prstGeom prst="rect">
            <a:avLst/>
          </a:prstGeom>
        </p:spPr>
      </p:pic>
      <p:pic>
        <p:nvPicPr>
          <p:cNvPr id="4" name="Graphic 3" descr="Laptop">
            <a:extLst>
              <a:ext uri="{FF2B5EF4-FFF2-40B4-BE49-F238E27FC236}">
                <a16:creationId xmlns:a16="http://schemas.microsoft.com/office/drawing/2014/main" id="{71177BFE-FADE-7C18-D6B3-3E3B81E8BD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7151" y="1331640"/>
            <a:ext cx="514350" cy="514350"/>
          </a:xfrm>
          <a:prstGeom prst="rect">
            <a:avLst/>
          </a:prstGeom>
        </p:spPr>
      </p:pic>
      <p:pic>
        <p:nvPicPr>
          <p:cNvPr id="5" name="Graphic 4" descr="Monitor with solid fill">
            <a:extLst>
              <a:ext uri="{FF2B5EF4-FFF2-40B4-BE49-F238E27FC236}">
                <a16:creationId xmlns:a16="http://schemas.microsoft.com/office/drawing/2014/main" id="{AE175444-22F3-196E-4B37-EA5DDDA72A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2510" y="1344301"/>
            <a:ext cx="463422" cy="4634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25E54-90ED-D446-2418-B7072DA4D662}"/>
              </a:ext>
            </a:extLst>
          </p:cNvPr>
          <p:cNvSpPr txBox="1"/>
          <p:nvPr/>
        </p:nvSpPr>
        <p:spPr>
          <a:xfrm>
            <a:off x="693219" y="1637597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br>
              <a:rPr lang="en-CA" sz="1013" noProof="1"/>
            </a:br>
            <a:r>
              <a:rPr lang="en-CA" sz="1013" noProof="1"/>
              <a:t>Attempt</a:t>
            </a:r>
          </a:p>
          <a:p>
            <a:pPr algn="ctr">
              <a:lnSpc>
                <a:spcPct val="70000"/>
              </a:lnSpc>
            </a:pPr>
            <a:r>
              <a:rPr lang="en-CA" sz="1013" noProof="1"/>
              <a:t>Board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F8A012F-F060-BB79-EFB2-D3E1AA20B274}"/>
              </a:ext>
            </a:extLst>
          </p:cNvPr>
          <p:cNvCxnSpPr>
            <a:endCxn id="5" idx="3"/>
          </p:cNvCxnSpPr>
          <p:nvPr/>
        </p:nvCxnSpPr>
        <p:spPr>
          <a:xfrm flipH="1">
            <a:off x="1375932" y="1572424"/>
            <a:ext cx="465878" cy="358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EC13A1A-770F-2040-2A63-DA1FC1FDC402}"/>
              </a:ext>
            </a:extLst>
          </p:cNvPr>
          <p:cNvSpPr txBox="1"/>
          <p:nvPr/>
        </p:nvSpPr>
        <p:spPr>
          <a:xfrm>
            <a:off x="1450104" y="140803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noProof="1"/>
              <a:t>HDMI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4A75B0-294B-B2FF-0D45-EB170E8CB7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70135" y="2355469"/>
            <a:ext cx="182880" cy="1346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43B5A-58B3-2F68-F921-E070BF2485A2}"/>
              </a:ext>
            </a:extLst>
          </p:cNvPr>
          <p:cNvSpPr txBox="1"/>
          <p:nvPr/>
        </p:nvSpPr>
        <p:spPr>
          <a:xfrm>
            <a:off x="1592796" y="1734069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noProof="1"/>
              <a:t>Announcer</a:t>
            </a:r>
            <a:br>
              <a:rPr lang="en-CA" sz="1013" noProof="1"/>
            </a:br>
            <a:r>
              <a:rPr lang="en-CA" sz="1013" noProof="1"/>
              <a:t>Timekeeper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46E365-B64A-A026-7ACB-866EA06EAEC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9758" b="39178"/>
          <a:stretch/>
        </p:blipFill>
        <p:spPr>
          <a:xfrm>
            <a:off x="2708920" y="1846315"/>
            <a:ext cx="710946" cy="29194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835017-B675-DB19-08D2-C453064FC5BF}"/>
              </a:ext>
            </a:extLst>
          </p:cNvPr>
          <p:cNvCxnSpPr>
            <a:cxnSpLocks/>
          </p:cNvCxnSpPr>
          <p:nvPr/>
        </p:nvCxnSpPr>
        <p:spPr>
          <a:xfrm flipH="1">
            <a:off x="2591831" y="1987367"/>
            <a:ext cx="20892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89D06-804C-721C-71C1-D9C84A42DFF4}"/>
              </a:ext>
            </a:extLst>
          </p:cNvPr>
          <p:cNvSpPr txBox="1"/>
          <p:nvPr/>
        </p:nvSpPr>
        <p:spPr>
          <a:xfrm>
            <a:off x="2636912" y="2056984"/>
            <a:ext cx="862685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fr-CA" sz="1013" dirty="0"/>
              <a:t>Internet</a:t>
            </a:r>
            <a:br>
              <a:rPr lang="fr-CA" sz="1013" dirty="0"/>
            </a:br>
            <a:r>
              <a:rPr lang="fr-CA" sz="1013" dirty="0"/>
              <a:t>Access</a:t>
            </a:r>
            <a:br>
              <a:rPr lang="fr-CA" sz="1013" dirty="0"/>
            </a:br>
            <a:r>
              <a:rPr lang="fr-CA" sz="1013" dirty="0"/>
              <a:t>Router</a:t>
            </a:r>
          </a:p>
        </p:txBody>
      </p:sp>
      <p:sp>
        <p:nvSpPr>
          <p:cNvPr id="16" name="Graphic 45" descr="Cloud">
            <a:extLst>
              <a:ext uri="{FF2B5EF4-FFF2-40B4-BE49-F238E27FC236}">
                <a16:creationId xmlns:a16="http://schemas.microsoft.com/office/drawing/2014/main" id="{659E5067-CD5C-B602-8CE0-D56635098499}"/>
              </a:ext>
            </a:extLst>
          </p:cNvPr>
          <p:cNvSpPr/>
          <p:nvPr/>
        </p:nvSpPr>
        <p:spPr>
          <a:xfrm>
            <a:off x="3870467" y="1676122"/>
            <a:ext cx="862685" cy="514350"/>
          </a:xfrm>
          <a:custGeom>
            <a:avLst/>
            <a:gdLst>
              <a:gd name="connsiteX0" fmla="*/ 681898 w 4015594"/>
              <a:gd name="connsiteY0" fmla="*/ 2281741 h 2285550"/>
              <a:gd name="connsiteX1" fmla="*/ 870545 w 4015594"/>
              <a:gd name="connsiteY1" fmla="*/ 2285551 h 2285550"/>
              <a:gd name="connsiteX2" fmla="*/ 3444286 w 4015594"/>
              <a:gd name="connsiteY2" fmla="*/ 2285551 h 2285550"/>
              <a:gd name="connsiteX3" fmla="*/ 4015591 w 4015594"/>
              <a:gd name="connsiteY3" fmla="*/ 1709703 h 2285550"/>
              <a:gd name="connsiteX4" fmla="*/ 3449048 w 4015594"/>
              <a:gd name="connsiteY4" fmla="*/ 1138436 h 2285550"/>
              <a:gd name="connsiteX5" fmla="*/ 3401423 w 4015594"/>
              <a:gd name="connsiteY5" fmla="*/ 1138436 h 2285550"/>
              <a:gd name="connsiteX6" fmla="*/ 3101386 w 4015594"/>
              <a:gd name="connsiteY6" fmla="*/ 557239 h 2285550"/>
              <a:gd name="connsiteX7" fmla="*/ 2448890 w 4015594"/>
              <a:gd name="connsiteY7" fmla="*/ 466752 h 2285550"/>
              <a:gd name="connsiteX8" fmla="*/ 1296117 w 4015594"/>
              <a:gd name="connsiteY8" fmla="*/ 94148 h 2285550"/>
              <a:gd name="connsiteX9" fmla="*/ 829559 w 4015594"/>
              <a:gd name="connsiteY9" fmla="*/ 852610 h 2285550"/>
              <a:gd name="connsiteX10" fmla="*/ 829559 w 4015594"/>
              <a:gd name="connsiteY10" fmla="*/ 862135 h 2285550"/>
              <a:gd name="connsiteX11" fmla="*/ 716535 w 4015594"/>
              <a:gd name="connsiteY11" fmla="*/ 852929 h 2285550"/>
              <a:gd name="connsiteX12" fmla="*/ 0 w 4015594"/>
              <a:gd name="connsiteY12" fmla="*/ 1567799 h 2285550"/>
              <a:gd name="connsiteX13" fmla="*/ 67507 w 4015594"/>
              <a:gd name="connsiteY13" fmla="*/ 1872066 h 2285550"/>
              <a:gd name="connsiteX14" fmla="*/ 681898 w 4015594"/>
              <a:gd name="connsiteY14" fmla="*/ 2281741 h 2285550"/>
              <a:gd name="connsiteX15" fmla="*/ 219826 w 4015594"/>
              <a:gd name="connsiteY15" fmla="*/ 1195710 h 2285550"/>
              <a:gd name="connsiteX16" fmla="*/ 716507 w 4015594"/>
              <a:gd name="connsiteY16" fmla="*/ 948169 h 2285550"/>
              <a:gd name="connsiteX17" fmla="*/ 814138 w 4015594"/>
              <a:gd name="connsiteY17" fmla="*/ 956118 h 2285550"/>
              <a:gd name="connsiteX18" fmla="*/ 924776 w 4015594"/>
              <a:gd name="connsiteY18" fmla="*/ 974215 h 2285550"/>
              <a:gd name="connsiteX19" fmla="*/ 924776 w 4015594"/>
              <a:gd name="connsiteY19" fmla="*/ 852591 h 2285550"/>
              <a:gd name="connsiteX20" fmla="*/ 1690971 w 4015594"/>
              <a:gd name="connsiteY20" fmla="*/ 95767 h 2285550"/>
              <a:gd name="connsiteX21" fmla="*/ 2364137 w 4015594"/>
              <a:gd name="connsiteY21" fmla="*/ 510238 h 2285550"/>
              <a:gd name="connsiteX22" fmla="*/ 2401960 w 4015594"/>
              <a:gd name="connsiteY22" fmla="*/ 583909 h 2285550"/>
              <a:gd name="connsiteX23" fmla="*/ 2480170 w 4015594"/>
              <a:gd name="connsiteY23" fmla="*/ 556701 h 2285550"/>
              <a:gd name="connsiteX24" fmla="*/ 3270097 w 4015594"/>
              <a:gd name="connsiteY24" fmla="*/ 930548 h 2285550"/>
              <a:gd name="connsiteX25" fmla="*/ 3306169 w 4015594"/>
              <a:gd name="connsiteY25" fmla="*/ 1138436 h 2285550"/>
              <a:gd name="connsiteX26" fmla="*/ 3306169 w 4015594"/>
              <a:gd name="connsiteY26" fmla="*/ 1233686 h 2285550"/>
              <a:gd name="connsiteX27" fmla="*/ 3449044 w 4015594"/>
              <a:gd name="connsiteY27" fmla="*/ 1233686 h 2285550"/>
              <a:gd name="connsiteX28" fmla="*/ 3920293 w 4015594"/>
              <a:gd name="connsiteY28" fmla="*/ 1719004 h 2285550"/>
              <a:gd name="connsiteX29" fmla="*/ 3444286 w 4015594"/>
              <a:gd name="connsiteY29" fmla="*/ 2190301 h 2285550"/>
              <a:gd name="connsiteX30" fmla="*/ 771947 w 4015594"/>
              <a:gd name="connsiteY30" fmla="*/ 2190301 h 2285550"/>
              <a:gd name="connsiteX31" fmla="*/ 687070 w 4015594"/>
              <a:gd name="connsiteY31" fmla="*/ 2186629 h 2285550"/>
              <a:gd name="connsiteX32" fmla="*/ 95530 w 4015594"/>
              <a:gd name="connsiteY32" fmla="*/ 1541782 h 2285550"/>
              <a:gd name="connsiteX33" fmla="*/ 219811 w 4015594"/>
              <a:gd name="connsiteY33" fmla="*/ 1195710 h 22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4015594" h="2285550">
                <a:moveTo>
                  <a:pt x="681898" y="2281741"/>
                </a:moveTo>
                <a:cubicBezTo>
                  <a:pt x="730051" y="2284365"/>
                  <a:pt x="870545" y="2285551"/>
                  <a:pt x="870545" y="2285551"/>
                </a:cubicBezTo>
                <a:lnTo>
                  <a:pt x="3444286" y="2285551"/>
                </a:lnTo>
                <a:cubicBezTo>
                  <a:pt x="3761064" y="2284298"/>
                  <a:pt x="4016848" y="2026480"/>
                  <a:pt x="4015591" y="1709703"/>
                </a:cubicBezTo>
                <a:cubicBezTo>
                  <a:pt x="4014352" y="1396554"/>
                  <a:pt x="3762178" y="1142275"/>
                  <a:pt x="3449048" y="1138436"/>
                </a:cubicBezTo>
                <a:lnTo>
                  <a:pt x="3401423" y="1138436"/>
                </a:lnTo>
                <a:cubicBezTo>
                  <a:pt x="3400980" y="907655"/>
                  <a:pt x="3289266" y="691256"/>
                  <a:pt x="3101386" y="557239"/>
                </a:cubicBezTo>
                <a:cubicBezTo>
                  <a:pt x="2911034" y="424056"/>
                  <a:pt x="2668303" y="390395"/>
                  <a:pt x="2448890" y="466752"/>
                </a:cubicBezTo>
                <a:cubicBezTo>
                  <a:pt x="2233454" y="45533"/>
                  <a:pt x="1717337" y="-121288"/>
                  <a:pt x="1296117" y="94148"/>
                </a:cubicBezTo>
                <a:cubicBezTo>
                  <a:pt x="1011091" y="239928"/>
                  <a:pt x="831140" y="532470"/>
                  <a:pt x="829559" y="852610"/>
                </a:cubicBezTo>
                <a:lnTo>
                  <a:pt x="829559" y="862135"/>
                </a:lnTo>
                <a:cubicBezTo>
                  <a:pt x="792192" y="856020"/>
                  <a:pt x="754397" y="852943"/>
                  <a:pt x="716535" y="852929"/>
                </a:cubicBezTo>
                <a:cubicBezTo>
                  <a:pt x="321262" y="852472"/>
                  <a:pt x="460" y="1172531"/>
                  <a:pt x="0" y="1567799"/>
                </a:cubicBezTo>
                <a:cubicBezTo>
                  <a:pt x="-121" y="1672950"/>
                  <a:pt x="22927" y="1776835"/>
                  <a:pt x="67507" y="1872066"/>
                </a:cubicBezTo>
                <a:cubicBezTo>
                  <a:pt x="183202" y="2109633"/>
                  <a:pt x="418107" y="2266272"/>
                  <a:pt x="681898" y="2281741"/>
                </a:cubicBezTo>
                <a:close/>
                <a:moveTo>
                  <a:pt x="219826" y="1195710"/>
                </a:moveTo>
                <a:cubicBezTo>
                  <a:pt x="338650" y="1041376"/>
                  <a:pt x="521740" y="950122"/>
                  <a:pt x="716507" y="948169"/>
                </a:cubicBezTo>
                <a:cubicBezTo>
                  <a:pt x="749211" y="948198"/>
                  <a:pt x="781858" y="950855"/>
                  <a:pt x="814138" y="956118"/>
                </a:cubicBezTo>
                <a:lnTo>
                  <a:pt x="924776" y="974215"/>
                </a:lnTo>
                <a:lnTo>
                  <a:pt x="924776" y="852591"/>
                </a:lnTo>
                <a:cubicBezTo>
                  <a:pt x="927362" y="432019"/>
                  <a:pt x="1270400" y="93181"/>
                  <a:pt x="1690971" y="95767"/>
                </a:cubicBezTo>
                <a:cubicBezTo>
                  <a:pt x="1975112" y="97515"/>
                  <a:pt x="2234644" y="257311"/>
                  <a:pt x="2364137" y="510238"/>
                </a:cubicBezTo>
                <a:lnTo>
                  <a:pt x="2401960" y="583909"/>
                </a:lnTo>
                <a:lnTo>
                  <a:pt x="2480170" y="556701"/>
                </a:lnTo>
                <a:cubicBezTo>
                  <a:pt x="2801539" y="441806"/>
                  <a:pt x="3155197" y="609179"/>
                  <a:pt x="3270097" y="930548"/>
                </a:cubicBezTo>
                <a:cubicBezTo>
                  <a:pt x="3293948" y="997261"/>
                  <a:pt x="3306149" y="1067584"/>
                  <a:pt x="3306169" y="1138436"/>
                </a:cubicBezTo>
                <a:lnTo>
                  <a:pt x="3306169" y="1233686"/>
                </a:lnTo>
                <a:lnTo>
                  <a:pt x="3449044" y="1233686"/>
                </a:lnTo>
                <a:cubicBezTo>
                  <a:pt x="3713191" y="1237572"/>
                  <a:pt x="3924179" y="1454856"/>
                  <a:pt x="3920293" y="1719004"/>
                </a:cubicBezTo>
                <a:cubicBezTo>
                  <a:pt x="3916459" y="1979527"/>
                  <a:pt x="3704833" y="2189062"/>
                  <a:pt x="3444286" y="2190301"/>
                </a:cubicBezTo>
                <a:lnTo>
                  <a:pt x="771947" y="2190301"/>
                </a:lnTo>
                <a:lnTo>
                  <a:pt x="687070" y="2186629"/>
                </a:lnTo>
                <a:cubicBezTo>
                  <a:pt x="345651" y="2171908"/>
                  <a:pt x="80810" y="1883200"/>
                  <a:pt x="95530" y="1541782"/>
                </a:cubicBezTo>
                <a:cubicBezTo>
                  <a:pt x="100932" y="1416495"/>
                  <a:pt x="144273" y="1295808"/>
                  <a:pt x="219811" y="1195710"/>
                </a:cubicBezTo>
                <a:close/>
              </a:path>
            </a:pathLst>
          </a:custGeom>
          <a:noFill/>
          <a:ln w="6350" cap="flat">
            <a:solidFill>
              <a:schemeClr val="bg2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CA" sz="1013" dirty="0"/>
              <a:t>Cloud owlcms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FD6CAC-8B5B-3FAE-CB5B-4B99C67926A5}"/>
              </a:ext>
            </a:extLst>
          </p:cNvPr>
          <p:cNvCxnSpPr>
            <a:cxnSpLocks/>
          </p:cNvCxnSpPr>
          <p:nvPr/>
        </p:nvCxnSpPr>
        <p:spPr>
          <a:xfrm flipH="1">
            <a:off x="3320988" y="1987367"/>
            <a:ext cx="612068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8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319</Words>
  <Application>Microsoft Office PowerPoint</Application>
  <PresentationFormat>Letter Paper (8.5x11 in)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Webdings</vt:lpstr>
      <vt:lpstr>Office Theme</vt:lpstr>
      <vt:lpstr>One Platform with Jury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29</cp:revision>
  <dcterms:created xsi:type="dcterms:W3CDTF">2020-07-05T19:05:46Z</dcterms:created>
  <dcterms:modified xsi:type="dcterms:W3CDTF">2023-12-26T21:53:17Z</dcterms:modified>
</cp:coreProperties>
</file>