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3" r:id="rId3"/>
    <p:sldId id="265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79" d="100"/>
          <a:sy n="79" d="100"/>
        </p:scale>
        <p:origin x="3090" y="9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2023-11-29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9989" y="3185306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3023828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597761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439876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1619" y="4160629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743847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9758" b="39178"/>
          <a:stretch/>
        </p:blipFill>
        <p:spPr>
          <a:xfrm>
            <a:off x="4368732" y="4920519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9758" b="39178"/>
          <a:stretch/>
        </p:blipFill>
        <p:spPr>
          <a:xfrm>
            <a:off x="3468632" y="3660991"/>
            <a:ext cx="710946" cy="291944"/>
          </a:xfrm>
          <a:prstGeom prst="rect">
            <a:avLst/>
          </a:prstGeom>
        </p:spPr>
      </p:pic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t="19758" b="39178"/>
          <a:stretch/>
        </p:blipFill>
        <p:spPr>
          <a:xfrm>
            <a:off x="5205556" y="4924930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5065982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458901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789722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550662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806963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781809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443087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922889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872994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4139952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</a:t>
            </a:r>
            <a:br>
              <a:rPr lang="fr-CA" sz="1013" dirty="0"/>
            </a:b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</a:t>
            </a:r>
            <a:r>
              <a:rPr lang="fr-CA" sz="1013" dirty="0" err="1"/>
              <a:t>Attempt</a:t>
            </a:r>
            <a:r>
              <a:rPr lang="fr-CA" sz="1013" dirty="0"/>
              <a:t> </a:t>
            </a: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888187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601905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887345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847498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75522" y="6584851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461737" y="695154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br>
              <a:rPr lang="fr-CA" sz="1013" dirty="0"/>
            </a:br>
            <a:r>
              <a:rPr lang="fr-CA" sz="1013" dirty="0"/>
              <a:t>+ owlcms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8092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86971"/>
            <a:ext cx="5915025" cy="656637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  <a:br>
              <a:rPr lang="en-CA" sz="2800" dirty="0"/>
            </a:br>
            <a:r>
              <a:rPr lang="en-CA" sz="2800" dirty="0"/>
              <a:t>Recommended Setup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1B0A904-F2FA-B3AD-AE3B-27E9D1A3719D}"/>
              </a:ext>
            </a:extLst>
          </p:cNvPr>
          <p:cNvCxnSpPr>
            <a:cxnSpLocks/>
          </p:cNvCxnSpPr>
          <p:nvPr/>
        </p:nvCxnSpPr>
        <p:spPr>
          <a:xfrm rot="5400000">
            <a:off x="2227141" y="4539588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A9294905-EF59-4DED-A2B8-2601E3739E7D}"/>
              </a:ext>
            </a:extLst>
          </p:cNvPr>
          <p:cNvSpPr txBox="1"/>
          <p:nvPr/>
        </p:nvSpPr>
        <p:spPr>
          <a:xfrm>
            <a:off x="2227547" y="493420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998AFA3-B2CE-21B1-B1DF-07DF3AD33AB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8FC34F-A6AC-4BCA-F583-1620F78C6BEB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93D37D-4C59-AD19-A97E-E23A54459E82}"/>
              </a:ext>
            </a:extLst>
          </p:cNvPr>
          <p:cNvSpPr txBox="1"/>
          <p:nvPr/>
        </p:nvSpPr>
        <p:spPr>
          <a:xfrm>
            <a:off x="3608637" y="2657569"/>
            <a:ext cx="174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Note: A single laptop can display the countdown clock and the jury scoreboard (using an optical HDMI , and run both the referee box and jury box. (using 5m USB cable)</a:t>
            </a:r>
          </a:p>
        </p:txBody>
      </p:sp>
    </p:spTree>
    <p:extLst>
      <p:ext uri="{BB962C8B-B14F-4D97-AF65-F5344CB8AC3E}">
        <p14:creationId xmlns:p14="http://schemas.microsoft.com/office/powerpoint/2010/main" val="31806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498117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4608004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472915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48327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483271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468907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5004048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F7EE8F1-AA3F-29F3-45C6-96FDAD2DDBB8}"/>
              </a:ext>
            </a:extLst>
          </p:cNvPr>
          <p:cNvCxnSpPr>
            <a:cxnSpLocks/>
            <a:stCxn id="119" idx="2"/>
            <a:endCxn id="6" idx="3"/>
          </p:cNvCxnSpPr>
          <p:nvPr/>
        </p:nvCxnSpPr>
        <p:spPr>
          <a:xfrm rot="5400000">
            <a:off x="2227141" y="3459468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EB213D0-8744-FD03-2B0D-ED85D7D64C55}"/>
              </a:ext>
            </a:extLst>
          </p:cNvPr>
          <p:cNvSpPr txBox="1"/>
          <p:nvPr/>
        </p:nvSpPr>
        <p:spPr>
          <a:xfrm>
            <a:off x="2227547" y="385408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267</Words>
  <Application>Microsoft Office PowerPoint</Application>
  <PresentationFormat>Letter Paper (8.5x11 in)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One Platform with Jury</vt:lpstr>
      <vt:lpstr>One Platform with Jury Recommended Setup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19</cp:revision>
  <dcterms:created xsi:type="dcterms:W3CDTF">2020-07-05T19:05:46Z</dcterms:created>
  <dcterms:modified xsi:type="dcterms:W3CDTF">2023-11-30T16:14:54Z</dcterms:modified>
</cp:coreProperties>
</file>