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6" r:id="rId2"/>
    <p:sldId id="265" r:id="rId3"/>
    <p:sldId id="267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>
        <p:scale>
          <a:sx n="80" d="100"/>
          <a:sy n="80" d="100"/>
        </p:scale>
        <p:origin x="3066" y="6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2023-12-12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544522" y="2455815"/>
            <a:ext cx="466794" cy="561726"/>
            <a:chOff x="2306845" y="1829911"/>
            <a:chExt cx="466794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  <a:br>
              <a:rPr lang="en-CA" sz="1013" dirty="0"/>
            </a:br>
            <a:r>
              <a:rPr lang="en-CA" sz="1013" dirty="0"/>
              <a:t>Cellular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Secretary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544522" y="2743847"/>
            <a:ext cx="466794" cy="561726"/>
            <a:chOff x="2306845" y="1829911"/>
            <a:chExt cx="466794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2306845" y="2143428"/>
              <a:ext cx="46679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Clock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</TotalTime>
  <Words>231</Words>
  <Application>Microsoft Office PowerPoint</Application>
  <PresentationFormat>Letter Paper (8.5x11 in)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26</cp:revision>
  <dcterms:created xsi:type="dcterms:W3CDTF">2020-07-05T19:05:46Z</dcterms:created>
  <dcterms:modified xsi:type="dcterms:W3CDTF">2023-12-12T22:29:41Z</dcterms:modified>
</cp:coreProperties>
</file>