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65" r:id="rId3"/>
    <p:sldId id="26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79" d="100"/>
          <a:sy n="79" d="100"/>
        </p:scale>
        <p:origin x="3090" y="9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2023-12-05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2023-12-05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455815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455815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498117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4608004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 No Jury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C2B487-74B9-1FB5-4E2E-0DE258A04BF3}"/>
              </a:ext>
            </a:extLst>
          </p:cNvPr>
          <p:cNvGrpSpPr/>
          <p:nvPr/>
        </p:nvGrpSpPr>
        <p:grpSpPr>
          <a:xfrm>
            <a:off x="2213944" y="4608004"/>
            <a:ext cx="1124026" cy="572413"/>
            <a:chOff x="1970221" y="3843806"/>
            <a:chExt cx="1124026" cy="5724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4AF17E-0E33-8FB9-AA84-DE18BE3CD0A4}"/>
                </a:ext>
              </a:extLst>
            </p:cNvPr>
            <p:cNvSpPr txBox="1"/>
            <p:nvPr/>
          </p:nvSpPr>
          <p:spPr>
            <a:xfrm>
              <a:off x="1970221" y="4168010"/>
              <a:ext cx="1124026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Spare</a:t>
              </a:r>
              <a:r>
                <a:rPr lang="fr-CA" sz="1013" dirty="0"/>
                <a:t> Jury Laptop</a:t>
              </a:r>
            </a:p>
          </p:txBody>
        </p:sp>
        <p:pic>
          <p:nvPicPr>
            <p:cNvPr id="8" name="Graphic 7" descr="Laptop">
              <a:extLst>
                <a:ext uri="{FF2B5EF4-FFF2-40B4-BE49-F238E27FC236}">
                  <a16:creationId xmlns:a16="http://schemas.microsoft.com/office/drawing/2014/main" id="{98B8A67B-96F4-20FC-32EE-BF9C4902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B2B3EA-D23A-3791-41A0-68E5C0978A6B}"/>
              </a:ext>
            </a:extLst>
          </p:cNvPr>
          <p:cNvCxnSpPr>
            <a:cxnSpLocks/>
          </p:cNvCxnSpPr>
          <p:nvPr/>
        </p:nvCxnSpPr>
        <p:spPr>
          <a:xfrm flipH="1">
            <a:off x="2994676" y="482416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B8A837-2DDF-F512-4654-5DF3C2713867}"/>
              </a:ext>
            </a:extLst>
          </p:cNvPr>
          <p:cNvCxnSpPr/>
          <p:nvPr/>
        </p:nvCxnSpPr>
        <p:spPr>
          <a:xfrm flipH="1">
            <a:off x="2135030" y="486138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5D35BFD-4575-C6C0-BEF7-A259D6FB5ED7}"/>
              </a:ext>
            </a:extLst>
          </p:cNvPr>
          <p:cNvSpPr txBox="1"/>
          <p:nvPr/>
        </p:nvSpPr>
        <p:spPr>
          <a:xfrm>
            <a:off x="2132856" y="471194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 Two Juries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544522" y="2743847"/>
            <a:ext cx="466794" cy="561726"/>
            <a:chOff x="2306845" y="1829911"/>
            <a:chExt cx="466794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</a:t>
            </a:r>
            <a:br>
              <a:rPr lang="fr-CA" sz="1013" dirty="0"/>
            </a:b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</a:t>
            </a:r>
            <a:r>
              <a:rPr lang="fr-CA" sz="1013" dirty="0" err="1"/>
              <a:t>Attempt</a:t>
            </a:r>
            <a:r>
              <a:rPr lang="fr-CA" sz="1013" dirty="0"/>
              <a:t> </a:t>
            </a: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4AD3AA0-A198-CD64-1272-6C797562C72A}"/>
              </a:ext>
            </a:extLst>
          </p:cNvPr>
          <p:cNvCxnSpPr>
            <a:cxnSpLocks/>
          </p:cNvCxnSpPr>
          <p:nvPr/>
        </p:nvCxnSpPr>
        <p:spPr>
          <a:xfrm flipH="1">
            <a:off x="2991446" y="512519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14066" y="4970208"/>
            <a:ext cx="87235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50ft HDMI</a:t>
            </a:r>
          </a:p>
        </p:txBody>
      </p: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241</Words>
  <Application>Microsoft Office PowerPoint</Application>
  <PresentationFormat>Letter Paper (8.5x11 in)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Office Theme</vt:lpstr>
      <vt:lpstr>One Platform with Jury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21</cp:revision>
  <dcterms:created xsi:type="dcterms:W3CDTF">2020-07-05T19:05:46Z</dcterms:created>
  <dcterms:modified xsi:type="dcterms:W3CDTF">2023-12-06T02:49:48Z</dcterms:modified>
</cp:coreProperties>
</file>