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4" r:id="rId11"/>
    <p:sldId id="277" r:id="rId12"/>
    <p:sldId id="276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3" d="100"/>
          <a:sy n="113" d="100"/>
        </p:scale>
        <p:origin x="32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E4AB0-A141-48A3-8F94-05C5738136D2}" type="datetime1">
              <a:rPr lang="es-ES" smtClean="0"/>
              <a:t>21/06/2022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D44D5-968C-47AE-923A-8F06B728004A}" type="datetime1">
              <a:rPr lang="es-ES" smtClean="0"/>
              <a:pPr/>
              <a:t>21/06/2022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8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3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correo electrónico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es-ES" noProof="0" dirty="0"/>
              <a:t>Dirección URL del sitio web aquí</a:t>
            </a:r>
          </a:p>
        </p:txBody>
      </p:sp>
      <p:pic>
        <p:nvPicPr>
          <p:cNvPr id="17" name="Gráfico 16" descr="Sobr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áfico 17" descr="Red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Sobr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áfico 19" descr="Red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correo electrónico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Dirección URL del sitio web aquí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a libre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0" name="Forma lib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</p:grp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a libre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7" name="Marcador de posición de contenid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a libre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8" name="Marcador de posición de tex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contenid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a libre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3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Aquí se incluye texto ficticio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Tema 01 va aquí</a:t>
            </a:r>
          </a:p>
        </p:txBody>
      </p:sp>
      <p:sp>
        <p:nvSpPr>
          <p:cNvPr id="23" name="Marcador de posición de contenid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Tema 02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a libre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a libre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" name="Forma lib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8" name="Forma lib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4758FF-3187-4609-B511-E3487A9781F9}" type="datetime1">
              <a:rPr lang="es-ES" noProof="0" smtClean="0"/>
              <a:t>21/06/2022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jpe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04850" y="1188971"/>
            <a:ext cx="5478535" cy="4059442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541" y="2736371"/>
            <a:ext cx="5143500" cy="503167"/>
          </a:xfrm>
        </p:spPr>
        <p:txBody>
          <a:bodyPr rtlCol="0"/>
          <a:lstStyle/>
          <a:p>
            <a:pPr rtl="0"/>
            <a:r>
              <a:rPr lang="es-ES" dirty="0"/>
              <a:t>Gilberto Rodríguez Ramírez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991094-A656-AF5C-95ED-0B939E0451DA}"/>
              </a:ext>
            </a:extLst>
          </p:cNvPr>
          <p:cNvSpPr/>
          <p:nvPr/>
        </p:nvSpPr>
        <p:spPr>
          <a:xfrm>
            <a:off x="6183385" y="897147"/>
            <a:ext cx="2513162" cy="118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Diseño para Wear OS | Desarrolladores de Android | Android Developers">
            <a:extLst>
              <a:ext uri="{FF2B5EF4-FFF2-40B4-BE49-F238E27FC236}">
                <a16:creationId xmlns:a16="http://schemas.microsoft.com/office/drawing/2014/main" id="{DE43D728-A04B-1141-CEBB-30C2D6667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22" y="3254634"/>
            <a:ext cx="4492765" cy="33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41" y="630467"/>
            <a:ext cx="5143500" cy="2090808"/>
          </a:xfrm>
        </p:spPr>
        <p:txBody>
          <a:bodyPr rtlCol="0"/>
          <a:lstStyle/>
          <a:p>
            <a:pPr rtl="0"/>
            <a:r>
              <a:rPr lang="es-ES" sz="4000" dirty="0"/>
              <a:t>Desarrollo para dispositivos inteligentes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Wear</a:t>
            </a:r>
            <a:r>
              <a:rPr lang="es-ES" dirty="0"/>
              <a:t> os - Android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387" y="1442699"/>
            <a:ext cx="7900525" cy="764460"/>
          </a:xfrm>
        </p:spPr>
        <p:txBody>
          <a:bodyPr rtlCol="0"/>
          <a:lstStyle/>
          <a:p>
            <a:pPr rtl="0"/>
            <a:r>
              <a:rPr lang="es-ES" dirty="0" err="1"/>
              <a:t>Wear</a:t>
            </a:r>
            <a:r>
              <a:rPr lang="es-ES" dirty="0"/>
              <a:t> Os es compatible con muchas opciones ya conocidas de desarrollo como</a:t>
            </a:r>
          </a:p>
          <a:p>
            <a:pPr rtl="0"/>
            <a:r>
              <a:rPr lang="es-ES" dirty="0"/>
              <a:t>Notificaciones telefónicas y ciertas acciones de Google,</a:t>
            </a:r>
          </a:p>
          <a:p>
            <a:pPr rtl="0"/>
            <a:r>
              <a:rPr lang="es-ES" dirty="0"/>
              <a:t>Pero, ¿Y si quiero hacer mas o personalizar la experiencia para el resto?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3151784" y="3132667"/>
            <a:ext cx="5888431" cy="3725333"/>
          </a:xfr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B3A67B6-B35B-6B39-48ED-6AB9A8495AE3}"/>
              </a:ext>
            </a:extLst>
          </p:cNvPr>
          <p:cNvSpPr/>
          <p:nvPr/>
        </p:nvSpPr>
        <p:spPr>
          <a:xfrm>
            <a:off x="254000" y="6019800"/>
            <a:ext cx="1498600" cy="778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00" name="Picture 4" descr="Cómo exponer datos para complicaciones de la cara de reloj en Wear OS">
            <a:extLst>
              <a:ext uri="{FF2B5EF4-FFF2-40B4-BE49-F238E27FC236}">
                <a16:creationId xmlns:a16="http://schemas.microsoft.com/office/drawing/2014/main" id="{04AAEC7B-BB54-6EA8-FD5D-C28C9568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69" y="1655474"/>
            <a:ext cx="3223153" cy="38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martwatch Wear OS by Google (antes Android Wear) 2.35.0.304529807  Descargar APK Android | Aptoide">
            <a:extLst>
              <a:ext uri="{FF2B5EF4-FFF2-40B4-BE49-F238E27FC236}">
                <a16:creationId xmlns:a16="http://schemas.microsoft.com/office/drawing/2014/main" id="{AF54DE3B-6604-A9FF-181F-1530126E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33" y="1420985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309812"/>
            <a:ext cx="3991476" cy="2238375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800" dirty="0"/>
              <a:t>Es importante mencionar que </a:t>
            </a:r>
            <a:r>
              <a:rPr lang="es-ES" sz="1800" dirty="0" err="1"/>
              <a:t>Wear</a:t>
            </a:r>
            <a:r>
              <a:rPr lang="es-ES" sz="1800" dirty="0"/>
              <a:t> Os esta basado en Android.</a:t>
            </a:r>
          </a:p>
          <a:p>
            <a:pPr marL="0" indent="0" rtl="0">
              <a:buNone/>
            </a:pPr>
            <a:r>
              <a:rPr lang="es-ES" sz="1800" dirty="0"/>
              <a:t>Muchas de las cosas que sabemos de Android, como las actividades, los servicios, el uso de Android Studio para el desarrollo, o el uso de Google Play Store, son conceptos que deberían ser familiares y que nos serán útiles para </a:t>
            </a:r>
            <a:r>
              <a:rPr lang="es-ES" sz="1800" dirty="0" err="1"/>
              <a:t>Wear</a:t>
            </a:r>
            <a:r>
              <a:rPr lang="es-ES" sz="1800" dirty="0"/>
              <a:t> Os.</a:t>
            </a:r>
          </a:p>
          <a:p>
            <a:pPr marL="0" indent="0" rtl="0">
              <a:buNone/>
            </a:pPr>
            <a:endParaRPr lang="es-E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884648" y="997980"/>
            <a:ext cx="6307353" cy="378441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984249"/>
            <a:ext cx="4937211" cy="1325563"/>
          </a:xfrm>
        </p:spPr>
        <p:txBody>
          <a:bodyPr rtlCol="0"/>
          <a:lstStyle/>
          <a:p>
            <a:pPr rtl="0"/>
            <a:r>
              <a:rPr lang="es-ES" dirty="0"/>
              <a:t>Android Studio</a:t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888916-48A6-81EC-1821-38F261C229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84" t="12964" r="17707" b="11111"/>
          <a:stretch/>
        </p:blipFill>
        <p:spPr>
          <a:xfrm>
            <a:off x="76200" y="4660101"/>
            <a:ext cx="3065549" cy="20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Esferas Y proveedor de datos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100" t="243" r="17056" b="689"/>
          <a:stretch/>
        </p:blipFill>
        <p:spPr>
          <a:xfrm>
            <a:off x="5198533" y="635001"/>
            <a:ext cx="5554133" cy="5401733"/>
          </a:xfrm>
          <a:prstGeom prst="ellipse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800" dirty="0"/>
              <a:t>Una de las opciones para adaptar su aplicación para </a:t>
            </a:r>
            <a:r>
              <a:rPr lang="es-ES" sz="1800" dirty="0" err="1"/>
              <a:t>Wear</a:t>
            </a:r>
            <a:r>
              <a:rPr lang="es-ES" sz="1800" dirty="0"/>
              <a:t> OS son las esferas y los proveedores de datos.</a:t>
            </a:r>
          </a:p>
          <a:p>
            <a:pPr marL="0" indent="0" rtl="0">
              <a:buNone/>
            </a:pPr>
            <a:r>
              <a:rPr lang="es-ES" sz="1800" dirty="0"/>
              <a:t>No es necesario que se elija entre una y otra ya que se pueden empaquetar en el mismo APK.</a:t>
            </a:r>
          </a:p>
          <a:p>
            <a:pPr marL="0" indent="0" rtl="0">
              <a:buNone/>
            </a:pPr>
            <a:r>
              <a:rPr lang="es-ES" sz="1800" dirty="0"/>
              <a:t>Es bueno crear aplicaciones </a:t>
            </a:r>
            <a:r>
              <a:rPr lang="es-ES" sz="1800" dirty="0" err="1"/>
              <a:t>Wear</a:t>
            </a:r>
            <a:r>
              <a:rPr lang="es-ES" sz="1800" dirty="0"/>
              <a:t> si esta podría funcionar mejor en la muñeca que en el móvil.</a:t>
            </a:r>
          </a:p>
          <a:p>
            <a:pPr marL="0" indent="0" rtl="0">
              <a:buNone/>
            </a:pPr>
            <a:r>
              <a:rPr lang="es-ES" sz="1800" dirty="0"/>
              <a:t>Ejemplo de esto son las aplicaciones de ejercicio, listas de compras o aplicaciones de viaje.</a:t>
            </a:r>
          </a:p>
          <a:p>
            <a:pPr marL="0" indent="0" rtl="0">
              <a:buNone/>
            </a:pPr>
            <a:endParaRPr lang="es-ES" sz="1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A8318E-2DFF-BB4C-3130-3B9A5ED9FCCC}"/>
              </a:ext>
            </a:extLst>
          </p:cNvPr>
          <p:cNvSpPr/>
          <p:nvPr/>
        </p:nvSpPr>
        <p:spPr>
          <a:xfrm>
            <a:off x="194733" y="6176963"/>
            <a:ext cx="1828800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Personalización.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400" dirty="0" err="1"/>
              <a:t>Wear</a:t>
            </a:r>
            <a:r>
              <a:rPr lang="es-ES" sz="1400" dirty="0"/>
              <a:t> OS es compatible con el modo ambiente, esto ayuda a que se reduzca el uso de la batería y evitar la pantalla quemada.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3663628" y="1634067"/>
            <a:ext cx="4972371" cy="4377265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737600" y="3207024"/>
            <a:ext cx="3235090" cy="2504663"/>
          </a:xfrm>
        </p:spPr>
        <p:txBody>
          <a:bodyPr rtlCol="0">
            <a:normAutofit/>
          </a:bodyPr>
          <a:lstStyle/>
          <a:p>
            <a:pPr rtl="0"/>
            <a:r>
              <a:rPr lang="es-ES" sz="1400" dirty="0"/>
              <a:t>Una de las principales funciones es simplemente mostrar la hora, </a:t>
            </a:r>
            <a:r>
              <a:rPr lang="es-ES" sz="1400" dirty="0" err="1"/>
              <a:t>Wear</a:t>
            </a:r>
            <a:r>
              <a:rPr lang="es-ES" sz="1400" dirty="0"/>
              <a:t> Os permite crear hermosos relojes para ti.</a:t>
            </a:r>
          </a:p>
          <a:p>
            <a:pPr rtl="0"/>
            <a:r>
              <a:rPr lang="es-ES" sz="1400" dirty="0"/>
              <a:t>Esto permite que el desarrollo tenga un estilo único.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s-ES" dirty="0"/>
              <a:t>Modo ambiente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rtlCol="0"/>
          <a:lstStyle/>
          <a:p>
            <a:pPr rtl="0"/>
            <a:r>
              <a:rPr lang="es-ES" dirty="0"/>
              <a:t>Relojes</a:t>
            </a:r>
          </a:p>
        </p:txBody>
      </p:sp>
      <p:pic>
        <p:nvPicPr>
          <p:cNvPr id="85" name="Marcador de posición de imagen 84" descr="Engranaje simple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CFC7C3E4-5427-9D22-CB33-2D63AD92AE2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 l="20215" r="20215"/>
          <a:stretch>
            <a:fillRect/>
          </a:stretch>
        </p:blipFill>
        <p:spPr>
          <a:xfrm>
            <a:off x="1227741" y="4284594"/>
            <a:ext cx="1427272" cy="1427272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7EF641-3F83-8E3D-E852-708B762D7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053" y="4459355"/>
            <a:ext cx="1404276" cy="1404276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8332197-C8B3-2C0F-96CF-CC09CE47BF40}"/>
              </a:ext>
            </a:extLst>
          </p:cNvPr>
          <p:cNvSpPr/>
          <p:nvPr/>
        </p:nvSpPr>
        <p:spPr>
          <a:xfrm>
            <a:off x="355600" y="6163733"/>
            <a:ext cx="12446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Novedades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Los accesos directos a los botones facilitan el acceso a las tareas mas comunes, como presionar dos veces el botón e encendido para volver a la aplicación mas reciente.</a:t>
            </a:r>
          </a:p>
          <a:p>
            <a:pPr rtl="0"/>
            <a:endParaRPr lang="es-ES" sz="1600" dirty="0"/>
          </a:p>
          <a:p>
            <a:pPr rtl="0"/>
            <a:r>
              <a:rPr lang="es-ES" dirty="0"/>
              <a:t>MOSAICOS</a:t>
            </a:r>
          </a:p>
          <a:p>
            <a:pPr rtl="0"/>
            <a:r>
              <a:rPr lang="es-ES" sz="1600" dirty="0"/>
              <a:t>Brindan un acceso rápido y</a:t>
            </a:r>
            <a:r>
              <a:rPr lang="es-ES" dirty="0"/>
              <a:t> predecible a la información de la que mas depende el usuario.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s-ES" dirty="0"/>
              <a:t>Facilitar el cambio entre apps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rtlCol="0"/>
          <a:lstStyle/>
          <a:p>
            <a:pPr rtl="0"/>
            <a:r>
              <a:rPr lang="es-ES" sz="1600" dirty="0"/>
              <a:t>Se han mejorado las apps principales de Google como Google Play, YouTube Music y Fitbit</a:t>
            </a:r>
          </a:p>
          <a:p>
            <a:pPr rtl="0"/>
            <a:endParaRPr lang="es-ES" dirty="0"/>
          </a:p>
          <a:p>
            <a:pPr rtl="0"/>
            <a:r>
              <a:rPr lang="es-ES" sz="1600" dirty="0"/>
              <a:t>Ahora también se incorpora Google </a:t>
            </a:r>
            <a:r>
              <a:rPr lang="es-ES" sz="1600" dirty="0" err="1"/>
              <a:t>Maps</a:t>
            </a:r>
            <a:r>
              <a:rPr lang="es-ES" sz="1600" dirty="0"/>
              <a:t>.</a:t>
            </a:r>
          </a:p>
          <a:p>
            <a:pPr rtl="0"/>
            <a:r>
              <a:rPr lang="es-ES" dirty="0"/>
              <a:t>Esto te permitirá mantener el rumbo sin importar si estas en bicicleta, caminando o en tu vehículo.</a:t>
            </a:r>
            <a:endParaRPr lang="es-ES" sz="16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es-ES" dirty="0"/>
              <a:t>GOOGLE</a:t>
            </a:r>
          </a:p>
        </p:txBody>
      </p:sp>
      <p:pic>
        <p:nvPicPr>
          <p:cNvPr id="29" name="Marcador de posición de imagen 28" descr="Lápiz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Marcador de posición de imagen 30" descr="Portátil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pic>
        <p:nvPicPr>
          <p:cNvPr id="1026" name="Picture 2" descr="Google Maps ya permite hacer zoom en Android Wear">
            <a:extLst>
              <a:ext uri="{FF2B5EF4-FFF2-40B4-BE49-F238E27FC236}">
                <a16:creationId xmlns:a16="http://schemas.microsoft.com/office/drawing/2014/main" id="{53C33F4C-8DF8-C57C-AC84-4D161A96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27" y="90405"/>
            <a:ext cx="4277783" cy="23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arOS se renueva al completo en el Google I/O 2021 con estas interesantes  novedades">
            <a:extLst>
              <a:ext uri="{FF2B5EF4-FFF2-40B4-BE49-F238E27FC236}">
                <a16:creationId xmlns:a16="http://schemas.microsoft.com/office/drawing/2014/main" id="{BF2C8A5D-69FF-B8C9-4F27-4CCFBDA5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4" y="5096229"/>
            <a:ext cx="3115733" cy="16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46" y="478530"/>
            <a:ext cx="7956441" cy="656700"/>
          </a:xfrm>
        </p:spPr>
        <p:txBody>
          <a:bodyPr rtlCol="0"/>
          <a:lstStyle/>
          <a:p>
            <a:pPr rtl="0"/>
            <a:r>
              <a:rPr lang="es-ES" dirty="0"/>
              <a:t>Novedades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7" name="Marcador de posición de imagen 16" descr="hombre posando para una foto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Marcador de posición de imagen 18" descr="mujer posando para una foto mientras escribe en el móvil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Marcador de posición de imagen 20" descr="hombre riendo y mirando hacia abajo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Marcador de posición de imagen 22" descr="mujer posando para una foto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La nueva YouTube music, te permite descargar música para escucharla sin conexión, sin importar si tu teléfono esta cerca.</a:t>
            </a:r>
          </a:p>
          <a:p>
            <a:pPr rtl="0"/>
            <a:r>
              <a:rPr lang="es-ES" dirty="0"/>
              <a:t>Esto te permitirá disfrutar de mas de 70 millones de canciones.</a:t>
            </a:r>
          </a:p>
          <a:p>
            <a:pPr rtl="0"/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rtlCol="0"/>
          <a:lstStyle/>
          <a:p>
            <a:pPr rtl="0"/>
            <a:r>
              <a:rPr lang="es-ES" dirty="0" err="1"/>
              <a:t>Youtube</a:t>
            </a:r>
            <a:r>
              <a:rPr lang="es-ES" dirty="0"/>
              <a:t> Music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es-ES" dirty="0"/>
              <a:t>Se ha </a:t>
            </a:r>
            <a:r>
              <a:rPr lang="es-ES" dirty="0" err="1"/>
              <a:t>interado</a:t>
            </a:r>
            <a:r>
              <a:rPr lang="es-ES" dirty="0"/>
              <a:t> Fitbit a la familia de Google para permitir a los usuarios seguir su </a:t>
            </a:r>
            <a:r>
              <a:rPr lang="es-ES" dirty="0" err="1"/>
              <a:t>progrso</a:t>
            </a:r>
            <a:r>
              <a:rPr lang="es-ES" dirty="0"/>
              <a:t> y mantenerse motivados a lo largo del </a:t>
            </a:r>
            <a:r>
              <a:rPr lang="es-ES" dirty="0" err="1"/>
              <a:t>dia</a:t>
            </a:r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rtlCol="0"/>
          <a:lstStyle/>
          <a:p>
            <a:pPr rtl="0"/>
            <a:r>
              <a:rPr lang="es-ES" dirty="0"/>
              <a:t>Fitbit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es-ES" dirty="0"/>
              <a:t>Se han agregado varis funciones que le permitan desarrollar bajo la misma plataforma de Android que usan millones en el mundo.</a:t>
            </a:r>
          </a:p>
          <a:p>
            <a:pPr rtl="0"/>
            <a:endParaRPr lang="es-ES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rtlCol="0"/>
          <a:lstStyle/>
          <a:p>
            <a:pPr rtl="0"/>
            <a:r>
              <a:rPr lang="es-ES" dirty="0"/>
              <a:t>Desarrolladores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 rtlCol="0"/>
          <a:lstStyle/>
          <a:p>
            <a:pPr rtl="0"/>
            <a:r>
              <a:rPr lang="es-ES" dirty="0"/>
              <a:t>Samsung aporto las capacidades para diseñar las caras de reloj. Esto permitirá diseñar el reloj con funciones simples de arrastrar y soltar, edición sencilla entra otras varias.</a:t>
            </a:r>
          </a:p>
          <a:p>
            <a:pPr rtl="0"/>
            <a:endParaRPr lang="es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 rtlCol="0"/>
          <a:lstStyle/>
          <a:p>
            <a:pPr rtl="0"/>
            <a:r>
              <a:rPr lang="es-ES" dirty="0"/>
              <a:t>Diseño del Reloj</a:t>
            </a:r>
          </a:p>
        </p:txBody>
      </p:sp>
      <p:pic>
        <p:nvPicPr>
          <p:cNvPr id="2052" name="Picture 4" descr="YouTube Music (Wear OS) 4.41.42-WEAR_RELEASE (arm-v7a) (Android 11+) APK  Download by Google LLC - APKMirror">
            <a:extLst>
              <a:ext uri="{FF2B5EF4-FFF2-40B4-BE49-F238E27FC236}">
                <a16:creationId xmlns:a16="http://schemas.microsoft.com/office/drawing/2014/main" id="{770DE4C9-0F26-6968-19C5-F7384C14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1172145"/>
            <a:ext cx="2386328" cy="238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204B505-3943-70BA-E102-2FA4E91AE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0" t="19518" r="33661" b="14225"/>
          <a:stretch/>
        </p:blipFill>
        <p:spPr bwMode="auto">
          <a:xfrm>
            <a:off x="3798088" y="1480172"/>
            <a:ext cx="1750540" cy="20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ar OS Development Tutorial. p2">
            <a:extLst>
              <a:ext uri="{FF2B5EF4-FFF2-40B4-BE49-F238E27FC236}">
                <a16:creationId xmlns:a16="http://schemas.microsoft.com/office/drawing/2014/main" id="{686DA645-532A-A594-1DDF-0D1493A5C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4" t="5995" r="5158" b="5996"/>
          <a:stretch/>
        </p:blipFill>
        <p:spPr bwMode="auto">
          <a:xfrm>
            <a:off x="6590829" y="1642728"/>
            <a:ext cx="1901995" cy="18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08511F8-E42F-1D23-22F5-BBC9F4C1A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4" t="20499" r="21022" b="20301"/>
          <a:stretch/>
        </p:blipFill>
        <p:spPr bwMode="auto">
          <a:xfrm>
            <a:off x="9469823" y="1653807"/>
            <a:ext cx="1787002" cy="181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134CF4C-4715-D81C-5C81-F6A30EC74497}"/>
              </a:ext>
            </a:extLst>
          </p:cNvPr>
          <p:cNvSpPr/>
          <p:nvPr/>
        </p:nvSpPr>
        <p:spPr>
          <a:xfrm>
            <a:off x="414867" y="6223000"/>
            <a:ext cx="1227666" cy="49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Esferas Y proveedor de datos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100" t="243" r="17056" b="689"/>
          <a:stretch/>
        </p:blipFill>
        <p:spPr>
          <a:xfrm>
            <a:off x="5198533" y="635001"/>
            <a:ext cx="5554133" cy="5401733"/>
          </a:xfrm>
          <a:prstGeom prst="ellipse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800" dirty="0"/>
              <a:t>Una de las opciones para adaptar su aplicación para </a:t>
            </a:r>
            <a:r>
              <a:rPr lang="es-ES" sz="1800" dirty="0" err="1"/>
              <a:t>Wear</a:t>
            </a:r>
            <a:r>
              <a:rPr lang="es-ES" sz="1800" dirty="0"/>
              <a:t> OS son las esferas y los proveedores de datos.</a:t>
            </a:r>
          </a:p>
          <a:p>
            <a:pPr marL="0" indent="0" rtl="0">
              <a:buNone/>
            </a:pPr>
            <a:r>
              <a:rPr lang="es-ES" sz="1800" dirty="0"/>
              <a:t>No es necesario que se elija entre una y otra ya que se pueden empaquetar en el mismo APK.</a:t>
            </a:r>
          </a:p>
          <a:p>
            <a:pPr marL="0" indent="0" rtl="0">
              <a:buNone/>
            </a:pPr>
            <a:r>
              <a:rPr lang="es-ES" sz="1800" dirty="0"/>
              <a:t>Es bueno crear aplicaciones </a:t>
            </a:r>
            <a:r>
              <a:rPr lang="es-ES" sz="1800" dirty="0" err="1"/>
              <a:t>Wear</a:t>
            </a:r>
            <a:r>
              <a:rPr lang="es-ES" sz="1800" dirty="0"/>
              <a:t> si esta podría funcionar mejor en la muñeca que en el móvil.</a:t>
            </a:r>
          </a:p>
          <a:p>
            <a:pPr marL="0" indent="0" rtl="0">
              <a:buNone/>
            </a:pPr>
            <a:r>
              <a:rPr lang="es-ES" sz="1800" dirty="0"/>
              <a:t>Ejemplo de esto son las aplicaciones de ejercicio, listas de compras o aplicaciones de viaje.</a:t>
            </a:r>
          </a:p>
          <a:p>
            <a:pPr marL="0" indent="0" rtl="0">
              <a:buNone/>
            </a:pPr>
            <a:endParaRPr lang="es-ES" sz="1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A8318E-2DFF-BB4C-3130-3B9A5ED9FCCC}"/>
              </a:ext>
            </a:extLst>
          </p:cNvPr>
          <p:cNvSpPr/>
          <p:nvPr/>
        </p:nvSpPr>
        <p:spPr>
          <a:xfrm>
            <a:off x="194733" y="6176963"/>
            <a:ext cx="1828800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80" name="Picture 8" descr="Spotify Offline llega a Wear OS – HoyEnTEC">
            <a:extLst>
              <a:ext uri="{FF2B5EF4-FFF2-40B4-BE49-F238E27FC236}">
                <a16:creationId xmlns:a16="http://schemas.microsoft.com/office/drawing/2014/main" id="{E8DF7C8E-F524-694C-0785-FDA990DD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potify se actualiza a lo grande en Wear OS con reproducción offline">
            <a:extLst>
              <a:ext uri="{FF2B5EF4-FFF2-40B4-BE49-F238E27FC236}">
                <a16:creationId xmlns:a16="http://schemas.microsoft.com/office/drawing/2014/main" id="{D89E1928-D47D-5977-A05F-FC536061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3821113"/>
            <a:ext cx="5173133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ear OS Incorpora YouTube Music y Spotify Sin Conexión">
            <a:extLst>
              <a:ext uri="{FF2B5EF4-FFF2-40B4-BE49-F238E27FC236}">
                <a16:creationId xmlns:a16="http://schemas.microsoft.com/office/drawing/2014/main" id="{3EF7DA99-A2E8-25DF-3917-D8FEDACB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90" y="0"/>
            <a:ext cx="3923515" cy="21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7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10812" y="728545"/>
            <a:ext cx="5305661" cy="5305661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051599-3DEB-8FE7-417C-00DAACD36D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A406EA4D-BAFA-5963-4256-C540EEAA8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1CE195-9A73-66BC-A94C-24642A81F8BC}"/>
              </a:ext>
            </a:extLst>
          </p:cNvPr>
          <p:cNvSpPr/>
          <p:nvPr/>
        </p:nvSpPr>
        <p:spPr>
          <a:xfrm>
            <a:off x="6400800" y="4244196"/>
            <a:ext cx="5374257" cy="1790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0D11F7A-D059-6331-7368-9723D9EDDF2D}"/>
              </a:ext>
            </a:extLst>
          </p:cNvPr>
          <p:cNvSpPr/>
          <p:nvPr/>
        </p:nvSpPr>
        <p:spPr>
          <a:xfrm>
            <a:off x="9920377" y="319177"/>
            <a:ext cx="2001329" cy="112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1_TF34076243" id="{EB188560-FF41-4624-93D5-FDD7E127A2DE}" vid="{F767023B-66A9-4F93-B759-29D4C16B6A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esferas azules</Template>
  <TotalTime>642</TotalTime>
  <Words>567</Words>
  <Application>Microsoft Office PowerPoint</Application>
  <PresentationFormat>Panorámica</PresentationFormat>
  <Paragraphs>63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Tema de Office</vt:lpstr>
      <vt:lpstr>Desarrollo para dispositivos inteligentes</vt:lpstr>
      <vt:lpstr>Wear os - Android</vt:lpstr>
      <vt:lpstr>Android Studio </vt:lpstr>
      <vt:lpstr>Esferas Y proveedor de datos </vt:lpstr>
      <vt:lpstr>Personalización.</vt:lpstr>
      <vt:lpstr>Novedades</vt:lpstr>
      <vt:lpstr>Novedades</vt:lpstr>
      <vt:lpstr>Esferas Y proveedor de datos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inteligentes</dc:title>
  <dc:creator>Gilberto Rodríguez Ramírez</dc:creator>
  <cp:lastModifiedBy>Gilberto Rodríguez Ramírez</cp:lastModifiedBy>
  <cp:revision>6</cp:revision>
  <dcterms:created xsi:type="dcterms:W3CDTF">2022-06-16T15:36:12Z</dcterms:created>
  <dcterms:modified xsi:type="dcterms:W3CDTF">2022-06-21T12:09:39Z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