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81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4" r:id="rId17"/>
    <p:sldId id="286" r:id="rId18"/>
    <p:sldId id="287" r:id="rId19"/>
    <p:sldId id="288" r:id="rId20"/>
  </p:sldIdLst>
  <p:sldSz cx="9144000" cy="5143500" type="screen16x9"/>
  <p:notesSz cx="6858000" cy="9144000"/>
  <p:embeddedFontLst>
    <p:embeddedFont>
      <p:font typeface="Archivo" panose="020B0604020202020204" charset="0"/>
      <p:regular r:id="rId22"/>
      <p:bold r:id="rId23"/>
      <p:italic r:id="rId24"/>
      <p:boldItalic r:id="rId25"/>
    </p:embeddedFont>
    <p:embeddedFont>
      <p:font typeface="Archivo Light" panose="020B0604020202020204" charset="0"/>
      <p:regular r:id="rId26"/>
      <p:bold r:id="rId27"/>
      <p:italic r:id="rId28"/>
      <p:boldItalic r:id="rId29"/>
    </p:embeddedFont>
    <p:embeddedFont>
      <p:font typeface="Cuprum" panose="020B0604020202020204" charset="0"/>
      <p:regular r:id="rId30"/>
      <p:bold r:id="rId31"/>
      <p:italic r:id="rId32"/>
      <p:boldItalic r:id="rId33"/>
    </p:embeddedFont>
    <p:embeddedFont>
      <p:font typeface="Orbitron" panose="020B0604020202020204" charset="0"/>
      <p:regular r:id="rId34"/>
      <p:bold r:id="rId35"/>
    </p:embeddedFont>
    <p:embeddedFont>
      <p:font typeface="PT Sans" panose="020B0503020203020204" pitchFamily="34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67F854-68E7-4C63-9885-8DA92539B1F1}">
  <a:tblStyle styleId="{6F67F854-68E7-4C63-9885-8DA92539B1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mar Santana" userId="718ca6ce5a3c778a" providerId="LiveId" clId="{603F3AE0-BB14-446A-879F-993404198705}"/>
    <pc:docChg chg="undo custSel addSld delSld modSld sldOrd">
      <pc:chgData name="Gilmar Santana" userId="718ca6ce5a3c778a" providerId="LiveId" clId="{603F3AE0-BB14-446A-879F-993404198705}" dt="2023-10-14T12:35:09.052" v="178"/>
      <pc:docMkLst>
        <pc:docMk/>
      </pc:docMkLst>
      <pc:sldChg chg="modSp mod">
        <pc:chgData name="Gilmar Santana" userId="718ca6ce5a3c778a" providerId="LiveId" clId="{603F3AE0-BB14-446A-879F-993404198705}" dt="2023-10-14T12:29:47.410" v="50" actId="20577"/>
        <pc:sldMkLst>
          <pc:docMk/>
          <pc:sldMk cId="0" sldId="256"/>
        </pc:sldMkLst>
        <pc:spChg chg="mod">
          <ac:chgData name="Gilmar Santana" userId="718ca6ce5a3c778a" providerId="LiveId" clId="{603F3AE0-BB14-446A-879F-993404198705}" dt="2023-10-14T12:29:47.410" v="50" actId="20577"/>
          <ac:spMkLst>
            <pc:docMk/>
            <pc:sldMk cId="0" sldId="256"/>
            <ac:spMk id="1375" creationId="{00000000-0000-0000-0000-000000000000}"/>
          </ac:spMkLst>
        </pc:spChg>
        <pc:spChg chg="mod">
          <ac:chgData name="Gilmar Santana" userId="718ca6ce5a3c778a" providerId="LiveId" clId="{603F3AE0-BB14-446A-879F-993404198705}" dt="2023-10-14T12:29:19.670" v="9" actId="20577"/>
          <ac:spMkLst>
            <pc:docMk/>
            <pc:sldMk cId="0" sldId="256"/>
            <ac:spMk id="1376" creationId="{00000000-0000-0000-0000-000000000000}"/>
          </ac:spMkLst>
        </pc:spChg>
      </pc:sldChg>
      <pc:sldChg chg="del">
        <pc:chgData name="Gilmar Santana" userId="718ca6ce5a3c778a" providerId="LiveId" clId="{603F3AE0-BB14-446A-879F-993404198705}" dt="2023-10-14T12:29:50.580" v="51" actId="47"/>
        <pc:sldMkLst>
          <pc:docMk/>
          <pc:sldMk cId="0" sldId="257"/>
        </pc:sldMkLst>
      </pc:sldChg>
      <pc:sldChg chg="del">
        <pc:chgData name="Gilmar Santana" userId="718ca6ce5a3c778a" providerId="LiveId" clId="{603F3AE0-BB14-446A-879F-993404198705}" dt="2023-10-14T12:29:52.025" v="52" actId="47"/>
        <pc:sldMkLst>
          <pc:docMk/>
          <pc:sldMk cId="0" sldId="258"/>
        </pc:sldMkLst>
      </pc:sldChg>
      <pc:sldChg chg="del">
        <pc:chgData name="Gilmar Santana" userId="718ca6ce5a3c778a" providerId="LiveId" clId="{603F3AE0-BB14-446A-879F-993404198705}" dt="2023-10-14T12:29:52.590" v="53" actId="47"/>
        <pc:sldMkLst>
          <pc:docMk/>
          <pc:sldMk cId="0" sldId="259"/>
        </pc:sldMkLst>
      </pc:sldChg>
      <pc:sldChg chg="del">
        <pc:chgData name="Gilmar Santana" userId="718ca6ce5a3c778a" providerId="LiveId" clId="{603F3AE0-BB14-446A-879F-993404198705}" dt="2023-10-14T12:29:53.360" v="54" actId="47"/>
        <pc:sldMkLst>
          <pc:docMk/>
          <pc:sldMk cId="0" sldId="260"/>
        </pc:sldMkLst>
      </pc:sldChg>
      <pc:sldChg chg="del">
        <pc:chgData name="Gilmar Santana" userId="718ca6ce5a3c778a" providerId="LiveId" clId="{603F3AE0-BB14-446A-879F-993404198705}" dt="2023-10-14T12:29:53.941" v="55" actId="47"/>
        <pc:sldMkLst>
          <pc:docMk/>
          <pc:sldMk cId="0" sldId="261"/>
        </pc:sldMkLst>
      </pc:sldChg>
      <pc:sldChg chg="del">
        <pc:chgData name="Gilmar Santana" userId="718ca6ce5a3c778a" providerId="LiveId" clId="{603F3AE0-BB14-446A-879F-993404198705}" dt="2023-10-14T12:29:54.538" v="56" actId="47"/>
        <pc:sldMkLst>
          <pc:docMk/>
          <pc:sldMk cId="0" sldId="262"/>
        </pc:sldMkLst>
      </pc:sldChg>
      <pc:sldChg chg="del">
        <pc:chgData name="Gilmar Santana" userId="718ca6ce5a3c778a" providerId="LiveId" clId="{603F3AE0-BB14-446A-879F-993404198705}" dt="2023-10-14T12:29:55.245" v="57" actId="47"/>
        <pc:sldMkLst>
          <pc:docMk/>
          <pc:sldMk cId="0" sldId="263"/>
        </pc:sldMkLst>
      </pc:sldChg>
      <pc:sldChg chg="del">
        <pc:chgData name="Gilmar Santana" userId="718ca6ce5a3c778a" providerId="LiveId" clId="{603F3AE0-BB14-446A-879F-993404198705}" dt="2023-10-14T12:29:55.763" v="58" actId="47"/>
        <pc:sldMkLst>
          <pc:docMk/>
          <pc:sldMk cId="0" sldId="264"/>
        </pc:sldMkLst>
      </pc:sldChg>
      <pc:sldChg chg="del">
        <pc:chgData name="Gilmar Santana" userId="718ca6ce5a3c778a" providerId="LiveId" clId="{603F3AE0-BB14-446A-879F-993404198705}" dt="2023-10-14T12:29:56.313" v="59" actId="47"/>
        <pc:sldMkLst>
          <pc:docMk/>
          <pc:sldMk cId="0" sldId="265"/>
        </pc:sldMkLst>
      </pc:sldChg>
      <pc:sldChg chg="del">
        <pc:chgData name="Gilmar Santana" userId="718ca6ce5a3c778a" providerId="LiveId" clId="{603F3AE0-BB14-446A-879F-993404198705}" dt="2023-10-14T12:29:57.083" v="60" actId="47"/>
        <pc:sldMkLst>
          <pc:docMk/>
          <pc:sldMk cId="0" sldId="266"/>
        </pc:sldMkLst>
      </pc:sldChg>
      <pc:sldChg chg="del">
        <pc:chgData name="Gilmar Santana" userId="718ca6ce5a3c778a" providerId="LiveId" clId="{603F3AE0-BB14-446A-879F-993404198705}" dt="2023-10-14T12:29:59.204" v="61" actId="47"/>
        <pc:sldMkLst>
          <pc:docMk/>
          <pc:sldMk cId="0" sldId="267"/>
        </pc:sldMkLst>
      </pc:sldChg>
      <pc:sldChg chg="delSp modSp mod">
        <pc:chgData name="Gilmar Santana" userId="718ca6ce5a3c778a" providerId="LiveId" clId="{603F3AE0-BB14-446A-879F-993404198705}" dt="2023-10-14T12:30:11.255" v="76" actId="478"/>
        <pc:sldMkLst>
          <pc:docMk/>
          <pc:sldMk cId="0" sldId="268"/>
        </pc:sldMkLst>
        <pc:spChg chg="del mod">
          <ac:chgData name="Gilmar Santana" userId="718ca6ce5a3c778a" providerId="LiveId" clId="{603F3AE0-BB14-446A-879F-993404198705}" dt="2023-10-14T12:30:11.255" v="76" actId="478"/>
          <ac:spMkLst>
            <pc:docMk/>
            <pc:sldMk cId="0" sldId="268"/>
            <ac:spMk id="2066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0:25.772" v="80" actId="478"/>
        <pc:sldMkLst>
          <pc:docMk/>
          <pc:sldMk cId="0" sldId="269"/>
        </pc:sldMkLst>
        <pc:spChg chg="add del mod">
          <ac:chgData name="Gilmar Santana" userId="718ca6ce5a3c778a" providerId="LiveId" clId="{603F3AE0-BB14-446A-879F-993404198705}" dt="2023-10-14T12:30:20.397" v="78" actId="478"/>
          <ac:spMkLst>
            <pc:docMk/>
            <pc:sldMk cId="0" sldId="269"/>
            <ac:spMk id="3" creationId="{09C64AD2-4258-73B8-A0C5-9F0CFEA20AE8}"/>
          </ac:spMkLst>
        </pc:spChg>
        <pc:spChg chg="add del mod">
          <ac:chgData name="Gilmar Santana" userId="718ca6ce5a3c778a" providerId="LiveId" clId="{603F3AE0-BB14-446A-879F-993404198705}" dt="2023-10-14T12:30:25.772" v="80" actId="478"/>
          <ac:spMkLst>
            <pc:docMk/>
            <pc:sldMk cId="0" sldId="269"/>
            <ac:spMk id="5" creationId="{B83DC291-EB0C-F696-8CC5-17FDA8976A03}"/>
          </ac:spMkLst>
        </pc:spChg>
        <pc:spChg chg="add del">
          <ac:chgData name="Gilmar Santana" userId="718ca6ce5a3c778a" providerId="LiveId" clId="{603F3AE0-BB14-446A-879F-993404198705}" dt="2023-10-14T12:30:23.273" v="79" actId="478"/>
          <ac:spMkLst>
            <pc:docMk/>
            <pc:sldMk cId="0" sldId="269"/>
            <ac:spMk id="2085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0:39.446" v="82" actId="478"/>
        <pc:sldMkLst>
          <pc:docMk/>
          <pc:sldMk cId="0" sldId="270"/>
        </pc:sldMkLst>
        <pc:spChg chg="add del mod">
          <ac:chgData name="Gilmar Santana" userId="718ca6ce5a3c778a" providerId="LiveId" clId="{603F3AE0-BB14-446A-879F-993404198705}" dt="2023-10-14T12:30:39.446" v="82" actId="478"/>
          <ac:spMkLst>
            <pc:docMk/>
            <pc:sldMk cId="0" sldId="270"/>
            <ac:spMk id="3" creationId="{7DFC5080-5C99-0DE0-3FD7-9979D05F022E}"/>
          </ac:spMkLst>
        </pc:spChg>
        <pc:spChg chg="del">
          <ac:chgData name="Gilmar Santana" userId="718ca6ce5a3c778a" providerId="LiveId" clId="{603F3AE0-BB14-446A-879F-993404198705}" dt="2023-10-14T12:30:33.563" v="81" actId="478"/>
          <ac:spMkLst>
            <pc:docMk/>
            <pc:sldMk cId="0" sldId="270"/>
            <ac:spMk id="2104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0:47.504" v="84" actId="478"/>
        <pc:sldMkLst>
          <pc:docMk/>
          <pc:sldMk cId="0" sldId="271"/>
        </pc:sldMkLst>
        <pc:spChg chg="add del mod">
          <ac:chgData name="Gilmar Santana" userId="718ca6ce5a3c778a" providerId="LiveId" clId="{603F3AE0-BB14-446A-879F-993404198705}" dt="2023-10-14T12:30:47.504" v="84" actId="478"/>
          <ac:spMkLst>
            <pc:docMk/>
            <pc:sldMk cId="0" sldId="271"/>
            <ac:spMk id="3" creationId="{93291D36-3350-FF28-B9C4-C0CA04FE63C7}"/>
          </ac:spMkLst>
        </pc:spChg>
        <pc:spChg chg="del">
          <ac:chgData name="Gilmar Santana" userId="718ca6ce5a3c778a" providerId="LiveId" clId="{603F3AE0-BB14-446A-879F-993404198705}" dt="2023-10-14T12:30:44.205" v="83" actId="478"/>
          <ac:spMkLst>
            <pc:docMk/>
            <pc:sldMk cId="0" sldId="271"/>
            <ac:spMk id="2123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0:56.613" v="86" actId="478"/>
        <pc:sldMkLst>
          <pc:docMk/>
          <pc:sldMk cId="0" sldId="272"/>
        </pc:sldMkLst>
        <pc:spChg chg="add del mod">
          <ac:chgData name="Gilmar Santana" userId="718ca6ce5a3c778a" providerId="LiveId" clId="{603F3AE0-BB14-446A-879F-993404198705}" dt="2023-10-14T12:30:56.613" v="86" actId="478"/>
          <ac:spMkLst>
            <pc:docMk/>
            <pc:sldMk cId="0" sldId="272"/>
            <ac:spMk id="3" creationId="{98262E5F-D49F-7F3F-882C-0C4535B8844F}"/>
          </ac:spMkLst>
        </pc:spChg>
        <pc:spChg chg="del">
          <ac:chgData name="Gilmar Santana" userId="718ca6ce5a3c778a" providerId="LiveId" clId="{603F3AE0-BB14-446A-879F-993404198705}" dt="2023-10-14T12:30:54.461" v="85" actId="478"/>
          <ac:spMkLst>
            <pc:docMk/>
            <pc:sldMk cId="0" sldId="272"/>
            <ac:spMk id="2142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1:09.135" v="88" actId="478"/>
        <pc:sldMkLst>
          <pc:docMk/>
          <pc:sldMk cId="0" sldId="273"/>
        </pc:sldMkLst>
        <pc:spChg chg="add del mod">
          <ac:chgData name="Gilmar Santana" userId="718ca6ce5a3c778a" providerId="LiveId" clId="{603F3AE0-BB14-446A-879F-993404198705}" dt="2023-10-14T12:31:09.135" v="88" actId="478"/>
          <ac:spMkLst>
            <pc:docMk/>
            <pc:sldMk cId="0" sldId="273"/>
            <ac:spMk id="3" creationId="{A89B425C-B899-B1AD-FC76-A9D324425E28}"/>
          </ac:spMkLst>
        </pc:spChg>
        <pc:spChg chg="del">
          <ac:chgData name="Gilmar Santana" userId="718ca6ce5a3c778a" providerId="LiveId" clId="{603F3AE0-BB14-446A-879F-993404198705}" dt="2023-10-14T12:30:59.864" v="87" actId="478"/>
          <ac:spMkLst>
            <pc:docMk/>
            <pc:sldMk cId="0" sldId="273"/>
            <ac:spMk id="2161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1:24.141" v="90" actId="478"/>
        <pc:sldMkLst>
          <pc:docMk/>
          <pc:sldMk cId="0" sldId="274"/>
        </pc:sldMkLst>
        <pc:spChg chg="add del mod">
          <ac:chgData name="Gilmar Santana" userId="718ca6ce5a3c778a" providerId="LiveId" clId="{603F3AE0-BB14-446A-879F-993404198705}" dt="2023-10-14T12:31:24.141" v="90" actId="478"/>
          <ac:spMkLst>
            <pc:docMk/>
            <pc:sldMk cId="0" sldId="274"/>
            <ac:spMk id="3" creationId="{6494CE1C-098C-DE7F-A1D8-F92FF5933920}"/>
          </ac:spMkLst>
        </pc:spChg>
        <pc:spChg chg="del">
          <ac:chgData name="Gilmar Santana" userId="718ca6ce5a3c778a" providerId="LiveId" clId="{603F3AE0-BB14-446A-879F-993404198705}" dt="2023-10-14T12:31:12.654" v="89" actId="478"/>
          <ac:spMkLst>
            <pc:docMk/>
            <pc:sldMk cId="0" sldId="274"/>
            <ac:spMk id="2180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1:31.066" v="92" actId="478"/>
        <pc:sldMkLst>
          <pc:docMk/>
          <pc:sldMk cId="0" sldId="275"/>
        </pc:sldMkLst>
        <pc:spChg chg="add del mod">
          <ac:chgData name="Gilmar Santana" userId="718ca6ce5a3c778a" providerId="LiveId" clId="{603F3AE0-BB14-446A-879F-993404198705}" dt="2023-10-14T12:31:31.066" v="92" actId="478"/>
          <ac:spMkLst>
            <pc:docMk/>
            <pc:sldMk cId="0" sldId="275"/>
            <ac:spMk id="3" creationId="{FD429675-4347-B752-3149-8236B3678851}"/>
          </ac:spMkLst>
        </pc:spChg>
        <pc:spChg chg="del">
          <ac:chgData name="Gilmar Santana" userId="718ca6ce5a3c778a" providerId="LiveId" clId="{603F3AE0-BB14-446A-879F-993404198705}" dt="2023-10-14T12:31:29.183" v="91" actId="478"/>
          <ac:spMkLst>
            <pc:docMk/>
            <pc:sldMk cId="0" sldId="275"/>
            <ac:spMk id="2199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1:38.825" v="94" actId="478"/>
        <pc:sldMkLst>
          <pc:docMk/>
          <pc:sldMk cId="0" sldId="276"/>
        </pc:sldMkLst>
        <pc:spChg chg="add del mod">
          <ac:chgData name="Gilmar Santana" userId="718ca6ce5a3c778a" providerId="LiveId" clId="{603F3AE0-BB14-446A-879F-993404198705}" dt="2023-10-14T12:31:38.825" v="94" actId="478"/>
          <ac:spMkLst>
            <pc:docMk/>
            <pc:sldMk cId="0" sldId="276"/>
            <ac:spMk id="3" creationId="{E072E057-E706-E075-5750-F8606080CE7E}"/>
          </ac:spMkLst>
        </pc:spChg>
        <pc:spChg chg="del">
          <ac:chgData name="Gilmar Santana" userId="718ca6ce5a3c778a" providerId="LiveId" clId="{603F3AE0-BB14-446A-879F-993404198705}" dt="2023-10-14T12:31:35.228" v="93" actId="478"/>
          <ac:spMkLst>
            <pc:docMk/>
            <pc:sldMk cId="0" sldId="276"/>
            <ac:spMk id="2218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1:48.217" v="96" actId="478"/>
        <pc:sldMkLst>
          <pc:docMk/>
          <pc:sldMk cId="0" sldId="277"/>
        </pc:sldMkLst>
        <pc:spChg chg="add del mod">
          <ac:chgData name="Gilmar Santana" userId="718ca6ce5a3c778a" providerId="LiveId" clId="{603F3AE0-BB14-446A-879F-993404198705}" dt="2023-10-14T12:31:48.217" v="96" actId="478"/>
          <ac:spMkLst>
            <pc:docMk/>
            <pc:sldMk cId="0" sldId="277"/>
            <ac:spMk id="3" creationId="{284417FC-D37A-AFB5-32C3-29DAD114EA6E}"/>
          </ac:spMkLst>
        </pc:spChg>
        <pc:spChg chg="del">
          <ac:chgData name="Gilmar Santana" userId="718ca6ce5a3c778a" providerId="LiveId" clId="{603F3AE0-BB14-446A-879F-993404198705}" dt="2023-10-14T12:31:43.079" v="95" actId="478"/>
          <ac:spMkLst>
            <pc:docMk/>
            <pc:sldMk cId="0" sldId="277"/>
            <ac:spMk id="2240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1:53.983" v="98" actId="478"/>
        <pc:sldMkLst>
          <pc:docMk/>
          <pc:sldMk cId="0" sldId="278"/>
        </pc:sldMkLst>
        <pc:spChg chg="add del mod">
          <ac:chgData name="Gilmar Santana" userId="718ca6ce5a3c778a" providerId="LiveId" clId="{603F3AE0-BB14-446A-879F-993404198705}" dt="2023-10-14T12:31:53.983" v="98" actId="478"/>
          <ac:spMkLst>
            <pc:docMk/>
            <pc:sldMk cId="0" sldId="278"/>
            <ac:spMk id="3" creationId="{28FC01C3-780D-00D0-0D95-58BE8C9D3704}"/>
          </ac:spMkLst>
        </pc:spChg>
        <pc:spChg chg="del">
          <ac:chgData name="Gilmar Santana" userId="718ca6ce5a3c778a" providerId="LiveId" clId="{603F3AE0-BB14-446A-879F-993404198705}" dt="2023-10-14T12:31:51.153" v="97" actId="478"/>
          <ac:spMkLst>
            <pc:docMk/>
            <pc:sldMk cId="0" sldId="278"/>
            <ac:spMk id="2261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2:00.265" v="100" actId="478"/>
        <pc:sldMkLst>
          <pc:docMk/>
          <pc:sldMk cId="0" sldId="279"/>
        </pc:sldMkLst>
        <pc:spChg chg="add del mod">
          <ac:chgData name="Gilmar Santana" userId="718ca6ce5a3c778a" providerId="LiveId" clId="{603F3AE0-BB14-446A-879F-993404198705}" dt="2023-10-14T12:32:00.265" v="100" actId="478"/>
          <ac:spMkLst>
            <pc:docMk/>
            <pc:sldMk cId="0" sldId="279"/>
            <ac:spMk id="3" creationId="{DF99B12D-8DF2-4392-095B-2B40CE929720}"/>
          </ac:spMkLst>
        </pc:spChg>
        <pc:spChg chg="del">
          <ac:chgData name="Gilmar Santana" userId="718ca6ce5a3c778a" providerId="LiveId" clId="{603F3AE0-BB14-446A-879F-993404198705}" dt="2023-10-14T12:31:58.567" v="99" actId="478"/>
          <ac:spMkLst>
            <pc:docMk/>
            <pc:sldMk cId="0" sldId="279"/>
            <ac:spMk id="2282" creationId="{00000000-0000-0000-0000-000000000000}"/>
          </ac:spMkLst>
        </pc:spChg>
      </pc:sldChg>
      <pc:sldChg chg="del">
        <pc:chgData name="Gilmar Santana" userId="718ca6ce5a3c778a" providerId="LiveId" clId="{603F3AE0-BB14-446A-879F-993404198705}" dt="2023-10-14T12:33:43.614" v="168" actId="47"/>
        <pc:sldMkLst>
          <pc:docMk/>
          <pc:sldMk cId="0" sldId="280"/>
        </pc:sldMkLst>
      </pc:sldChg>
      <pc:sldChg chg="addSp delSp modSp mod ord">
        <pc:chgData name="Gilmar Santana" userId="718ca6ce5a3c778a" providerId="LiveId" clId="{603F3AE0-BB14-446A-879F-993404198705}" dt="2023-10-14T12:35:09.052" v="178"/>
        <pc:sldMkLst>
          <pc:docMk/>
          <pc:sldMk cId="0" sldId="281"/>
        </pc:sldMkLst>
        <pc:spChg chg="add del mod">
          <ac:chgData name="Gilmar Santana" userId="718ca6ce5a3c778a" providerId="LiveId" clId="{603F3AE0-BB14-446A-879F-993404198705}" dt="2023-10-14T12:33:51.058" v="170" actId="478"/>
          <ac:spMkLst>
            <pc:docMk/>
            <pc:sldMk cId="0" sldId="281"/>
            <ac:spMk id="3" creationId="{45FFA497-52FC-6051-C649-B5E090E4CD3A}"/>
          </ac:spMkLst>
        </pc:spChg>
        <pc:spChg chg="del">
          <ac:chgData name="Gilmar Santana" userId="718ca6ce5a3c778a" providerId="LiveId" clId="{603F3AE0-BB14-446A-879F-993404198705}" dt="2023-10-14T12:33:48.843" v="169" actId="478"/>
          <ac:spMkLst>
            <pc:docMk/>
            <pc:sldMk cId="0" sldId="281"/>
            <ac:spMk id="2454" creationId="{00000000-0000-0000-0000-000000000000}"/>
          </ac:spMkLst>
        </pc:spChg>
      </pc:sldChg>
      <pc:sldChg chg="addSp delSp modSp mod">
        <pc:chgData name="Gilmar Santana" userId="718ca6ce5a3c778a" providerId="LiveId" clId="{603F3AE0-BB14-446A-879F-993404198705}" dt="2023-10-14T12:34:00.755" v="172" actId="478"/>
        <pc:sldMkLst>
          <pc:docMk/>
          <pc:sldMk cId="0" sldId="282"/>
        </pc:sldMkLst>
        <pc:spChg chg="add del mod">
          <ac:chgData name="Gilmar Santana" userId="718ca6ce5a3c778a" providerId="LiveId" clId="{603F3AE0-BB14-446A-879F-993404198705}" dt="2023-10-14T12:34:00.755" v="172" actId="478"/>
          <ac:spMkLst>
            <pc:docMk/>
            <pc:sldMk cId="0" sldId="282"/>
            <ac:spMk id="3" creationId="{260B0C25-600A-CA0E-E21E-D620D5AC4283}"/>
          </ac:spMkLst>
        </pc:spChg>
        <pc:spChg chg="del">
          <ac:chgData name="Gilmar Santana" userId="718ca6ce5a3c778a" providerId="LiveId" clId="{603F3AE0-BB14-446A-879F-993404198705}" dt="2023-10-14T12:33:55.917" v="171" actId="478"/>
          <ac:spMkLst>
            <pc:docMk/>
            <pc:sldMk cId="0" sldId="282"/>
            <ac:spMk id="2474" creationId="{00000000-0000-0000-0000-000000000000}"/>
          </ac:spMkLst>
        </pc:spChg>
      </pc:sldChg>
      <pc:sldChg chg="del">
        <pc:chgData name="Gilmar Santana" userId="718ca6ce5a3c778a" providerId="LiveId" clId="{603F3AE0-BB14-446A-879F-993404198705}" dt="2023-10-14T12:33:32.340" v="167" actId="47"/>
        <pc:sldMkLst>
          <pc:docMk/>
          <pc:sldMk cId="0" sldId="283"/>
        </pc:sldMkLst>
      </pc:sldChg>
      <pc:sldChg chg="addSp delSp modSp mod">
        <pc:chgData name="Gilmar Santana" userId="718ca6ce5a3c778a" providerId="LiveId" clId="{603F3AE0-BB14-446A-879F-993404198705}" dt="2023-10-14T12:34:07.056" v="174" actId="478"/>
        <pc:sldMkLst>
          <pc:docMk/>
          <pc:sldMk cId="0" sldId="284"/>
        </pc:sldMkLst>
        <pc:spChg chg="add del mod">
          <ac:chgData name="Gilmar Santana" userId="718ca6ce5a3c778a" providerId="LiveId" clId="{603F3AE0-BB14-446A-879F-993404198705}" dt="2023-10-14T12:34:07.056" v="174" actId="478"/>
          <ac:spMkLst>
            <pc:docMk/>
            <pc:sldMk cId="0" sldId="284"/>
            <ac:spMk id="3" creationId="{01AA1D5C-26E6-5258-744A-6DAB1505011D}"/>
          </ac:spMkLst>
        </pc:spChg>
        <pc:spChg chg="del">
          <ac:chgData name="Gilmar Santana" userId="718ca6ce5a3c778a" providerId="LiveId" clId="{603F3AE0-BB14-446A-879F-993404198705}" dt="2023-10-14T12:34:05.107" v="173" actId="478"/>
          <ac:spMkLst>
            <pc:docMk/>
            <pc:sldMk cId="0" sldId="284"/>
            <ac:spMk id="2513" creationId="{00000000-0000-0000-0000-000000000000}"/>
          </ac:spMkLst>
        </pc:spChg>
      </pc:sldChg>
      <pc:sldChg chg="modSp del mod">
        <pc:chgData name="Gilmar Santana" userId="718ca6ce5a3c778a" providerId="LiveId" clId="{603F3AE0-BB14-446A-879F-993404198705}" dt="2023-10-14T12:34:15.903" v="176" actId="47"/>
        <pc:sldMkLst>
          <pc:docMk/>
          <pc:sldMk cId="0" sldId="285"/>
        </pc:sldMkLst>
        <pc:spChg chg="mod">
          <ac:chgData name="Gilmar Santana" userId="718ca6ce5a3c778a" providerId="LiveId" clId="{603F3AE0-BB14-446A-879F-993404198705}" dt="2023-10-14T12:34:14.013" v="175" actId="6549"/>
          <ac:spMkLst>
            <pc:docMk/>
            <pc:sldMk cId="0" sldId="285"/>
            <ac:spMk id="2532" creationId="{00000000-0000-0000-0000-000000000000}"/>
          </ac:spMkLst>
        </pc:spChg>
      </pc:sldChg>
      <pc:sldChg chg="add del">
        <pc:chgData name="Gilmar Santana" userId="718ca6ce5a3c778a" providerId="LiveId" clId="{603F3AE0-BB14-446A-879F-993404198705}" dt="2023-10-14T12:33:15.846" v="166" actId="47"/>
        <pc:sldMkLst>
          <pc:docMk/>
          <pc:sldMk cId="0" sldId="288"/>
        </pc:sldMkLst>
      </pc:sldChg>
      <pc:sldChg chg="del">
        <pc:chgData name="Gilmar Santana" userId="718ca6ce5a3c778a" providerId="LiveId" clId="{603F3AE0-BB14-446A-879F-993404198705}" dt="2023-10-14T12:32:38.883" v="101" actId="47"/>
        <pc:sldMkLst>
          <pc:docMk/>
          <pc:sldMk cId="0" sldId="289"/>
        </pc:sldMkLst>
      </pc:sldChg>
      <pc:sldChg chg="del">
        <pc:chgData name="Gilmar Santana" userId="718ca6ce5a3c778a" providerId="LiveId" clId="{603F3AE0-BB14-446A-879F-993404198705}" dt="2023-10-14T12:32:39.732" v="102" actId="47"/>
        <pc:sldMkLst>
          <pc:docMk/>
          <pc:sldMk cId="0" sldId="290"/>
        </pc:sldMkLst>
      </pc:sldChg>
      <pc:sldChg chg="del">
        <pc:chgData name="Gilmar Santana" userId="718ca6ce5a3c778a" providerId="LiveId" clId="{603F3AE0-BB14-446A-879F-993404198705}" dt="2023-10-14T12:32:40.057" v="103" actId="47"/>
        <pc:sldMkLst>
          <pc:docMk/>
          <pc:sldMk cId="0" sldId="291"/>
        </pc:sldMkLst>
      </pc:sldChg>
      <pc:sldChg chg="del">
        <pc:chgData name="Gilmar Santana" userId="718ca6ce5a3c778a" providerId="LiveId" clId="{603F3AE0-BB14-446A-879F-993404198705}" dt="2023-10-14T12:32:40.361" v="104" actId="47"/>
        <pc:sldMkLst>
          <pc:docMk/>
          <pc:sldMk cId="0" sldId="292"/>
        </pc:sldMkLst>
      </pc:sldChg>
      <pc:sldChg chg="del">
        <pc:chgData name="Gilmar Santana" userId="718ca6ce5a3c778a" providerId="LiveId" clId="{603F3AE0-BB14-446A-879F-993404198705}" dt="2023-10-14T12:32:40.659" v="105" actId="47"/>
        <pc:sldMkLst>
          <pc:docMk/>
          <pc:sldMk cId="0" sldId="293"/>
        </pc:sldMkLst>
      </pc:sldChg>
      <pc:sldChg chg="del">
        <pc:chgData name="Gilmar Santana" userId="718ca6ce5a3c778a" providerId="LiveId" clId="{603F3AE0-BB14-446A-879F-993404198705}" dt="2023-10-14T12:32:40.959" v="106" actId="47"/>
        <pc:sldMkLst>
          <pc:docMk/>
          <pc:sldMk cId="0" sldId="294"/>
        </pc:sldMkLst>
      </pc:sldChg>
      <pc:sldChg chg="del">
        <pc:chgData name="Gilmar Santana" userId="718ca6ce5a3c778a" providerId="LiveId" clId="{603F3AE0-BB14-446A-879F-993404198705}" dt="2023-10-14T12:32:41.271" v="107" actId="47"/>
        <pc:sldMkLst>
          <pc:docMk/>
          <pc:sldMk cId="0" sldId="295"/>
        </pc:sldMkLst>
      </pc:sldChg>
      <pc:sldChg chg="del">
        <pc:chgData name="Gilmar Santana" userId="718ca6ce5a3c778a" providerId="LiveId" clId="{603F3AE0-BB14-446A-879F-993404198705}" dt="2023-10-14T12:32:41.616" v="108" actId="47"/>
        <pc:sldMkLst>
          <pc:docMk/>
          <pc:sldMk cId="0" sldId="296"/>
        </pc:sldMkLst>
      </pc:sldChg>
      <pc:sldChg chg="del">
        <pc:chgData name="Gilmar Santana" userId="718ca6ce5a3c778a" providerId="LiveId" clId="{603F3AE0-BB14-446A-879F-993404198705}" dt="2023-10-14T12:32:42.071" v="109" actId="47"/>
        <pc:sldMkLst>
          <pc:docMk/>
          <pc:sldMk cId="0" sldId="297"/>
        </pc:sldMkLst>
      </pc:sldChg>
      <pc:sldChg chg="del">
        <pc:chgData name="Gilmar Santana" userId="718ca6ce5a3c778a" providerId="LiveId" clId="{603F3AE0-BB14-446A-879F-993404198705}" dt="2023-10-14T12:32:43.107" v="110" actId="47"/>
        <pc:sldMkLst>
          <pc:docMk/>
          <pc:sldMk cId="0" sldId="298"/>
        </pc:sldMkLst>
      </pc:sldChg>
      <pc:sldChg chg="del">
        <pc:chgData name="Gilmar Santana" userId="718ca6ce5a3c778a" providerId="LiveId" clId="{603F3AE0-BB14-446A-879F-993404198705}" dt="2023-10-14T12:32:43.688" v="111" actId="47"/>
        <pc:sldMkLst>
          <pc:docMk/>
          <pc:sldMk cId="0" sldId="299"/>
        </pc:sldMkLst>
      </pc:sldChg>
      <pc:sldChg chg="del">
        <pc:chgData name="Gilmar Santana" userId="718ca6ce5a3c778a" providerId="LiveId" clId="{603F3AE0-BB14-446A-879F-993404198705}" dt="2023-10-14T12:32:44.081" v="112" actId="47"/>
        <pc:sldMkLst>
          <pc:docMk/>
          <pc:sldMk cId="0" sldId="300"/>
        </pc:sldMkLst>
      </pc:sldChg>
      <pc:sldChg chg="del">
        <pc:chgData name="Gilmar Santana" userId="718ca6ce5a3c778a" providerId="LiveId" clId="{603F3AE0-BB14-446A-879F-993404198705}" dt="2023-10-14T12:32:44.489" v="113" actId="47"/>
        <pc:sldMkLst>
          <pc:docMk/>
          <pc:sldMk cId="0" sldId="301"/>
        </pc:sldMkLst>
      </pc:sldChg>
      <pc:sldChg chg="del">
        <pc:chgData name="Gilmar Santana" userId="718ca6ce5a3c778a" providerId="LiveId" clId="{603F3AE0-BB14-446A-879F-993404198705}" dt="2023-10-14T12:32:44.835" v="114" actId="47"/>
        <pc:sldMkLst>
          <pc:docMk/>
          <pc:sldMk cId="0" sldId="302"/>
        </pc:sldMkLst>
      </pc:sldChg>
      <pc:sldChg chg="del">
        <pc:chgData name="Gilmar Santana" userId="718ca6ce5a3c778a" providerId="LiveId" clId="{603F3AE0-BB14-446A-879F-993404198705}" dt="2023-10-14T12:32:45.149" v="115" actId="47"/>
        <pc:sldMkLst>
          <pc:docMk/>
          <pc:sldMk cId="0" sldId="303"/>
        </pc:sldMkLst>
      </pc:sldChg>
      <pc:sldChg chg="del">
        <pc:chgData name="Gilmar Santana" userId="718ca6ce5a3c778a" providerId="LiveId" clId="{603F3AE0-BB14-446A-879F-993404198705}" dt="2023-10-14T12:32:45.495" v="116" actId="47"/>
        <pc:sldMkLst>
          <pc:docMk/>
          <pc:sldMk cId="0" sldId="304"/>
        </pc:sldMkLst>
      </pc:sldChg>
      <pc:sldChg chg="del">
        <pc:chgData name="Gilmar Santana" userId="718ca6ce5a3c778a" providerId="LiveId" clId="{603F3AE0-BB14-446A-879F-993404198705}" dt="2023-10-14T12:32:45.824" v="117" actId="47"/>
        <pc:sldMkLst>
          <pc:docMk/>
          <pc:sldMk cId="0" sldId="305"/>
        </pc:sldMkLst>
      </pc:sldChg>
      <pc:sldChg chg="del">
        <pc:chgData name="Gilmar Santana" userId="718ca6ce5a3c778a" providerId="LiveId" clId="{603F3AE0-BB14-446A-879F-993404198705}" dt="2023-10-14T12:32:46.169" v="118" actId="47"/>
        <pc:sldMkLst>
          <pc:docMk/>
          <pc:sldMk cId="0" sldId="306"/>
        </pc:sldMkLst>
      </pc:sldChg>
      <pc:sldChg chg="del">
        <pc:chgData name="Gilmar Santana" userId="718ca6ce5a3c778a" providerId="LiveId" clId="{603F3AE0-BB14-446A-879F-993404198705}" dt="2023-10-14T12:32:46.515" v="119" actId="47"/>
        <pc:sldMkLst>
          <pc:docMk/>
          <pc:sldMk cId="0" sldId="307"/>
        </pc:sldMkLst>
      </pc:sldChg>
      <pc:sldChg chg="del">
        <pc:chgData name="Gilmar Santana" userId="718ca6ce5a3c778a" providerId="LiveId" clId="{603F3AE0-BB14-446A-879F-993404198705}" dt="2023-10-14T12:32:46.908" v="120" actId="47"/>
        <pc:sldMkLst>
          <pc:docMk/>
          <pc:sldMk cId="0" sldId="308"/>
        </pc:sldMkLst>
      </pc:sldChg>
      <pc:sldChg chg="del">
        <pc:chgData name="Gilmar Santana" userId="718ca6ce5a3c778a" providerId="LiveId" clId="{603F3AE0-BB14-446A-879F-993404198705}" dt="2023-10-14T12:32:47.442" v="121" actId="47"/>
        <pc:sldMkLst>
          <pc:docMk/>
          <pc:sldMk cId="0" sldId="309"/>
        </pc:sldMkLst>
      </pc:sldChg>
      <pc:sldChg chg="del">
        <pc:chgData name="Gilmar Santana" userId="718ca6ce5a3c778a" providerId="LiveId" clId="{603F3AE0-BB14-446A-879F-993404198705}" dt="2023-10-14T12:32:48.731" v="122" actId="47"/>
        <pc:sldMkLst>
          <pc:docMk/>
          <pc:sldMk cId="0" sldId="310"/>
        </pc:sldMkLst>
      </pc:sldChg>
      <pc:sldChg chg="add del">
        <pc:chgData name="Gilmar Santana" userId="718ca6ce5a3c778a" providerId="LiveId" clId="{603F3AE0-BB14-446A-879F-993404198705}" dt="2023-10-14T12:33:09.720" v="151" actId="47"/>
        <pc:sldMkLst>
          <pc:docMk/>
          <pc:sldMk cId="0" sldId="311"/>
        </pc:sldMkLst>
      </pc:sldChg>
      <pc:sldChg chg="add del">
        <pc:chgData name="Gilmar Santana" userId="718ca6ce5a3c778a" providerId="LiveId" clId="{603F3AE0-BB14-446A-879F-993404198705}" dt="2023-10-14T12:33:09.940" v="152" actId="47"/>
        <pc:sldMkLst>
          <pc:docMk/>
          <pc:sldMk cId="0" sldId="312"/>
        </pc:sldMkLst>
      </pc:sldChg>
      <pc:sldChg chg="add del">
        <pc:chgData name="Gilmar Santana" userId="718ca6ce5a3c778a" providerId="LiveId" clId="{603F3AE0-BB14-446A-879F-993404198705}" dt="2023-10-14T12:33:10.176" v="153" actId="47"/>
        <pc:sldMkLst>
          <pc:docMk/>
          <pc:sldMk cId="0" sldId="313"/>
        </pc:sldMkLst>
      </pc:sldChg>
      <pc:sldChg chg="add del">
        <pc:chgData name="Gilmar Santana" userId="718ca6ce5a3c778a" providerId="LiveId" clId="{603F3AE0-BB14-446A-879F-993404198705}" dt="2023-10-14T12:33:10.380" v="154" actId="47"/>
        <pc:sldMkLst>
          <pc:docMk/>
          <pc:sldMk cId="0" sldId="314"/>
        </pc:sldMkLst>
      </pc:sldChg>
      <pc:sldChg chg="add del">
        <pc:chgData name="Gilmar Santana" userId="718ca6ce5a3c778a" providerId="LiveId" clId="{603F3AE0-BB14-446A-879F-993404198705}" dt="2023-10-14T12:33:10.584" v="155" actId="47"/>
        <pc:sldMkLst>
          <pc:docMk/>
          <pc:sldMk cId="0" sldId="315"/>
        </pc:sldMkLst>
      </pc:sldChg>
      <pc:sldChg chg="add del">
        <pc:chgData name="Gilmar Santana" userId="718ca6ce5a3c778a" providerId="LiveId" clId="{603F3AE0-BB14-446A-879F-993404198705}" dt="2023-10-14T12:33:10.804" v="156" actId="47"/>
        <pc:sldMkLst>
          <pc:docMk/>
          <pc:sldMk cId="0" sldId="316"/>
        </pc:sldMkLst>
      </pc:sldChg>
      <pc:sldChg chg="add del">
        <pc:chgData name="Gilmar Santana" userId="718ca6ce5a3c778a" providerId="LiveId" clId="{603F3AE0-BB14-446A-879F-993404198705}" dt="2023-10-14T12:33:11.008" v="157" actId="47"/>
        <pc:sldMkLst>
          <pc:docMk/>
          <pc:sldMk cId="0" sldId="317"/>
        </pc:sldMkLst>
      </pc:sldChg>
      <pc:sldChg chg="add del">
        <pc:chgData name="Gilmar Santana" userId="718ca6ce5a3c778a" providerId="LiveId" clId="{603F3AE0-BB14-446A-879F-993404198705}" dt="2023-10-14T12:33:11.234" v="158" actId="47"/>
        <pc:sldMkLst>
          <pc:docMk/>
          <pc:sldMk cId="0" sldId="318"/>
        </pc:sldMkLst>
      </pc:sldChg>
      <pc:sldChg chg="add del">
        <pc:chgData name="Gilmar Santana" userId="718ca6ce5a3c778a" providerId="LiveId" clId="{603F3AE0-BB14-446A-879F-993404198705}" dt="2023-10-14T12:33:11.448" v="159" actId="47"/>
        <pc:sldMkLst>
          <pc:docMk/>
          <pc:sldMk cId="0" sldId="319"/>
        </pc:sldMkLst>
      </pc:sldChg>
      <pc:sldChg chg="add del">
        <pc:chgData name="Gilmar Santana" userId="718ca6ce5a3c778a" providerId="LiveId" clId="{603F3AE0-BB14-446A-879F-993404198705}" dt="2023-10-14T12:33:11.668" v="160" actId="47"/>
        <pc:sldMkLst>
          <pc:docMk/>
          <pc:sldMk cId="0" sldId="320"/>
        </pc:sldMkLst>
      </pc:sldChg>
      <pc:sldChg chg="add del">
        <pc:chgData name="Gilmar Santana" userId="718ca6ce5a3c778a" providerId="LiveId" clId="{603F3AE0-BB14-446A-879F-993404198705}" dt="2023-10-14T12:33:11.903" v="161" actId="47"/>
        <pc:sldMkLst>
          <pc:docMk/>
          <pc:sldMk cId="0" sldId="321"/>
        </pc:sldMkLst>
      </pc:sldChg>
      <pc:sldChg chg="add del">
        <pc:chgData name="Gilmar Santana" userId="718ca6ce5a3c778a" providerId="LiveId" clId="{603F3AE0-BB14-446A-879F-993404198705}" dt="2023-10-14T12:33:12.123" v="162" actId="47"/>
        <pc:sldMkLst>
          <pc:docMk/>
          <pc:sldMk cId="0" sldId="322"/>
        </pc:sldMkLst>
      </pc:sldChg>
      <pc:sldChg chg="add del">
        <pc:chgData name="Gilmar Santana" userId="718ca6ce5a3c778a" providerId="LiveId" clId="{603F3AE0-BB14-446A-879F-993404198705}" dt="2023-10-14T12:33:12.343" v="163" actId="47"/>
        <pc:sldMkLst>
          <pc:docMk/>
          <pc:sldMk cId="0" sldId="323"/>
        </pc:sldMkLst>
      </pc:sldChg>
      <pc:sldChg chg="add del">
        <pc:chgData name="Gilmar Santana" userId="718ca6ce5a3c778a" providerId="LiveId" clId="{603F3AE0-BB14-446A-879F-993404198705}" dt="2023-10-14T12:33:12.610" v="164" actId="47"/>
        <pc:sldMkLst>
          <pc:docMk/>
          <pc:sldMk cId="0" sldId="324"/>
        </pc:sldMkLst>
      </pc:sldChg>
      <pc:sldMasterChg chg="addSldLayout delSldLayout">
        <pc:chgData name="Gilmar Santana" userId="718ca6ce5a3c778a" providerId="LiveId" clId="{603F3AE0-BB14-446A-879F-993404198705}" dt="2023-10-14T12:33:12.610" v="164" actId="47"/>
        <pc:sldMasterMkLst>
          <pc:docMk/>
          <pc:sldMasterMk cId="0" sldId="2147483678"/>
        </pc:sldMasterMkLst>
        <pc:sldLayoutChg chg="del">
          <pc:chgData name="Gilmar Santana" userId="718ca6ce5a3c778a" providerId="LiveId" clId="{603F3AE0-BB14-446A-879F-993404198705}" dt="2023-10-14T12:29:50.580" v="51" actId="47"/>
          <pc:sldLayoutMkLst>
            <pc:docMk/>
            <pc:sldMasterMk cId="0" sldId="2147483678"/>
            <pc:sldLayoutMk cId="0" sldId="2147483659"/>
          </pc:sldLayoutMkLst>
        </pc:sldLayoutChg>
        <pc:sldLayoutChg chg="add del">
          <pc:chgData name="Gilmar Santana" userId="718ca6ce5a3c778a" providerId="LiveId" clId="{603F3AE0-BB14-446A-879F-993404198705}" dt="2023-10-14T12:33:12.610" v="164" actId="47"/>
          <pc:sldLayoutMkLst>
            <pc:docMk/>
            <pc:sldMasterMk cId="0" sldId="2147483678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5d54d5543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5d54d5543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5d4341425e_2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25d4341425e_2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25d4341425e_2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25d4341425e_2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25d4341425e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25d4341425e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25d4341425e_2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25d4341425e_2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25d4341425e_2_1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25d4341425e_2_1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25d4341425e_2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25d4341425e_2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25d4341425e_2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0" name="Google Shape;2550;g25d4341425e_2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25d4341425e_2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Google Shape;2570;g25d4341425e_2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25d54d5543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25d54d5543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25d4341425e_2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25d4341425e_2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25d4341425e_2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25d4341425e_2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25d4341425e_2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25d4341425e_2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25d54d554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25d54d554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5d54d5543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5d54d5543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25d54d5543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25d54d5543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25d54d554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25d54d554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25d54d5543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25d54d5543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>
            <a:spLocks noGrp="1"/>
          </p:cNvSpPr>
          <p:nvPr>
            <p:ph type="title" hasCustomPrompt="1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>
            <a:spLocks noGrp="1"/>
          </p:cNvSpPr>
          <p:nvPr>
            <p:ph type="subTitle" idx="1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82" name="Google Shape;382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avLst/>
              <a:gdLst/>
              <a:ahLst/>
              <a:cxnLst/>
              <a:rect l="l" t="t" r="r" b="b"/>
              <a:pathLst>
                <a:path w="2670" h="2636" extrusionOk="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avLst/>
              <a:gdLst/>
              <a:ahLst/>
              <a:cxnLst/>
              <a:rect l="l" t="t" r="r" b="b"/>
              <a:pathLst>
                <a:path w="5372" h="4704" extrusionOk="0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avLst/>
              <a:gdLst/>
              <a:ahLst/>
              <a:cxnLst/>
              <a:rect l="l" t="t" r="r" b="b"/>
              <a:pathLst>
                <a:path w="4504" h="3942" extrusionOk="0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avLst/>
              <a:gdLst/>
              <a:ahLst/>
              <a:cxnLst/>
              <a:rect l="l" t="t" r="r" b="b"/>
              <a:pathLst>
                <a:path w="4371" h="12607" extrusionOk="0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avLst/>
              <a:gdLst/>
              <a:ahLst/>
              <a:cxnLst/>
              <a:rect l="l" t="t" r="r" b="b"/>
              <a:pathLst>
                <a:path w="4771" h="4242" extrusionOk="0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avLst/>
              <a:gdLst/>
              <a:ahLst/>
              <a:cxnLst/>
              <a:rect l="l" t="t" r="r" b="b"/>
              <a:pathLst>
                <a:path w="434" h="5772" extrusionOk="0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avLst/>
              <a:gdLst/>
              <a:ahLst/>
              <a:cxnLst/>
              <a:rect l="l" t="t" r="r" b="b"/>
              <a:pathLst>
                <a:path w="5739" h="435" extrusionOk="0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avLst/>
              <a:gdLst/>
              <a:ahLst/>
              <a:cxnLst/>
              <a:rect l="l" t="t" r="r" b="b"/>
              <a:pathLst>
                <a:path w="4232" h="4310" extrusionOk="0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>
            <a:spLocks noGrp="1"/>
          </p:cNvSpPr>
          <p:nvPr>
            <p:ph type="body" idx="1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8" name="Google Shape;508;p1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>
            <a:spLocks noGrp="1"/>
          </p:cNvSpPr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7"/>
          <p:cNvSpPr txBox="1">
            <a:spLocks noGrp="1"/>
          </p:cNvSpPr>
          <p:nvPr>
            <p:ph type="subTitle" idx="1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8"/>
          <p:cNvSpPr txBox="1">
            <a:spLocks noGrp="1"/>
          </p:cNvSpPr>
          <p:nvPr>
            <p:ph type="subTitle" idx="1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>
            <a:spLocks noGrp="1"/>
          </p:cNvSpPr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8" name="Google Shape;768;p20"/>
          <p:cNvSpPr txBox="1">
            <a:spLocks noGrp="1"/>
          </p:cNvSpPr>
          <p:nvPr>
            <p:ph type="subTitle" idx="1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0"/>
          <p:cNvSpPr txBox="1">
            <a:spLocks noGrp="1"/>
          </p:cNvSpPr>
          <p:nvPr>
            <p:ph type="title" idx="2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0" name="Google Shape;770;p20"/>
          <p:cNvSpPr txBox="1">
            <a:spLocks noGrp="1"/>
          </p:cNvSpPr>
          <p:nvPr>
            <p:ph type="subTitle" idx="3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0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2" name="Google Shape;772;p2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305569" y="34090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8656805" y="3631260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1"/>
          <p:cNvSpPr txBox="1">
            <a:spLocks noGrp="1"/>
          </p:cNvSpPr>
          <p:nvPr>
            <p:ph type="body" idx="1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body" idx="2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822" name="Google Shape;822;p21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4" name="Google Shape;924;p23"/>
          <p:cNvSpPr txBox="1">
            <a:spLocks noGrp="1"/>
          </p:cNvSpPr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23"/>
          <p:cNvSpPr txBox="1">
            <a:spLocks noGrp="1"/>
          </p:cNvSpPr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6" name="Google Shape;926;p23"/>
          <p:cNvSpPr txBox="1">
            <a:spLocks noGrp="1"/>
          </p:cNvSpPr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23"/>
          <p:cNvSpPr txBox="1">
            <a:spLocks noGrp="1"/>
          </p:cNvSpPr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8" name="Google Shape;928;p23"/>
          <p:cNvSpPr txBox="1">
            <a:spLocks noGrp="1"/>
          </p:cNvSpPr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3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30" name="Google Shape;930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6" name="Google Shape;976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8" name="Google Shape;978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2" name="Google Shape;982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>
            <a:spLocks noGrp="1"/>
          </p:cNvSpPr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7" name="Google Shape;1047;p25"/>
          <p:cNvSpPr txBox="1">
            <a:spLocks noGrp="1"/>
          </p:cNvSpPr>
          <p:nvPr>
            <p:ph type="subTitle" idx="1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5"/>
          <p:cNvSpPr txBox="1">
            <a:spLocks noGrp="1"/>
          </p:cNvSpPr>
          <p:nvPr>
            <p:ph type="title" idx="2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9" name="Google Shape;1049;p25"/>
          <p:cNvSpPr txBox="1">
            <a:spLocks noGrp="1"/>
          </p:cNvSpPr>
          <p:nvPr>
            <p:ph type="subTitle" idx="3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5"/>
          <p:cNvSpPr txBox="1">
            <a:spLocks noGrp="1"/>
          </p:cNvSpPr>
          <p:nvPr>
            <p:ph type="title" idx="4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1" name="Google Shape;1051;p25"/>
          <p:cNvSpPr txBox="1">
            <a:spLocks noGrp="1"/>
          </p:cNvSpPr>
          <p:nvPr>
            <p:ph type="subTitle" idx="5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5"/>
          <p:cNvSpPr txBox="1">
            <a:spLocks noGrp="1"/>
          </p:cNvSpPr>
          <p:nvPr>
            <p:ph type="title" idx="6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3" name="Google Shape;1053;p25"/>
          <p:cNvSpPr txBox="1">
            <a:spLocks noGrp="1"/>
          </p:cNvSpPr>
          <p:nvPr>
            <p:ph type="subTitle" idx="7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5"/>
          <p:cNvSpPr txBox="1">
            <a:spLocks noGrp="1"/>
          </p:cNvSpPr>
          <p:nvPr>
            <p:ph type="title" idx="8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5" name="Google Shape;1055;p25"/>
          <p:cNvSpPr txBox="1">
            <a:spLocks noGrp="1"/>
          </p:cNvSpPr>
          <p:nvPr>
            <p:ph type="subTitle" idx="9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5"/>
          <p:cNvSpPr txBox="1">
            <a:spLocks noGrp="1"/>
          </p:cNvSpPr>
          <p:nvPr>
            <p:ph type="title" idx="13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7" name="Google Shape;1057;p25"/>
          <p:cNvSpPr txBox="1">
            <a:spLocks noGrp="1"/>
          </p:cNvSpPr>
          <p:nvPr>
            <p:ph type="subTitle" idx="14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25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59" name="Google Shape;1059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>
            <a:spLocks noGrp="1"/>
          </p:cNvSpPr>
          <p:nvPr>
            <p:ph type="title" hasCustomPrompt="1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>
            <a:spLocks noGrp="1"/>
          </p:cNvSpPr>
          <p:nvPr>
            <p:ph type="subTitle" idx="1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1" name="Google Shape;1141;p27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>
            <a:spLocks noGrp="1"/>
          </p:cNvSpPr>
          <p:nvPr>
            <p:ph type="subTitle" idx="3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3" name="Google Shape;1143;p27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>
            <a:spLocks noGrp="1"/>
          </p:cNvSpPr>
          <p:nvPr>
            <p:ph type="subTitle" idx="5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5" name="Google Shape;1145;p27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6" name="Google Shape;1146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>
            <a:spLocks noGrp="1"/>
          </p:cNvSpPr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8"/>
          <p:cNvSpPr txBox="1">
            <a:spLocks noGrp="1"/>
          </p:cNvSpPr>
          <p:nvPr>
            <p:ph type="subTitle" idx="1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3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>
            <a:spLocks noGrp="1"/>
          </p:cNvSpPr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10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dersbrownworth.com/blockchain/coinba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2"/>
          <p:cNvSpPr txBox="1">
            <a:spLocks noGrp="1"/>
          </p:cNvSpPr>
          <p:nvPr>
            <p:ph type="subTitle" idx="1"/>
          </p:nvPr>
        </p:nvSpPr>
        <p:spPr>
          <a:xfrm>
            <a:off x="830000" y="2094000"/>
            <a:ext cx="49419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Conceitos iniciais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Publicação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Interação</a:t>
            </a:r>
            <a:endParaRPr dirty="0"/>
          </a:p>
        </p:txBody>
      </p:sp>
      <p:sp>
        <p:nvSpPr>
          <p:cNvPr id="1376" name="Google Shape;1376;p32"/>
          <p:cNvSpPr txBox="1">
            <a:spLocks noGrp="1"/>
          </p:cNvSpPr>
          <p:nvPr>
            <p:ph type="ctrTitle"/>
          </p:nvPr>
        </p:nvSpPr>
        <p:spPr>
          <a:xfrm>
            <a:off x="793475" y="969350"/>
            <a:ext cx="5160900" cy="10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</a:rPr>
              <a:t>BLOCKCHAIN 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377" name="Google Shape;1377;p32"/>
          <p:cNvGrpSpPr/>
          <p:nvPr/>
        </p:nvGrpSpPr>
        <p:grpSpPr>
          <a:xfrm>
            <a:off x="5771903" y="694030"/>
            <a:ext cx="3290115" cy="3755436"/>
            <a:chOff x="5063927" y="191833"/>
            <a:chExt cx="4239293" cy="4929688"/>
          </a:xfrm>
        </p:grpSpPr>
        <p:sp>
          <p:nvSpPr>
            <p:cNvPr id="1378" name="Google Shape;1378;p32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8" name="Google Shape;1428;p32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29" name="Google Shape;1429;p32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2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2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2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2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2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7" name="Google Shape;1437;p32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0" name="Google Shape;2200;p51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201" name="Google Shape;2201;p51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51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203" name="Google Shape;2203;p51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51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51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51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51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208" name="Google Shape;2208;p5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2" name="Google Shape;2212;p51"/>
          <p:cNvSpPr txBox="1">
            <a:spLocks noGrp="1"/>
          </p:cNvSpPr>
          <p:nvPr>
            <p:ph type="subTitle" idx="1"/>
          </p:nvPr>
        </p:nvSpPr>
        <p:spPr>
          <a:xfrm>
            <a:off x="744650" y="810875"/>
            <a:ext cx="4695000" cy="38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Soluções</a:t>
            </a:r>
            <a:endParaRPr sz="45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2200"/>
              <a:buFont typeface="Archivo"/>
              <a:buAutoNum type="arabicPeriod"/>
            </a:pPr>
            <a:r>
              <a:rPr lang="en" sz="2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Finanças.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Font typeface="Archivo"/>
              <a:buAutoNum type="arabicPeriod"/>
            </a:pPr>
            <a:r>
              <a:rPr lang="en" sz="2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Saúde.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Font typeface="Archivo"/>
              <a:buAutoNum type="arabicPeriod"/>
            </a:pPr>
            <a:r>
              <a:rPr lang="en" sz="2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Logística.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Font typeface="Archivo"/>
              <a:buAutoNum type="arabicPeriod"/>
            </a:pPr>
            <a:r>
              <a:rPr lang="en" sz="2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Governo.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Font typeface="Archivo"/>
              <a:buAutoNum type="arabicPeriod"/>
            </a:pPr>
            <a:r>
              <a:rPr lang="en" sz="2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Etc.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213" name="Google Shape;22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425" y="1373550"/>
            <a:ext cx="4812500" cy="28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9" name="Google Shape;2219;p52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220" name="Google Shape;2220;p5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222" name="Google Shape;2222;p5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6" name="Google Shape;2226;p52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227" name="Google Shape;2227;p5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1" name="Google Shape;2231;p52"/>
          <p:cNvSpPr txBox="1">
            <a:spLocks noGrp="1"/>
          </p:cNvSpPr>
          <p:nvPr>
            <p:ph type="subTitle" idx="1"/>
          </p:nvPr>
        </p:nvSpPr>
        <p:spPr>
          <a:xfrm>
            <a:off x="699013" y="767125"/>
            <a:ext cx="4695000" cy="38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Finanças</a:t>
            </a:r>
            <a:endParaRPr sz="45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Ripple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uma rede global de pagamentos que usa blockchain para efetuar transferências financeiras de forma rápida, barata e segura.</a:t>
            </a:r>
            <a:endParaRPr sz="1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Ethereum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uma plataforma de contratos inteligentes que permite o desenvolvimento de aplicações descentralizadas.</a:t>
            </a:r>
            <a:endParaRPr sz="1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Hyperledger Fabric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uma plataforma de blockchain projetada para o setor corporativo.</a:t>
            </a:r>
            <a:endParaRPr sz="1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Corda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uma plataforma de blockchain projetada para o setor financeiro.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232" name="Google Shape;22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400" y="430949"/>
            <a:ext cx="2039246" cy="5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3" name="Google Shape;2233;p52"/>
          <p:cNvPicPr preferRelativeResize="0"/>
          <p:nvPr/>
        </p:nvPicPr>
        <p:blipFill rotWithShape="1">
          <a:blip r:embed="rId4">
            <a:alphaModFix/>
          </a:blip>
          <a:srcRect l="16720" t="19895" r="16479" b="17834"/>
          <a:stretch/>
        </p:blipFill>
        <p:spPr>
          <a:xfrm>
            <a:off x="6619323" y="1350525"/>
            <a:ext cx="1783952" cy="12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4" name="Google Shape;223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750" y="2794326"/>
            <a:ext cx="309455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5" name="Google Shape;223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5801" y="3970377"/>
            <a:ext cx="2458900" cy="7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1" name="Google Shape;2241;p53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242" name="Google Shape;2242;p53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3" name="Google Shape;2243;p53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244" name="Google Shape;2244;p53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53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53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53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8" name="Google Shape;2248;p53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249" name="Google Shape;2249;p5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3" name="Google Shape;2253;p53"/>
          <p:cNvSpPr txBox="1">
            <a:spLocks noGrp="1"/>
          </p:cNvSpPr>
          <p:nvPr>
            <p:ph type="subTitle" idx="1"/>
          </p:nvPr>
        </p:nvSpPr>
        <p:spPr>
          <a:xfrm>
            <a:off x="699013" y="767125"/>
            <a:ext cx="4695000" cy="38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Saúde</a:t>
            </a:r>
            <a:endParaRPr sz="45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MedRec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um projeto que usa blockchain para armazenar e compartilhar registros médicos de forma segura e eficiente.</a:t>
            </a:r>
            <a:endParaRPr sz="12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 Health Network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uma rede de organizações de saúde que usam blockchain para compartilhar dados de saúde de forma segura e privada.</a:t>
            </a:r>
            <a:endParaRPr sz="12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HealthCoin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uma plataforma de blockchain que recompensa os usuários por compartilhar dados de saúde.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254" name="Google Shape;22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074" y="443001"/>
            <a:ext cx="1398500" cy="169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Google Shape;225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045" y="1878425"/>
            <a:ext cx="1628175" cy="16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6" name="Google Shape;225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738" y="3740726"/>
            <a:ext cx="23812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2" name="Google Shape;2262;p54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263" name="Google Shape;2263;p54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4" name="Google Shape;2264;p54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265" name="Google Shape;2265;p54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54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4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4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9" name="Google Shape;2269;p54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270" name="Google Shape;2270;p5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4" name="Google Shape;2274;p54"/>
          <p:cNvSpPr txBox="1">
            <a:spLocks noGrp="1"/>
          </p:cNvSpPr>
          <p:nvPr>
            <p:ph type="subTitle" idx="1"/>
          </p:nvPr>
        </p:nvSpPr>
        <p:spPr>
          <a:xfrm>
            <a:off x="699013" y="767125"/>
            <a:ext cx="4695000" cy="38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Logística</a:t>
            </a:r>
            <a:endParaRPr sz="45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TradeLens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uma plataforma de blockchain que rastreia mercadorias em toda a cadeia de suprimentos.</a:t>
            </a:r>
            <a:endParaRPr sz="12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Marco Polo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uma plataforma de blockchain que facilita o comércio internacional.</a:t>
            </a:r>
            <a:endParaRPr sz="12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We.Trade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uma plataforma de blockchain que conecta empresas e instituições financeiras para automatizar transações financeiras.</a:t>
            </a:r>
            <a:endParaRPr sz="12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5" name="Google Shape;2275;p54"/>
          <p:cNvPicPr preferRelativeResize="0"/>
          <p:nvPr/>
        </p:nvPicPr>
        <p:blipFill rotWithShape="1">
          <a:blip r:embed="rId3">
            <a:alphaModFix/>
          </a:blip>
          <a:srcRect l="14393" t="21860" r="12656" b="20957"/>
          <a:stretch/>
        </p:blipFill>
        <p:spPr>
          <a:xfrm>
            <a:off x="7189200" y="857800"/>
            <a:ext cx="1716925" cy="8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022" y="1714906"/>
            <a:ext cx="2513400" cy="171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0838" y="3753175"/>
            <a:ext cx="2306575" cy="5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" name="Google Shape;2283;p55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284" name="Google Shape;2284;p55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5" name="Google Shape;2285;p55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286" name="Google Shape;2286;p55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55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55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55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0" name="Google Shape;2290;p55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291" name="Google Shape;2291;p55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5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5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5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5" name="Google Shape;2295;p55"/>
          <p:cNvSpPr txBox="1">
            <a:spLocks noGrp="1"/>
          </p:cNvSpPr>
          <p:nvPr>
            <p:ph type="subTitle" idx="1"/>
          </p:nvPr>
        </p:nvSpPr>
        <p:spPr>
          <a:xfrm>
            <a:off x="699013" y="767125"/>
            <a:ext cx="4695000" cy="38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Governo</a:t>
            </a:r>
            <a:endParaRPr sz="12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Dubai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o governo de Dubai está usando blockchain para desenvolver uma série de aplicações, incluindo um sistema de identidade digital, um sistema de votação eletrônica e um sistema de gestão de documentos.</a:t>
            </a:r>
            <a:endParaRPr sz="12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Estônia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o governo da Estônia está usando blockchain para fornecer serviços públicos digitais aos cidadãos, como registros de propriedade, registros de saúde e registros educacionais.</a:t>
            </a:r>
            <a:endParaRPr sz="12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Suécia</a:t>
            </a:r>
            <a:r>
              <a:rPr lang="en" sz="12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: o governo da Suécia está usando blockchain para desenvolver um sistema de identidade digital para os cidadãos.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296" name="Google Shape;2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175" y="975175"/>
            <a:ext cx="2182750" cy="7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288" y="2025425"/>
            <a:ext cx="28003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188" y="3062725"/>
            <a:ext cx="1674595" cy="17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5" name="Google Shape;2475;p58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476" name="Google Shape;2476;p5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7" name="Google Shape;2477;p5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478" name="Google Shape;2478;p5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5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5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5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2" name="Google Shape;2482;p58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483" name="Google Shape;2483;p5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7" name="Google Shape;2487;p58"/>
          <p:cNvSpPr txBox="1">
            <a:spLocks noGrp="1"/>
          </p:cNvSpPr>
          <p:nvPr>
            <p:ph type="subTitle" idx="1"/>
          </p:nvPr>
        </p:nvSpPr>
        <p:spPr>
          <a:xfrm>
            <a:off x="699025" y="767125"/>
            <a:ext cx="5489400" cy="38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Funcionamento</a:t>
            </a:r>
            <a:endParaRPr sz="45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2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Vamos logo pra prática, sem enrolação…</a:t>
            </a:r>
            <a:endParaRPr sz="160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3"/>
              </a:rPr>
              <a:t>Blockchain Demo (andersbrownworth.com)</a:t>
            </a:r>
            <a:endParaRPr sz="160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r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20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488" name="Google Shape;248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800" y="1541599"/>
            <a:ext cx="3188326" cy="23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4" name="Google Shape;2514;p60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515" name="Google Shape;2515;p6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6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517" name="Google Shape;2517;p6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1" name="Google Shape;2521;p60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522" name="Google Shape;2522;p6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6" name="Google Shape;2526;p60"/>
          <p:cNvSpPr txBox="1">
            <a:spLocks noGrp="1"/>
          </p:cNvSpPr>
          <p:nvPr>
            <p:ph type="subTitle" idx="1"/>
          </p:nvPr>
        </p:nvSpPr>
        <p:spPr>
          <a:xfrm>
            <a:off x="750175" y="464725"/>
            <a:ext cx="82365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Rede Descentralizada</a:t>
            </a:r>
            <a:endParaRPr sz="20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527" name="Google Shape;25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427" y="1895700"/>
            <a:ext cx="4716800" cy="25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62"/>
          <p:cNvSpPr txBox="1">
            <a:spLocks noGrp="1"/>
          </p:cNvSpPr>
          <p:nvPr>
            <p:ph type="title"/>
          </p:nvPr>
        </p:nvSpPr>
        <p:spPr>
          <a:xfrm>
            <a:off x="277625" y="73050"/>
            <a:ext cx="2513400" cy="2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04.</a:t>
            </a:r>
            <a:r>
              <a:rPr lang="en" sz="1800"/>
              <a:t> 	A Teoria</a:t>
            </a:r>
            <a:endParaRPr sz="1800"/>
          </a:p>
        </p:txBody>
      </p:sp>
      <p:grpSp>
        <p:nvGrpSpPr>
          <p:cNvPr id="2553" name="Google Shape;2553;p62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554" name="Google Shape;2554;p6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5" name="Google Shape;2555;p6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556" name="Google Shape;2556;p6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6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6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6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0" name="Google Shape;2560;p62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561" name="Google Shape;2561;p6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5" name="Google Shape;2565;p62"/>
          <p:cNvSpPr txBox="1">
            <a:spLocks noGrp="1"/>
          </p:cNvSpPr>
          <p:nvPr>
            <p:ph type="subTitle" idx="1"/>
          </p:nvPr>
        </p:nvSpPr>
        <p:spPr>
          <a:xfrm>
            <a:off x="750175" y="464725"/>
            <a:ext cx="82365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Protocolos de consenço</a:t>
            </a:r>
            <a:endParaRPr sz="20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66" name="Google Shape;2566;p62"/>
          <p:cNvSpPr txBox="1"/>
          <p:nvPr/>
        </p:nvSpPr>
        <p:spPr>
          <a:xfrm>
            <a:off x="949800" y="2126075"/>
            <a:ext cx="2418300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Proof of Work</a:t>
            </a:r>
            <a:endParaRPr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Proof of Stake</a:t>
            </a:r>
            <a:endParaRPr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Proof of Authority</a:t>
            </a:r>
            <a:endParaRPr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2567" name="Google Shape;256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800" y="1271275"/>
            <a:ext cx="5588002" cy="38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63"/>
          <p:cNvSpPr txBox="1">
            <a:spLocks noGrp="1"/>
          </p:cNvSpPr>
          <p:nvPr>
            <p:ph type="title"/>
          </p:nvPr>
        </p:nvSpPr>
        <p:spPr>
          <a:xfrm>
            <a:off x="277625" y="73050"/>
            <a:ext cx="2513400" cy="2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04.</a:t>
            </a:r>
            <a:r>
              <a:rPr lang="en" sz="1800"/>
              <a:t> 	A Teoria</a:t>
            </a:r>
            <a:endParaRPr sz="1800"/>
          </a:p>
        </p:txBody>
      </p:sp>
      <p:grpSp>
        <p:nvGrpSpPr>
          <p:cNvPr id="2573" name="Google Shape;2573;p63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574" name="Google Shape;2574;p63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5" name="Google Shape;2575;p63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576" name="Google Shape;2576;p63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63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63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63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80" name="Google Shape;2580;p63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581" name="Google Shape;2581;p6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5" name="Google Shape;2585;p63"/>
          <p:cNvSpPr txBox="1">
            <a:spLocks noGrp="1"/>
          </p:cNvSpPr>
          <p:nvPr>
            <p:ph type="subTitle" idx="1"/>
          </p:nvPr>
        </p:nvSpPr>
        <p:spPr>
          <a:xfrm>
            <a:off x="750175" y="464725"/>
            <a:ext cx="82365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Web2 vs Web3</a:t>
            </a:r>
            <a:endParaRPr sz="20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586" name="Google Shape;25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13" y="1274150"/>
            <a:ext cx="5337031" cy="38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64"/>
          <p:cNvSpPr txBox="1">
            <a:spLocks noGrp="1"/>
          </p:cNvSpPr>
          <p:nvPr>
            <p:ph type="title"/>
          </p:nvPr>
        </p:nvSpPr>
        <p:spPr>
          <a:xfrm>
            <a:off x="277625" y="73050"/>
            <a:ext cx="2513400" cy="2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04.</a:t>
            </a:r>
            <a:r>
              <a:rPr lang="en" sz="1800"/>
              <a:t> 	A Teoria</a:t>
            </a:r>
            <a:endParaRPr sz="1800"/>
          </a:p>
        </p:txBody>
      </p:sp>
      <p:grpSp>
        <p:nvGrpSpPr>
          <p:cNvPr id="2592" name="Google Shape;2592;p64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593" name="Google Shape;2593;p64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4" name="Google Shape;2594;p64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595" name="Google Shape;2595;p64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64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64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64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9" name="Google Shape;2599;p64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600" name="Google Shape;2600;p6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4" name="Google Shape;2604;p64"/>
          <p:cNvSpPr txBox="1">
            <a:spLocks noGrp="1"/>
          </p:cNvSpPr>
          <p:nvPr>
            <p:ph type="subTitle" idx="1"/>
          </p:nvPr>
        </p:nvSpPr>
        <p:spPr>
          <a:xfrm>
            <a:off x="750175" y="464725"/>
            <a:ext cx="82365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Smart Contract</a:t>
            </a:r>
            <a:endParaRPr sz="20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605" name="Google Shape;26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50" y="1430275"/>
            <a:ext cx="5237025" cy="29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6" name="Google Shape;2606;p64"/>
          <p:cNvPicPr preferRelativeResize="0"/>
          <p:nvPr/>
        </p:nvPicPr>
        <p:blipFill rotWithShape="1">
          <a:blip r:embed="rId4">
            <a:alphaModFix/>
          </a:blip>
          <a:srcRect l="15798" t="27723" r="15059" b="24011"/>
          <a:stretch/>
        </p:blipFill>
        <p:spPr>
          <a:xfrm>
            <a:off x="6535700" y="1979952"/>
            <a:ext cx="2345075" cy="16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57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456" name="Google Shape;2456;p5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7" name="Google Shape;2457;p5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458" name="Google Shape;2458;p5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5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5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5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2" name="Google Shape;2462;p57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463" name="Google Shape;2463;p5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7" name="Google Shape;2467;p57"/>
          <p:cNvSpPr txBox="1">
            <a:spLocks noGrp="1"/>
          </p:cNvSpPr>
          <p:nvPr>
            <p:ph type="subTitle" idx="1"/>
          </p:nvPr>
        </p:nvSpPr>
        <p:spPr>
          <a:xfrm>
            <a:off x="699025" y="767125"/>
            <a:ext cx="5489400" cy="38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Definição</a:t>
            </a:r>
            <a:endParaRPr sz="45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1D5DB"/>
                </a:solidFill>
                <a:latin typeface="Archivo"/>
                <a:ea typeface="Archivo"/>
                <a:cs typeface="Archivo"/>
                <a:sym typeface="Archivo"/>
              </a:rPr>
              <a:t>"Um blockchain é uma estrutura de dados distribuída, imutável e cronologicamente ordenada, composta por blocos conectados através de hashes criptográficos, onde cada bloco contém um conjunto de transações validadas por uma rede descentralizada de participantes (nós)."</a:t>
            </a:r>
            <a:endParaRPr sz="1600">
              <a:solidFill>
                <a:srgbClr val="D1D5DB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r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20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468" name="Google Shape;246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700" y="908713"/>
            <a:ext cx="2219875" cy="22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9" name="Google Shape;2469;p57"/>
          <p:cNvSpPr txBox="1"/>
          <p:nvPr/>
        </p:nvSpPr>
        <p:spPr>
          <a:xfrm>
            <a:off x="6019588" y="3309675"/>
            <a:ext cx="2864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300"/>
              </a:spcBef>
              <a:spcAft>
                <a:spcPts val="11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Andreas M. Antonopoulos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7" name="Google Shape;2067;p44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068" name="Google Shape;2068;p44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9" name="Google Shape;2069;p44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070" name="Google Shape;2070;p44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4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4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4" name="Google Shape;2074;p44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075" name="Google Shape;2075;p4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9" name="Google Shape;2079;p44"/>
          <p:cNvSpPr txBox="1">
            <a:spLocks noGrp="1"/>
          </p:cNvSpPr>
          <p:nvPr>
            <p:ph type="subTitle" idx="1"/>
          </p:nvPr>
        </p:nvSpPr>
        <p:spPr>
          <a:xfrm>
            <a:off x="719600" y="525925"/>
            <a:ext cx="4695000" cy="38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Orbitron"/>
                <a:ea typeface="Orbitron"/>
                <a:cs typeface="Orbitron"/>
                <a:sym typeface="Orbitron"/>
              </a:rPr>
              <a:t>O que é</a:t>
            </a: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sz="45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blockchain?</a:t>
            </a:r>
            <a:endParaRPr sz="45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Blockchain é uma tecnologia de registro de informações em um banco de dados compartilhado, público e descentralizado. </a:t>
            </a:r>
            <a:endParaRPr sz="1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As informações são armazenadas em blocos, que são organizados em uma cadeia. </a:t>
            </a:r>
            <a:endParaRPr sz="1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Cada bloco contém um hash do bloco anterior, o que cria um registro imutável das transações.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80" name="Google Shape;20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675" y="1183575"/>
            <a:ext cx="3424600" cy="26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45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087" name="Google Shape;2087;p45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8" name="Google Shape;2088;p45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089" name="Google Shape;2089;p45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3" name="Google Shape;2093;p45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094" name="Google Shape;2094;p45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8" name="Google Shape;2098;p45"/>
          <p:cNvSpPr txBox="1">
            <a:spLocks noGrp="1"/>
          </p:cNvSpPr>
          <p:nvPr>
            <p:ph type="subTitle" idx="1"/>
          </p:nvPr>
        </p:nvSpPr>
        <p:spPr>
          <a:xfrm>
            <a:off x="744650" y="810875"/>
            <a:ext cx="4695000" cy="38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Pilares</a:t>
            </a:r>
            <a:endParaRPr sz="45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2200"/>
              <a:buFont typeface="Archivo"/>
              <a:buAutoNum type="arabicPeriod"/>
            </a:pPr>
            <a:r>
              <a:rPr lang="en" sz="2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Descentralização.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Font typeface="Archivo"/>
              <a:buAutoNum type="arabicPeriod"/>
            </a:pPr>
            <a:r>
              <a:rPr lang="en" sz="2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Imutabilidade.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Font typeface="Archivo"/>
              <a:buAutoNum type="arabicPeriod"/>
            </a:pPr>
            <a:r>
              <a:rPr lang="en" sz="2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Consenso.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Font typeface="Archivo"/>
              <a:buAutoNum type="arabicPeriod"/>
            </a:pPr>
            <a:r>
              <a:rPr lang="en" sz="2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Segurança.</a:t>
            </a:r>
            <a:endParaRPr sz="22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Font typeface="Archivo"/>
              <a:buAutoNum type="arabicPeriod"/>
            </a:pPr>
            <a:r>
              <a:rPr lang="en" sz="2200">
                <a:solidFill>
                  <a:srgbClr val="E3E3E3"/>
                </a:solidFill>
                <a:latin typeface="Archivo"/>
                <a:ea typeface="Archivo"/>
                <a:cs typeface="Archivo"/>
                <a:sym typeface="Archivo"/>
              </a:rPr>
              <a:t>Transparência.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99" name="Google Shape;20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375" y="1296913"/>
            <a:ext cx="3399550" cy="254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5" name="Google Shape;2105;p46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106" name="Google Shape;2106;p46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7" name="Google Shape;2107;p46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108" name="Google Shape;2108;p46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6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6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6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2" name="Google Shape;2112;p46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113" name="Google Shape;2113;p4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7" name="Google Shape;2117;p46"/>
          <p:cNvSpPr txBox="1">
            <a:spLocks noGrp="1"/>
          </p:cNvSpPr>
          <p:nvPr>
            <p:ph type="subTitle" idx="1"/>
          </p:nvPr>
        </p:nvSpPr>
        <p:spPr>
          <a:xfrm>
            <a:off x="764508" y="1313300"/>
            <a:ext cx="77517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D5DB"/>
                </a:solidFill>
                <a:latin typeface="Archivo"/>
                <a:ea typeface="Archivo"/>
                <a:cs typeface="Archivo"/>
                <a:sym typeface="Archivo"/>
              </a:rPr>
              <a:t>A descentralização é um dos princípios mais importantes de uma rede blockchain. Em vez de depender de uma autoridade central, o blockchain opera em uma rede distribuída de computadores chamados nós. Cada agrupamento de nó possui uma cópia completa do livro-razão (blockchain) e participa do processo de validação das transações. Isso elimina a necessidade de uma autoridade central e torna a rede mais resistente a falhas e ataques.</a:t>
            </a:r>
            <a:endParaRPr sz="18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rgbClr val="E3E3E3"/>
              </a:solidFill>
              <a:highlight>
                <a:srgbClr val="13131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18" name="Google Shape;2118;p46"/>
          <p:cNvSpPr txBox="1"/>
          <p:nvPr/>
        </p:nvSpPr>
        <p:spPr>
          <a:xfrm>
            <a:off x="774450" y="445675"/>
            <a:ext cx="7751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Descentralização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4" name="Google Shape;2124;p47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125" name="Google Shape;2125;p4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6" name="Google Shape;2126;p4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127" name="Google Shape;2127;p4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1" name="Google Shape;2131;p47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132" name="Google Shape;2132;p4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6" name="Google Shape;2136;p47"/>
          <p:cNvSpPr txBox="1">
            <a:spLocks noGrp="1"/>
          </p:cNvSpPr>
          <p:nvPr>
            <p:ph type="subTitle" idx="1"/>
          </p:nvPr>
        </p:nvSpPr>
        <p:spPr>
          <a:xfrm>
            <a:off x="764508" y="1313300"/>
            <a:ext cx="77517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D5DB"/>
                </a:solidFill>
                <a:latin typeface="Archivo"/>
                <a:ea typeface="Archivo"/>
                <a:cs typeface="Archivo"/>
                <a:sym typeface="Archivo"/>
              </a:rPr>
              <a:t>A imutabilidade é uma característica chave do blockchain que garante que as transações registradas têm uma probabilidade baixíssima de serem alteradas ou apagadas após terem sido adicionadas à cadeia de blocos. Uma vez que uma transação é validada e adicionada ao blockchain, ela se torna parte do histórico permanente e é virtualmente impossível de ser modificada, garantindo a integridade dos dados.</a:t>
            </a:r>
            <a:endParaRPr sz="24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rgbClr val="E3E3E3"/>
              </a:solidFill>
              <a:highlight>
                <a:srgbClr val="13131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37" name="Google Shape;2137;p47"/>
          <p:cNvSpPr txBox="1"/>
          <p:nvPr/>
        </p:nvSpPr>
        <p:spPr>
          <a:xfrm>
            <a:off x="774450" y="445675"/>
            <a:ext cx="7751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Imutabilidade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3" name="Google Shape;2143;p48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144" name="Google Shape;2144;p4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5" name="Google Shape;2145;p4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146" name="Google Shape;2146;p4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8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151" name="Google Shape;2151;p4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8"/>
          <p:cNvSpPr txBox="1">
            <a:spLocks noGrp="1"/>
          </p:cNvSpPr>
          <p:nvPr>
            <p:ph type="subTitle" idx="1"/>
          </p:nvPr>
        </p:nvSpPr>
        <p:spPr>
          <a:xfrm>
            <a:off x="764508" y="1313300"/>
            <a:ext cx="77517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D5DB"/>
                </a:solidFill>
                <a:latin typeface="Archivo"/>
                <a:ea typeface="Archivo"/>
                <a:cs typeface="Archivo"/>
                <a:sym typeface="Archivo"/>
              </a:rPr>
              <a:t>O consenso é o processo pelo qual os nós na rede blockchain concordam com o estado atual do livro-razão e validam novas transações antes de serem adicionadas ao blockchain. Existem várias formas de alcançar o consenso, como Proof of Work (Prova de Trabalho), Proof of Stake (Prova de Participação) e outros algoritmos de consenso. O consenso garante que todos os participantes da rede concordem com o mesmo conjunto de regras, evitando a necessidade de uma autoridade central para validar as transações.</a:t>
            </a:r>
            <a:endParaRPr sz="300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rgbClr val="E3E3E3"/>
              </a:solidFill>
              <a:highlight>
                <a:srgbClr val="13131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56" name="Google Shape;2156;p48"/>
          <p:cNvSpPr txBox="1"/>
          <p:nvPr/>
        </p:nvSpPr>
        <p:spPr>
          <a:xfrm>
            <a:off x="774450" y="445675"/>
            <a:ext cx="7751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Consenso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49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163" name="Google Shape;2163;p4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4" name="Google Shape;2164;p4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165" name="Google Shape;2165;p4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9" name="Google Shape;2169;p49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170" name="Google Shape;2170;p4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4" name="Google Shape;2174;p49"/>
          <p:cNvSpPr txBox="1">
            <a:spLocks noGrp="1"/>
          </p:cNvSpPr>
          <p:nvPr>
            <p:ph type="subTitle" idx="1"/>
          </p:nvPr>
        </p:nvSpPr>
        <p:spPr>
          <a:xfrm>
            <a:off x="764508" y="1313300"/>
            <a:ext cx="77517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1D5DB"/>
                </a:solidFill>
                <a:latin typeface="Archivo"/>
                <a:ea typeface="Archivo"/>
                <a:cs typeface="Archivo"/>
                <a:sym typeface="Archivo"/>
              </a:rPr>
              <a:t>A segurança é um aspecto crítico de uma rede blockchain. Ela é alcançada por meio do uso de criptografia robusta para proteger os dados e garantir que apenas os proprietários legítimos possam acessar e realizar transações no blockchain. A combinação de criptografia e descentralização torna o blockchain altamente seguro contra ataques maliciosos.</a:t>
            </a:r>
            <a:endParaRPr sz="3600" dirty="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 dirty="0">
              <a:solidFill>
                <a:srgbClr val="E3E3E3"/>
              </a:solidFill>
              <a:highlight>
                <a:srgbClr val="13131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175" name="Google Shape;2175;p49"/>
          <p:cNvSpPr txBox="1"/>
          <p:nvPr/>
        </p:nvSpPr>
        <p:spPr>
          <a:xfrm>
            <a:off x="774450" y="445675"/>
            <a:ext cx="7751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Segurança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" name="Google Shape;2181;p50"/>
          <p:cNvGrpSpPr/>
          <p:nvPr/>
        </p:nvGrpSpPr>
        <p:grpSpPr>
          <a:xfrm>
            <a:off x="110060" y="4617929"/>
            <a:ext cx="518269" cy="328105"/>
            <a:chOff x="783960" y="4261704"/>
            <a:chExt cx="518269" cy="328105"/>
          </a:xfrm>
        </p:grpSpPr>
        <p:sp>
          <p:nvSpPr>
            <p:cNvPr id="2182" name="Google Shape;2182;p5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3" name="Google Shape;2183;p5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184" name="Google Shape;2184;p5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5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5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5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8" name="Google Shape;2188;p50"/>
          <p:cNvGrpSpPr/>
          <p:nvPr/>
        </p:nvGrpSpPr>
        <p:grpSpPr>
          <a:xfrm>
            <a:off x="110062" y="1836474"/>
            <a:ext cx="609540" cy="583574"/>
            <a:chOff x="3105300" y="593625"/>
            <a:chExt cx="256800" cy="245850"/>
          </a:xfrm>
        </p:grpSpPr>
        <p:sp>
          <p:nvSpPr>
            <p:cNvPr id="2189" name="Google Shape;2189;p5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50"/>
          <p:cNvSpPr txBox="1">
            <a:spLocks noGrp="1"/>
          </p:cNvSpPr>
          <p:nvPr>
            <p:ph type="subTitle" idx="1"/>
          </p:nvPr>
        </p:nvSpPr>
        <p:spPr>
          <a:xfrm>
            <a:off x="764508" y="1313300"/>
            <a:ext cx="77517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1D5DB"/>
                </a:solidFill>
                <a:latin typeface="Archivo"/>
                <a:ea typeface="Archivo"/>
                <a:cs typeface="Archivo"/>
                <a:sym typeface="Archivo"/>
              </a:rPr>
              <a:t>A transparência é promovida pelo fato de que todas as transações registradas no blockchain são visíveis a todos os participantes da rede. Isso cria um ambiente aberto em que as informações são facilmente auditáveis e verifica-se a integridade do sistema.</a:t>
            </a:r>
            <a:endParaRPr sz="4200" dirty="0">
              <a:solidFill>
                <a:srgbClr val="E3E3E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 dirty="0">
              <a:solidFill>
                <a:srgbClr val="E3E3E3"/>
              </a:solidFill>
              <a:highlight>
                <a:srgbClr val="13131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194" name="Google Shape;2194;p50"/>
          <p:cNvSpPr txBox="1"/>
          <p:nvPr/>
        </p:nvSpPr>
        <p:spPr>
          <a:xfrm>
            <a:off x="774450" y="445675"/>
            <a:ext cx="7751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Transparência</a:t>
            </a:r>
            <a:endParaRPr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770</Words>
  <Application>Microsoft Office PowerPoint</Application>
  <PresentationFormat>On-screen Show (16:9)</PresentationFormat>
  <Paragraphs>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Orbitron</vt:lpstr>
      <vt:lpstr>Arial</vt:lpstr>
      <vt:lpstr>Archivo Light</vt:lpstr>
      <vt:lpstr>PT Sans</vt:lpstr>
      <vt:lpstr>Roboto Condensed Light</vt:lpstr>
      <vt:lpstr>Archivo</vt:lpstr>
      <vt:lpstr>Cuprum</vt:lpstr>
      <vt:lpstr>Virtual Metaverse Project Proposal by Slidesgo</vt:lpstr>
      <vt:lpstr>BLOCKCHAIN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04.  A Teoria</vt:lpstr>
      <vt:lpstr>04.  A Teoria</vt:lpstr>
      <vt:lpstr>04.  A Teoria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WORKBLOCK</dc:title>
  <dc:creator>Gilmar Santana</dc:creator>
  <cp:lastModifiedBy>Gilmar Santana</cp:lastModifiedBy>
  <cp:revision>1</cp:revision>
  <dcterms:modified xsi:type="dcterms:W3CDTF">2023-10-14T12:35:19Z</dcterms:modified>
</cp:coreProperties>
</file>