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11"/>
  </p:notesMasterIdLst>
  <p:sldIdLst>
    <p:sldId id="256" r:id="rId5"/>
    <p:sldId id="257" r:id="rId6"/>
    <p:sldId id="258" r:id="rId7"/>
    <p:sldId id="263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1A5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60FEF6-B1BF-42D5-A13D-622E52AEF55D}" v="46" dt="2018-05-18T02:32:00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803" autoAdjust="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7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w Future" userId="8da5050b8b55c378" providerId="LiveId" clId="{4D02ABE1-36FB-4E8F-BA02-E6F5C8234ACF}"/>
    <pc:docChg chg="undo modSld modMainMaster">
      <pc:chgData name="New Future" userId="8da5050b8b55c378" providerId="LiveId" clId="{4D02ABE1-36FB-4E8F-BA02-E6F5C8234ACF}" dt="2018-05-18T02:32:00.220" v="45" actId="1076"/>
      <pc:docMkLst>
        <pc:docMk/>
      </pc:docMkLst>
      <pc:sldChg chg="modSp">
        <pc:chgData name="New Future" userId="8da5050b8b55c378" providerId="LiveId" clId="{4D02ABE1-36FB-4E8F-BA02-E6F5C8234ACF}" dt="2018-05-18T02:28:33.347" v="0"/>
        <pc:sldMkLst>
          <pc:docMk/>
          <pc:sldMk cId="4146261063" sldId="274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4146261063" sldId="274"/>
            <ac:spMk id="2" creationId="{79F7436C-195E-4920-9427-6B85ADE862D0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4146261063" sldId="274"/>
            <ac:spMk id="3" creationId="{500542A7-42FD-4CC4-B0E2-E8F6564F9CB1}"/>
          </ac:spMkLst>
        </pc:sp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1356347666" sldId="276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1356347666" sldId="276"/>
            <ac:spMk id="10" creationId="{403CF9C9-1BB4-40F1-8A86-0C9EE96C8086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1356347666" sldId="276"/>
            <ac:spMk id="12" creationId="{AFAD4047-DD7A-4614-9718-88D626FAC62B}"/>
          </ac:spMkLst>
        </pc:sp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3060946098" sldId="278"/>
        </pc:sldMkLst>
        <pc:grpChg chg="mod">
          <ac:chgData name="New Future" userId="8da5050b8b55c378" providerId="LiveId" clId="{4D02ABE1-36FB-4E8F-BA02-E6F5C8234ACF}" dt="2018-05-18T02:28:33.347" v="0"/>
          <ac:grpSpMkLst>
            <pc:docMk/>
            <pc:sldMk cId="3060946098" sldId="278"/>
            <ac:grpSpMk id="12" creationId="{00000000-0000-0000-0000-000000000000}"/>
          </ac:grpSpMkLst>
        </pc:grp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1470110514" sldId="279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1470110514" sldId="279"/>
            <ac:spMk id="4" creationId="{2F1E65E9-404A-43E6-AD68-0221522D874F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1470110514" sldId="279"/>
            <ac:spMk id="8" creationId="{FB9F1BAF-D148-440E-85A8-A16FA6172C3E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1470110514" sldId="279"/>
            <ac:picMk id="6" creationId="{7520659F-23D9-4CDB-B188-002BC201CC89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494024248" sldId="282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494024248" sldId="282"/>
            <ac:spMk id="3" creationId="{6C166994-71EB-4DE9-9618-8F47391046A2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494024248" sldId="282"/>
            <ac:spMk id="6" creationId="{070015C8-CFA0-4A2F-AA95-9D579D8E3954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494024248" sldId="282"/>
            <ac:spMk id="28" creationId="{703E60DD-85B1-4A79-A5A5-967D07F93E71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494024248" sldId="282"/>
            <ac:spMk id="29" creationId="{F8C61DC8-1221-491F-AC50-03266A4041EA}"/>
          </ac:spMkLst>
        </pc:spChg>
        <pc:grpChg chg="mod">
          <ac:chgData name="New Future" userId="8da5050b8b55c378" providerId="LiveId" clId="{4D02ABE1-36FB-4E8F-BA02-E6F5C8234ACF}" dt="2018-05-18T02:28:33.347" v="0"/>
          <ac:grpSpMkLst>
            <pc:docMk/>
            <pc:sldMk cId="494024248" sldId="282"/>
            <ac:grpSpMk id="8" creationId="{F55BA88F-E684-4B98-9C06-C1D794F95B8C}"/>
          </ac:grpSpMkLst>
        </pc:grpChg>
        <pc:grpChg chg="mod">
          <ac:chgData name="New Future" userId="8da5050b8b55c378" providerId="LiveId" clId="{4D02ABE1-36FB-4E8F-BA02-E6F5C8234ACF}" dt="2018-05-18T02:28:33.347" v="0"/>
          <ac:grpSpMkLst>
            <pc:docMk/>
            <pc:sldMk cId="494024248" sldId="282"/>
            <ac:grpSpMk id="10" creationId="{11AC5757-2285-4879-8D9D-565814426D06}"/>
          </ac:grpSpMkLst>
        </pc:grpChg>
        <pc:graphicFrameChg chg="mod">
          <ac:chgData name="New Future" userId="8da5050b8b55c378" providerId="LiveId" clId="{4D02ABE1-36FB-4E8F-BA02-E6F5C8234ACF}" dt="2018-05-18T02:28:33.347" v="0"/>
          <ac:graphicFrameMkLst>
            <pc:docMk/>
            <pc:sldMk cId="494024248" sldId="282"/>
            <ac:graphicFrameMk id="25" creationId="{5F3649E0-F210-419F-9F65-E6F292F80343}"/>
          </ac:graphicFrameMkLst>
        </pc:graphicFrameChg>
        <pc:picChg chg="mod">
          <ac:chgData name="New Future" userId="8da5050b8b55c378" providerId="LiveId" clId="{4D02ABE1-36FB-4E8F-BA02-E6F5C8234ACF}" dt="2018-05-18T02:28:33.347" v="0"/>
          <ac:picMkLst>
            <pc:docMk/>
            <pc:sldMk cId="494024248" sldId="282"/>
            <ac:picMk id="2052" creationId="{0A113DCC-4F7C-4B7C-BD5D-659FA963637C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494024248" sldId="282"/>
            <ac:picMk id="2056" creationId="{0C892233-ED09-4968-894D-2EC08412D0B1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322008899" sldId="283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322008899" sldId="283"/>
            <ac:spMk id="6" creationId="{73161135-1F1C-40AC-9F65-211E154220C4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322008899" sldId="283"/>
            <ac:spMk id="7" creationId="{9E9C94CA-A922-4983-BE3A-7B552723DC4F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322008899" sldId="283"/>
            <ac:spMk id="8" creationId="{A09A60E4-BDFF-4AF7-96D2-B0625318A412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322008899" sldId="283"/>
            <ac:picMk id="9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322008899" sldId="283"/>
            <ac:picMk id="10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322008899" sldId="283"/>
            <ac:picMk id="1026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873121127" sldId="284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873121127" sldId="284"/>
            <ac:spMk id="3" creationId="{D9D56128-A8F2-4E5E-84C1-94403F51E453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873121127" sldId="284"/>
            <ac:spMk id="5" creationId="{D9D56128-A8F2-4E5E-84C1-94403F51E453}"/>
          </ac:spMkLst>
        </pc:sp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516055664" sldId="285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516055664" sldId="285"/>
            <ac:spMk id="3" creationId="{45E8D921-8D25-4A08-881D-70323CEBF9E0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516055664" sldId="285"/>
            <ac:spMk id="6" creationId="{67106F54-41F4-4B9D-B408-A489E1A4FE4B}"/>
          </ac:spMkLst>
        </pc:sp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3345203874" sldId="287"/>
        </pc:sldMkLst>
        <pc:picChg chg="mod">
          <ac:chgData name="New Future" userId="8da5050b8b55c378" providerId="LiveId" clId="{4D02ABE1-36FB-4E8F-BA02-E6F5C8234ACF}" dt="2018-05-18T02:28:33.347" v="0"/>
          <ac:picMkLst>
            <pc:docMk/>
            <pc:sldMk cId="3345203874" sldId="287"/>
            <ac:picMk id="5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3345203874" sldId="287"/>
            <ac:picMk id="7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3345203874" sldId="287"/>
            <ac:picMk id="3074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2672151624" sldId="288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2672151624" sldId="288"/>
            <ac:spMk id="3" creationId="{E24F78BF-811E-4EA4-B32A-658A73AA3370}"/>
          </ac:spMkLst>
        </pc:sp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1968245480" sldId="289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1968245480" sldId="289"/>
            <ac:spMk id="3" creationId="{750F097C-0A23-4A76-8D6C-9B8D732C6E54}"/>
          </ac:spMkLst>
        </pc:sp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608656913" sldId="291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608656913" sldId="291"/>
            <ac:spMk id="8" creationId="{9E9C94CA-A922-4983-BE3A-7B552723DC4F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608656913" sldId="291"/>
            <ac:spMk id="9" creationId="{9E9C94CA-A922-4983-BE3A-7B552723DC4F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608656913" sldId="291"/>
            <ac:spMk id="10" creationId="{9E9C94CA-A922-4983-BE3A-7B552723DC4F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608656913" sldId="291"/>
            <ac:spMk id="11" creationId="{00000000-0000-0000-0000-000000000000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608656913" sldId="291"/>
            <ac:picMk id="5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608656913" sldId="291"/>
            <ac:picMk id="6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608656913" sldId="291"/>
            <ac:picMk id="7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3606829747" sldId="292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3606829747" sldId="292"/>
            <ac:spMk id="4" creationId="{7BC22118-7B7A-4260-8594-4A5A123DB3C6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3606829747" sldId="292"/>
            <ac:picMk id="8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369154401" sldId="293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369154401" sldId="293"/>
            <ac:spMk id="7" creationId="{B3D51B0B-996C-4FE0-A411-11BC320EC2BA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369154401" sldId="293"/>
            <ac:picMk id="5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3511658263" sldId="295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3511658263" sldId="295"/>
            <ac:spMk id="8" creationId="{9E9C94CA-A922-4983-BE3A-7B552723DC4F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3511658263" sldId="295"/>
            <ac:spMk id="9" creationId="{9E9C94CA-A922-4983-BE3A-7B552723DC4F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3511658263" sldId="295"/>
            <ac:spMk id="10" creationId="{9E9C94CA-A922-4983-BE3A-7B552723DC4F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3511658263" sldId="295"/>
            <ac:picMk id="5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3511658263" sldId="295"/>
            <ac:picMk id="6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3511658263" sldId="295"/>
            <ac:picMk id="7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1076151069" sldId="296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1076151069" sldId="296"/>
            <ac:spMk id="8" creationId="{00000000-0000-0000-0000-000000000000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1076151069" sldId="296"/>
            <ac:picMk id="6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1076151069" sldId="296"/>
            <ac:picMk id="7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2346251626" sldId="297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2346251626" sldId="297"/>
            <ac:spMk id="6" creationId="{00000000-0000-0000-0000-000000000000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346251626" sldId="297"/>
            <ac:picMk id="5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1204449994" sldId="298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1204449994" sldId="298"/>
            <ac:spMk id="7" creationId="{9E9C94CA-A922-4983-BE3A-7B552723DC4F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1204449994" sldId="298"/>
            <ac:spMk id="8" creationId="{00000000-0000-0000-0000-000000000000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1204449994" sldId="298"/>
            <ac:picMk id="5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1204449994" sldId="298"/>
            <ac:picMk id="6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378575512" sldId="299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378575512" sldId="299"/>
            <ac:spMk id="5" creationId="{00000000-0000-0000-0000-000000000000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378575512" sldId="299"/>
            <ac:picMk id="7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3815726054" sldId="300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3815726054" sldId="300"/>
            <ac:spMk id="3" creationId="{B3D51B0B-996C-4FE0-A411-11BC320EC2BA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3815726054" sldId="300"/>
            <ac:spMk id="8" creationId="{B3D51B0B-996C-4FE0-A411-11BC320EC2BA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3815726054" sldId="300"/>
            <ac:picMk id="5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3815726054" sldId="300"/>
            <ac:picMk id="7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2390804119" sldId="301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2390804119" sldId="301"/>
            <ac:spMk id="3" creationId="{E24F78BF-811E-4EA4-B32A-658A73AA3370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390804119" sldId="301"/>
            <ac:picMk id="8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390804119" sldId="301"/>
            <ac:picMk id="10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2023014065" sldId="302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2023014065" sldId="302"/>
            <ac:spMk id="8" creationId="{00000000-0000-0000-0000-000000000000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023014065" sldId="302"/>
            <ac:picMk id="6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023014065" sldId="302"/>
            <ac:picMk id="7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2279899202" sldId="303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2279899202" sldId="303"/>
            <ac:spMk id="3" creationId="{B64FF3A4-0F47-48EA-84B5-8957775FD3C4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2279899202" sldId="303"/>
            <ac:spMk id="7" creationId="{00000000-0000-0000-0000-000000000000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2279899202" sldId="303"/>
            <ac:spMk id="8" creationId="{00000000-0000-0000-0000-000000000000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279899202" sldId="303"/>
            <ac:picMk id="5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279899202" sldId="303"/>
            <ac:picMk id="6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279899202" sldId="303"/>
            <ac:picMk id="9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2538675026" sldId="304"/>
        </pc:sldMkLst>
        <pc:picChg chg="mod">
          <ac:chgData name="New Future" userId="8da5050b8b55c378" providerId="LiveId" clId="{4D02ABE1-36FB-4E8F-BA02-E6F5C8234ACF}" dt="2018-05-18T02:28:33.347" v="0"/>
          <ac:picMkLst>
            <pc:docMk/>
            <pc:sldMk cId="2538675026" sldId="304"/>
            <ac:picMk id="5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3559784789" sldId="305"/>
        </pc:sldMkLst>
        <pc:grpChg chg="mod">
          <ac:chgData name="New Future" userId="8da5050b8b55c378" providerId="LiveId" clId="{4D02ABE1-36FB-4E8F-BA02-E6F5C8234ACF}" dt="2018-05-18T02:28:33.347" v="0"/>
          <ac:grpSpMkLst>
            <pc:docMk/>
            <pc:sldMk cId="3559784789" sldId="305"/>
            <ac:grpSpMk id="5" creationId="{00000000-0000-0000-0000-000000000000}"/>
          </ac:grpSpMkLst>
        </pc:grp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3012714541" sldId="306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3012714541" sldId="306"/>
            <ac:spMk id="7" creationId="{B64FF3A4-0F47-48EA-84B5-8957775FD3C4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3012714541" sldId="306"/>
            <ac:picMk id="5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2328697204" sldId="308"/>
        </pc:sldMkLst>
        <pc:grpChg chg="mod">
          <ac:chgData name="New Future" userId="8da5050b8b55c378" providerId="LiveId" clId="{4D02ABE1-36FB-4E8F-BA02-E6F5C8234ACF}" dt="2018-05-18T02:28:33.347" v="0"/>
          <ac:grpSpMkLst>
            <pc:docMk/>
            <pc:sldMk cId="2328697204" sldId="308"/>
            <ac:grpSpMk id="46" creationId="{00000000-0000-0000-0000-000000000000}"/>
          </ac:grpSpMkLst>
        </pc:grpChg>
        <pc:grpChg chg="mod">
          <ac:chgData name="New Future" userId="8da5050b8b55c378" providerId="LiveId" clId="{4D02ABE1-36FB-4E8F-BA02-E6F5C8234ACF}" dt="2018-05-18T02:28:33.347" v="0"/>
          <ac:grpSpMkLst>
            <pc:docMk/>
            <pc:sldMk cId="2328697204" sldId="308"/>
            <ac:grpSpMk id="56" creationId="{00000000-0000-0000-0000-000000000000}"/>
          </ac:grpSpMkLst>
        </pc:grpChg>
        <pc:grpChg chg="mod">
          <ac:chgData name="New Future" userId="8da5050b8b55c378" providerId="LiveId" clId="{4D02ABE1-36FB-4E8F-BA02-E6F5C8234ACF}" dt="2018-05-18T02:28:33.347" v="0"/>
          <ac:grpSpMkLst>
            <pc:docMk/>
            <pc:sldMk cId="2328697204" sldId="308"/>
            <ac:grpSpMk id="63" creationId="{00000000-0000-0000-0000-000000000000}"/>
          </ac:grpSpMkLst>
        </pc:grpChg>
        <pc:grpChg chg="mod">
          <ac:chgData name="New Future" userId="8da5050b8b55c378" providerId="LiveId" clId="{4D02ABE1-36FB-4E8F-BA02-E6F5C8234ACF}" dt="2018-05-18T02:28:33.347" v="0"/>
          <ac:grpSpMkLst>
            <pc:docMk/>
            <pc:sldMk cId="2328697204" sldId="308"/>
            <ac:grpSpMk id="78" creationId="{00000000-0000-0000-0000-000000000000}"/>
          </ac:grpSpMkLst>
        </pc:grpChg>
        <pc:grpChg chg="mod">
          <ac:chgData name="New Future" userId="8da5050b8b55c378" providerId="LiveId" clId="{4D02ABE1-36FB-4E8F-BA02-E6F5C8234ACF}" dt="2018-05-18T02:28:33.347" v="0"/>
          <ac:grpSpMkLst>
            <pc:docMk/>
            <pc:sldMk cId="2328697204" sldId="308"/>
            <ac:grpSpMk id="85" creationId="{00000000-0000-0000-0000-000000000000}"/>
          </ac:grpSpMkLst>
        </pc:grp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3432605031" sldId="309"/>
        </pc:sldMkLst>
        <pc:picChg chg="mod">
          <ac:chgData name="New Future" userId="8da5050b8b55c378" providerId="LiveId" clId="{4D02ABE1-36FB-4E8F-BA02-E6F5C8234ACF}" dt="2018-05-18T02:28:33.347" v="0"/>
          <ac:picMkLst>
            <pc:docMk/>
            <pc:sldMk cId="3432605031" sldId="309"/>
            <ac:picMk id="7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3432605031" sldId="309"/>
            <ac:picMk id="9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3432605031" sldId="309"/>
            <ac:picMk id="10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4289308057" sldId="311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4289308057" sldId="311"/>
            <ac:spMk id="3" creationId="{E0F96599-2359-414C-BBF6-3D1FC647FA95}"/>
          </ac:spMkLst>
        </pc:sp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1441701099" sldId="314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1441701099" sldId="314"/>
            <ac:spMk id="3" creationId="{B9C3259D-B10A-45F6-A593-75AAE374A26D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1441701099" sldId="314"/>
            <ac:spMk id="4" creationId="{4147DDC6-C021-42F8-A617-0B5666BBF4EE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1441701099" sldId="314"/>
            <ac:spMk id="5" creationId="{00000000-0000-0000-0000-000000000000}"/>
          </ac:spMkLst>
        </pc:sp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1980078671" sldId="315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1980078671" sldId="315"/>
            <ac:spMk id="7" creationId="{9E9C94CA-A922-4983-BE3A-7B552723DC4F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1980078671" sldId="315"/>
            <ac:spMk id="8" creationId="{9E9C94CA-A922-4983-BE3A-7B552723DC4F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1980078671" sldId="315"/>
            <ac:picMk id="5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1980078671" sldId="315"/>
            <ac:picMk id="6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2869242015" sldId="316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2869242015" sldId="316"/>
            <ac:spMk id="8" creationId="{9E9C94CA-A922-4983-BE3A-7B552723DC4F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2869242015" sldId="316"/>
            <ac:spMk id="9" creationId="{9E9C94CA-A922-4983-BE3A-7B552723DC4F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2869242015" sldId="316"/>
            <ac:spMk id="10" creationId="{9E9C94CA-A922-4983-BE3A-7B552723DC4F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869242015" sldId="316"/>
            <ac:picMk id="5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869242015" sldId="316"/>
            <ac:picMk id="6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869242015" sldId="316"/>
            <ac:picMk id="7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3897743806" sldId="317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3897743806" sldId="317"/>
            <ac:spMk id="8" creationId="{00000000-0000-0000-0000-000000000000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3897743806" sldId="317"/>
            <ac:spMk id="9" creationId="{00000000-0000-0000-0000-000000000000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3897743806" sldId="317"/>
            <ac:spMk id="10" creationId="{00000000-0000-0000-0000-000000000000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3897743806" sldId="317"/>
            <ac:spMk id="11" creationId="{00000000-0000-0000-0000-000000000000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3897743806" sldId="317"/>
            <ac:picMk id="6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1406110611" sldId="318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1406110611" sldId="318"/>
            <ac:spMk id="3" creationId="{EA2E075E-A56B-4C01-B3BE-44148A3D7A90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1406110611" sldId="318"/>
            <ac:spMk id="5" creationId="{EA2E075E-A56B-4C01-B3BE-44148A3D7A90}"/>
          </ac:spMkLst>
        </pc:sp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1216269481" sldId="319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1216269481" sldId="319"/>
            <ac:spMk id="7" creationId="{9E9C94CA-A922-4983-BE3A-7B552723DC4F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1216269481" sldId="319"/>
            <ac:spMk id="8" creationId="{9E9C94CA-A922-4983-BE3A-7B552723DC4F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1216269481" sldId="319"/>
            <ac:picMk id="5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1216269481" sldId="319"/>
            <ac:picMk id="6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251573805" sldId="320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251573805" sldId="320"/>
            <ac:spMk id="7" creationId="{00000000-0000-0000-0000-000000000000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251573805" sldId="320"/>
            <ac:spMk id="8" creationId="{00000000-0000-0000-0000-000000000000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51573805" sldId="320"/>
            <ac:picMk id="5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51573805" sldId="320"/>
            <ac:picMk id="6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3354678498" sldId="321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3354678498" sldId="321"/>
            <ac:spMk id="2" creationId="{A6DDA8E5-E288-480D-8B1E-E8D1BAF46415}"/>
          </ac:spMkLst>
        </pc:sp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3184865817" sldId="322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3184865817" sldId="322"/>
            <ac:spMk id="2" creationId="{A6DDA8E5-E288-480D-8B1E-E8D1BAF46415}"/>
          </ac:spMkLst>
        </pc:sp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4190867767" sldId="323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4190867767" sldId="323"/>
            <ac:spMk id="10" creationId="{00000000-0000-0000-0000-000000000000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4190867767" sldId="323"/>
            <ac:picMk id="5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4190867767" sldId="323"/>
            <ac:picMk id="6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4190867767" sldId="323"/>
            <ac:picMk id="7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195467741" sldId="324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195467741" sldId="324"/>
            <ac:spMk id="8" creationId="{00000000-0000-0000-0000-000000000000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195467741" sldId="324"/>
            <ac:spMk id="9" creationId="{00000000-0000-0000-0000-000000000000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195467741" sldId="324"/>
            <ac:spMk id="10" creationId="{00000000-0000-0000-0000-000000000000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195467741" sldId="324"/>
            <ac:picMk id="6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195467741" sldId="324"/>
            <ac:picMk id="7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3013512547" sldId="325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3013512547" sldId="325"/>
            <ac:spMk id="2" creationId="{A6DDA8E5-E288-480D-8B1E-E8D1BAF46415}"/>
          </ac:spMkLst>
        </pc:sp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959985022" sldId="326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959985022" sldId="326"/>
            <ac:spMk id="7" creationId="{00000000-0000-0000-0000-000000000000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959985022" sldId="326"/>
            <ac:picMk id="5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959985022" sldId="326"/>
            <ac:picMk id="6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2824636762" sldId="327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2824636762" sldId="327"/>
            <ac:spMk id="2" creationId="{A6DDA8E5-E288-480D-8B1E-E8D1BAF46415}"/>
          </ac:spMkLst>
        </pc:sp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3154232071" sldId="328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3154232071" sldId="328"/>
            <ac:spMk id="9" creationId="{9E9C94CA-A922-4983-BE3A-7B552723DC4F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3154232071" sldId="328"/>
            <ac:spMk id="10" creationId="{9E9C94CA-A922-4983-BE3A-7B552723DC4F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3154232071" sldId="328"/>
            <ac:picMk id="5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3154232071" sldId="328"/>
            <ac:picMk id="6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3154232071" sldId="328"/>
            <ac:picMk id="7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3154232071" sldId="328"/>
            <ac:picMk id="8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3154232071" sldId="328"/>
            <ac:picMk id="11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3154232071" sldId="328"/>
            <ac:picMk id="12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205613079" sldId="329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205613079" sldId="329"/>
            <ac:spMk id="11" creationId="{9E9C94CA-A922-4983-BE3A-7B552723DC4F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205613079" sldId="329"/>
            <ac:spMk id="12" creationId="{9E9C94CA-A922-4983-BE3A-7B552723DC4F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05613079" sldId="329"/>
            <ac:picMk id="9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05613079" sldId="329"/>
            <ac:picMk id="10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05613079" sldId="329"/>
            <ac:picMk id="14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05613079" sldId="329"/>
            <ac:picMk id="15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05613079" sldId="329"/>
            <ac:picMk id="17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05613079" sldId="329"/>
            <ac:picMk id="18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2730294856" sldId="330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2730294856" sldId="330"/>
            <ac:spMk id="9" creationId="{9E9C94CA-A922-4983-BE3A-7B552723DC4F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2730294856" sldId="330"/>
            <ac:spMk id="10" creationId="{9E9C94CA-A922-4983-BE3A-7B552723DC4F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730294856" sldId="330"/>
            <ac:picMk id="5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730294856" sldId="330"/>
            <ac:picMk id="6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730294856" sldId="330"/>
            <ac:picMk id="7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730294856" sldId="330"/>
            <ac:picMk id="8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2869578925" sldId="331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2869578925" sldId="331"/>
            <ac:spMk id="11" creationId="{9E9C94CA-A922-4983-BE3A-7B552723DC4F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2869578925" sldId="331"/>
            <ac:spMk id="12" creationId="{9E9C94CA-A922-4983-BE3A-7B552723DC4F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869578925" sldId="331"/>
            <ac:picMk id="5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869578925" sldId="331"/>
            <ac:picMk id="6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869578925" sldId="331"/>
            <ac:picMk id="7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869578925" sldId="331"/>
            <ac:picMk id="8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869578925" sldId="331"/>
            <ac:picMk id="9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2869578925" sldId="331"/>
            <ac:picMk id="10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1698492797" sldId="332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1698492797" sldId="332"/>
            <ac:spMk id="9" creationId="{00000000-0000-0000-0000-000000000000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1698492797" sldId="332"/>
            <ac:picMk id="5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1698492797" sldId="332"/>
            <ac:picMk id="6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1698492797" sldId="332"/>
            <ac:picMk id="7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1698492797" sldId="332"/>
            <ac:picMk id="8" creationId="{00000000-0000-0000-0000-000000000000}"/>
          </ac:picMkLst>
        </pc:picChg>
        <pc:picChg chg="mod">
          <ac:chgData name="New Future" userId="8da5050b8b55c378" providerId="LiveId" clId="{4D02ABE1-36FB-4E8F-BA02-E6F5C8234ACF}" dt="2018-05-18T02:28:33.347" v="0"/>
          <ac:picMkLst>
            <pc:docMk/>
            <pc:sldMk cId="1698492797" sldId="332"/>
            <ac:picMk id="10" creationId="{00000000-0000-0000-0000-000000000000}"/>
          </ac:picMkLst>
        </pc:picChg>
      </pc:sldChg>
      <pc:sldChg chg="modSp">
        <pc:chgData name="New Future" userId="8da5050b8b55c378" providerId="LiveId" clId="{4D02ABE1-36FB-4E8F-BA02-E6F5C8234ACF}" dt="2018-05-18T02:28:33.347" v="0"/>
        <pc:sldMkLst>
          <pc:docMk/>
          <pc:sldMk cId="1790208298" sldId="334"/>
        </pc:sldMkLst>
        <pc:spChg chg="mod">
          <ac:chgData name="New Future" userId="8da5050b8b55c378" providerId="LiveId" clId="{4D02ABE1-36FB-4E8F-BA02-E6F5C8234ACF}" dt="2018-05-18T02:28:33.347" v="0"/>
          <ac:spMkLst>
            <pc:docMk/>
            <pc:sldMk cId="1790208298" sldId="334"/>
            <ac:spMk id="6" creationId="{9E877504-C22D-4E85-B1FD-465970C5FBF2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k cId="1790208298" sldId="334"/>
            <ac:spMk id="7" creationId="{8B1F2CCC-32A8-40B3-A8C7-0EB0B1438780}"/>
          </ac:spMkLst>
        </pc:spChg>
        <pc:picChg chg="mod">
          <ac:chgData name="New Future" userId="8da5050b8b55c378" providerId="LiveId" clId="{4D02ABE1-36FB-4E8F-BA02-E6F5C8234ACF}" dt="2018-05-18T02:28:33.347" v="0"/>
          <ac:picMkLst>
            <pc:docMk/>
            <pc:sldMk cId="1790208298" sldId="334"/>
            <ac:picMk id="5" creationId="{C90FD843-03D2-41DD-A824-40A27D812C9D}"/>
          </ac:picMkLst>
        </pc:picChg>
      </pc:sldChg>
      <pc:sldMasterChg chg="modSp modSldLayout">
        <pc:chgData name="New Future" userId="8da5050b8b55c378" providerId="LiveId" clId="{4D02ABE1-36FB-4E8F-BA02-E6F5C8234ACF}" dt="2018-05-18T02:32:00.220" v="45" actId="1076"/>
        <pc:sldMasterMkLst>
          <pc:docMk/>
          <pc:sldMasterMk cId="3481699068" sldId="2147483674"/>
        </pc:sldMasterMkLst>
        <pc:spChg chg="mod">
          <ac:chgData name="New Future" userId="8da5050b8b55c378" providerId="LiveId" clId="{4D02ABE1-36FB-4E8F-BA02-E6F5C8234ACF}" dt="2018-05-18T02:28:33.347" v="0"/>
          <ac:spMkLst>
            <pc:docMk/>
            <pc:sldMasterMk cId="3481699068" sldId="2147483674"/>
            <ac:spMk id="2" creationId="{B0B033FF-0703-4484-A1AF-C329E4463AF2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asterMk cId="3481699068" sldId="2147483674"/>
            <ac:spMk id="6" creationId="{00000000-0000-0000-0000-000000000000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asterMk cId="3481699068" sldId="2147483674"/>
            <ac:spMk id="7" creationId="{00000000-0000-0000-0000-000000000000}"/>
          </ac:spMkLst>
        </pc:spChg>
        <pc:spChg chg="mod">
          <ac:chgData name="New Future" userId="8da5050b8b55c378" providerId="LiveId" clId="{4D02ABE1-36FB-4E8F-BA02-E6F5C8234ACF}" dt="2018-05-18T02:28:33.347" v="0"/>
          <ac:spMkLst>
            <pc:docMk/>
            <pc:sldMasterMk cId="3481699068" sldId="2147483674"/>
            <ac:spMk id="8" creationId="{00000000-0000-0000-0000-000000000000}"/>
          </ac:spMkLst>
        </pc:spChg>
        <pc:sldLayoutChg chg="modSp">
          <pc:chgData name="New Future" userId="8da5050b8b55c378" providerId="LiveId" clId="{4D02ABE1-36FB-4E8F-BA02-E6F5C8234ACF}" dt="2018-05-18T02:29:08.662" v="4" actId="14100"/>
          <pc:sldLayoutMkLst>
            <pc:docMk/>
            <pc:sldMasterMk cId="3481699068" sldId="2147483674"/>
            <pc:sldLayoutMk cId="2619180963" sldId="2147483675"/>
          </pc:sldLayoutMkLst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2619180963" sldId="2147483675"/>
              <ac:spMk id="3" creationId="{7742289C-862E-4253-BB1D-EA6437646C3E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2619180963" sldId="2147483675"/>
              <ac:spMk id="6" creationId="{4BDCF4F2-C259-4C9C-85BE-FC427E517AED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2619180963" sldId="2147483675"/>
              <ac:spMk id="10" creationId="{00000000-0000-0000-0000-000000000000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2619180963" sldId="2147483675"/>
              <ac:spMk id="12" creationId="{00000000-0000-0000-0000-000000000000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2619180963" sldId="2147483675"/>
              <ac:spMk id="13" creationId="{00000000-0000-0000-0000-000000000000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2619180963" sldId="2147483675"/>
              <ac:spMk id="16" creationId="{00000000-0000-0000-0000-000000000000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2619180963" sldId="2147483675"/>
              <ac:spMk id="18" creationId="{F8971BE4-22F5-413B-931F-53BC0DF3AD4D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2619180963" sldId="2147483675"/>
              <ac:spMk id="24" creationId="{106B8F1A-92C1-4F15-B479-6A8E94FBA3AF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2619180963" sldId="2147483675"/>
              <ac:spMk id="26" creationId="{E4395358-FF45-4262-8FE9-03020A510365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2619180963" sldId="2147483675"/>
              <ac:spMk id="29" creationId="{9DCBFE9E-33F6-4DD7-BC75-8060B0C22DA1}"/>
            </ac:spMkLst>
          </pc:spChg>
          <pc:grpChg chg="mod">
            <ac:chgData name="New Future" userId="8da5050b8b55c378" providerId="LiveId" clId="{4D02ABE1-36FB-4E8F-BA02-E6F5C8234ACF}" dt="2018-05-18T02:28:33.347" v="0"/>
            <ac:grpSpMkLst>
              <pc:docMk/>
              <pc:sldMasterMk cId="3481699068" sldId="2147483674"/>
              <pc:sldLayoutMk cId="2619180963" sldId="2147483675"/>
              <ac:grpSpMk id="2" creationId="{F38923F3-FF37-44AE-9639-212373215416}"/>
            </ac:grpSpMkLst>
          </pc:grpChg>
          <pc:picChg chg="mod">
            <ac:chgData name="New Future" userId="8da5050b8b55c378" providerId="LiveId" clId="{4D02ABE1-36FB-4E8F-BA02-E6F5C8234ACF}" dt="2018-05-18T02:29:08.662" v="4" actId="14100"/>
            <ac:picMkLst>
              <pc:docMk/>
              <pc:sldMasterMk cId="3481699068" sldId="2147483674"/>
              <pc:sldLayoutMk cId="2619180963" sldId="2147483675"/>
              <ac:picMk id="15" creationId="{00000000-0000-0000-0000-000000000000}"/>
            </ac:picMkLst>
          </pc:picChg>
          <pc:picChg chg="mod">
            <ac:chgData name="New Future" userId="8da5050b8b55c378" providerId="LiveId" clId="{4D02ABE1-36FB-4E8F-BA02-E6F5C8234ACF}" dt="2018-05-18T02:28:33.347" v="0"/>
            <ac:picMkLst>
              <pc:docMk/>
              <pc:sldMasterMk cId="3481699068" sldId="2147483674"/>
              <pc:sldLayoutMk cId="2619180963" sldId="2147483675"/>
              <ac:picMk id="17" creationId="{00000000-0000-0000-0000-000000000000}"/>
            </ac:picMkLst>
          </pc:picChg>
          <pc:cxnChg chg="mod">
            <ac:chgData name="New Future" userId="8da5050b8b55c378" providerId="LiveId" clId="{4D02ABE1-36FB-4E8F-BA02-E6F5C8234ACF}" dt="2018-05-18T02:28:33.347" v="0"/>
            <ac:cxnSpMkLst>
              <pc:docMk/>
              <pc:sldMasterMk cId="3481699068" sldId="2147483674"/>
              <pc:sldLayoutMk cId="2619180963" sldId="2147483675"/>
              <ac:cxnSpMk id="11" creationId="{00000000-0000-0000-0000-000000000000}"/>
            </ac:cxnSpMkLst>
          </pc:cxnChg>
        </pc:sldLayoutChg>
        <pc:sldLayoutChg chg="modSp">
          <pc:chgData name="New Future" userId="8da5050b8b55c378" providerId="LiveId" clId="{4D02ABE1-36FB-4E8F-BA02-E6F5C8234ACF}" dt="2018-05-18T02:30:14.267" v="10" actId="14100"/>
          <pc:sldLayoutMkLst>
            <pc:docMk/>
            <pc:sldMasterMk cId="3481699068" sldId="2147483674"/>
            <pc:sldLayoutMk cId="3093130041" sldId="2147483676"/>
          </pc:sldLayoutMkLst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3093130041" sldId="2147483676"/>
              <ac:spMk id="43" creationId="{00000000-0000-0000-0000-000000000000}"/>
            </ac:spMkLst>
          </pc:spChg>
          <pc:picChg chg="mod">
            <ac:chgData name="New Future" userId="8da5050b8b55c378" providerId="LiveId" clId="{4D02ABE1-36FB-4E8F-BA02-E6F5C8234ACF}" dt="2018-05-18T02:30:14.267" v="10" actId="14100"/>
            <ac:picMkLst>
              <pc:docMk/>
              <pc:sldMasterMk cId="3481699068" sldId="2147483674"/>
              <pc:sldLayoutMk cId="3093130041" sldId="2147483676"/>
              <ac:picMk id="45" creationId="{00000000-0000-0000-0000-000000000000}"/>
            </ac:picMkLst>
          </pc:picChg>
        </pc:sldLayoutChg>
        <pc:sldLayoutChg chg="modSp">
          <pc:chgData name="New Future" userId="8da5050b8b55c378" providerId="LiveId" clId="{4D02ABE1-36FB-4E8F-BA02-E6F5C8234ACF}" dt="2018-05-18T02:31:10.329" v="29" actId="1037"/>
          <pc:sldLayoutMkLst>
            <pc:docMk/>
            <pc:sldMasterMk cId="3481699068" sldId="2147483674"/>
            <pc:sldLayoutMk cId="2189359246" sldId="2147483677"/>
          </pc:sldLayoutMkLst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2189359246" sldId="2147483677"/>
              <ac:spMk id="2" creationId="{CE26B7AA-9EBC-497A-9CE7-AEA6AE8E051C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2189359246" sldId="2147483677"/>
              <ac:spMk id="3" creationId="{709B66DD-C0D6-4C32-A812-4DC29224DE56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2189359246" sldId="2147483677"/>
              <ac:spMk id="4" creationId="{00000000-0000-0000-0000-000000000000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2189359246" sldId="2147483677"/>
              <ac:spMk id="8" creationId="{00000000-0000-0000-0000-000000000000}"/>
            </ac:spMkLst>
          </pc:spChg>
          <pc:picChg chg="mod">
            <ac:chgData name="New Future" userId="8da5050b8b55c378" providerId="LiveId" clId="{4D02ABE1-36FB-4E8F-BA02-E6F5C8234ACF}" dt="2018-05-18T02:31:10.329" v="29" actId="1037"/>
            <ac:picMkLst>
              <pc:docMk/>
              <pc:sldMasterMk cId="3481699068" sldId="2147483674"/>
              <pc:sldLayoutMk cId="2189359246" sldId="2147483677"/>
              <ac:picMk id="1026" creationId="{00000000-0000-0000-0000-000000000000}"/>
            </ac:picMkLst>
          </pc:picChg>
          <pc:picChg chg="mod">
            <ac:chgData name="New Future" userId="8da5050b8b55c378" providerId="LiveId" clId="{4D02ABE1-36FB-4E8F-BA02-E6F5C8234ACF}" dt="2018-05-18T02:30:33.698" v="14" actId="1076"/>
            <ac:picMkLst>
              <pc:docMk/>
              <pc:sldMasterMk cId="3481699068" sldId="2147483674"/>
              <pc:sldLayoutMk cId="2189359246" sldId="2147483677"/>
              <ac:picMk id="2050" creationId="{00000000-0000-0000-0000-000000000000}"/>
            </ac:picMkLst>
          </pc:picChg>
        </pc:sldLayoutChg>
        <pc:sldLayoutChg chg="modSp">
          <pc:chgData name="New Future" userId="8da5050b8b55c378" providerId="LiveId" clId="{4D02ABE1-36FB-4E8F-BA02-E6F5C8234ACF}" dt="2018-05-18T02:31:36.933" v="41" actId="14100"/>
          <pc:sldLayoutMkLst>
            <pc:docMk/>
            <pc:sldMasterMk cId="3481699068" sldId="2147483674"/>
            <pc:sldLayoutMk cId="3665706490" sldId="2147483679"/>
          </pc:sldLayoutMkLst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3665706490" sldId="2147483679"/>
              <ac:spMk id="8" creationId="{5E7F69C6-020E-4A17-87CB-EA4240C4D556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3665706490" sldId="2147483679"/>
              <ac:spMk id="24" creationId="{00000000-0000-0000-0000-000000000000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3665706490" sldId="2147483679"/>
              <ac:spMk id="25" creationId="{00000000-0000-0000-0000-000000000000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3665706490" sldId="2147483679"/>
              <ac:spMk id="27" creationId="{00000000-0000-0000-0000-000000000000}"/>
            </ac:spMkLst>
          </pc:spChg>
          <pc:picChg chg="mod">
            <ac:chgData name="New Future" userId="8da5050b8b55c378" providerId="LiveId" clId="{4D02ABE1-36FB-4E8F-BA02-E6F5C8234ACF}" dt="2018-05-18T02:31:36.933" v="41" actId="14100"/>
            <ac:picMkLst>
              <pc:docMk/>
              <pc:sldMasterMk cId="3481699068" sldId="2147483674"/>
              <pc:sldLayoutMk cId="3665706490" sldId="2147483679"/>
              <ac:picMk id="28" creationId="{00000000-0000-0000-0000-000000000000}"/>
            </ac:picMkLst>
          </pc:picChg>
        </pc:sldLayoutChg>
        <pc:sldLayoutChg chg="modSp">
          <pc:chgData name="New Future" userId="8da5050b8b55c378" providerId="LiveId" clId="{4D02ABE1-36FB-4E8F-BA02-E6F5C8234ACF}" dt="2018-05-18T02:29:45.574" v="8" actId="14100"/>
          <pc:sldLayoutMkLst>
            <pc:docMk/>
            <pc:sldMasterMk cId="3481699068" sldId="2147483674"/>
            <pc:sldLayoutMk cId="675370950" sldId="2147483680"/>
          </pc:sldLayoutMkLst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675370950" sldId="2147483680"/>
              <ac:spMk id="4" creationId="{FCF53DF3-0D4A-41E8-B903-0C6FD099A214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675370950" sldId="2147483680"/>
              <ac:spMk id="18" creationId="{3AA5E976-27E4-4670-8CD5-13478E4B800E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675370950" sldId="2147483680"/>
              <ac:spMk id="22" creationId="{7BB72C51-E3AB-4CE7-8506-CD71B1EC2015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675370950" sldId="2147483680"/>
              <ac:spMk id="34" creationId="{0AE8E7EF-14C4-4F99-AE2E-DF19FE23875B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675370950" sldId="2147483680"/>
              <ac:spMk id="37" creationId="{96102CC8-63C1-4DA7-A7CB-EC6047D3B8C2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675370950" sldId="2147483680"/>
              <ac:spMk id="47" creationId="{3C2C529E-BA9D-484E-8E33-814B24168114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675370950" sldId="2147483680"/>
              <ac:spMk id="48" creationId="{788FA6F5-5387-4379-B4B1-AF457FEA9488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675370950" sldId="2147483680"/>
              <ac:spMk id="54" creationId="{2F04A45C-BFEF-4A92-8E6E-31402E216673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675370950" sldId="2147483680"/>
              <ac:spMk id="55" creationId="{E7D902C9-44C7-49AD-9EB3-BFB2D0FFB4E1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675370950" sldId="2147483680"/>
              <ac:spMk id="57" creationId="{14C80C49-7A9D-4DC9-A01A-8584B3E5D0FD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675370950" sldId="2147483680"/>
              <ac:spMk id="58" creationId="{96B1180F-A314-48EB-9FDB-986E6E7D65C0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675370950" sldId="2147483680"/>
              <ac:spMk id="59" creationId="{3CA0270E-7FFB-4CB7-924B-50FD27B6084C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675370950" sldId="2147483680"/>
              <ac:spMk id="60" creationId="{EC48C60F-E857-4668-86D1-3CF98C61A922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675370950" sldId="2147483680"/>
              <ac:spMk id="61" creationId="{7EE6E59F-2C79-4801-92D6-6C34A1E8858B}"/>
            </ac:spMkLst>
          </pc:spChg>
          <pc:picChg chg="mod">
            <ac:chgData name="New Future" userId="8da5050b8b55c378" providerId="LiveId" clId="{4D02ABE1-36FB-4E8F-BA02-E6F5C8234ACF}" dt="2018-05-18T02:29:45.574" v="8" actId="14100"/>
            <ac:picMkLst>
              <pc:docMk/>
              <pc:sldMasterMk cId="3481699068" sldId="2147483674"/>
              <pc:sldLayoutMk cId="675370950" sldId="2147483680"/>
              <ac:picMk id="5" creationId="{5B00CA13-2A30-4C52-82AC-4F5D559FC0D9}"/>
            </ac:picMkLst>
          </pc:picChg>
        </pc:sldLayoutChg>
        <pc:sldLayoutChg chg="modSp">
          <pc:chgData name="New Future" userId="8da5050b8b55c378" providerId="LiveId" clId="{4D02ABE1-36FB-4E8F-BA02-E6F5C8234ACF}" dt="2018-05-18T02:32:00.220" v="45" actId="1076"/>
          <pc:sldLayoutMkLst>
            <pc:docMk/>
            <pc:sldMasterMk cId="3481699068" sldId="2147483674"/>
            <pc:sldLayoutMk cId="3691063013" sldId="2147483682"/>
          </pc:sldLayoutMkLst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3691063013" sldId="2147483682"/>
              <ac:spMk id="6" creationId="{1C3DB921-5757-432B-8D51-DB227D4EEEED}"/>
            </ac:spMkLst>
          </pc:spChg>
          <pc:spChg chg="mod">
            <ac:chgData name="New Future" userId="8da5050b8b55c378" providerId="LiveId" clId="{4D02ABE1-36FB-4E8F-BA02-E6F5C8234ACF}" dt="2018-05-18T02:28:33.347" v="0"/>
            <ac:spMkLst>
              <pc:docMk/>
              <pc:sldMasterMk cId="3481699068" sldId="2147483674"/>
              <pc:sldLayoutMk cId="3691063013" sldId="2147483682"/>
              <ac:spMk id="7" creationId="{B0BC3C26-B1EA-48A7-AF40-CF7A6600296B}"/>
            </ac:spMkLst>
          </pc:spChg>
          <pc:picChg chg="mod">
            <ac:chgData name="New Future" userId="8da5050b8b55c378" providerId="LiveId" clId="{4D02ABE1-36FB-4E8F-BA02-E6F5C8234ACF}" dt="2018-05-18T02:32:00.220" v="45" actId="1076"/>
            <ac:picMkLst>
              <pc:docMk/>
              <pc:sldMasterMk cId="3481699068" sldId="2147483674"/>
              <pc:sldLayoutMk cId="3691063013" sldId="2147483682"/>
              <ac:picMk id="5" creationId="{46E5EF74-DAE3-4F60-B825-1209804BFA47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3421F-1A77-4773-B7E5-5FA03594C161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018AC-38BA-4F26-933B-735F4E66E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-43417"/>
            <a:ext cx="12192000" cy="2282400"/>
          </a:xfrm>
          <a:prstGeom prst="rect">
            <a:avLst/>
          </a:prstGeom>
          <a:solidFill>
            <a:srgbClr val="711A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1" name="Shape 11"/>
          <p:cNvCxnSpPr>
            <a:cxnSpLocks/>
          </p:cNvCxnSpPr>
          <p:nvPr/>
        </p:nvCxnSpPr>
        <p:spPr>
          <a:xfrm>
            <a:off x="9525000" y="6248460"/>
            <a:ext cx="2066925" cy="0"/>
          </a:xfrm>
          <a:prstGeom prst="straightConnector1">
            <a:avLst/>
          </a:prstGeom>
          <a:noFill/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09600" y="2524022"/>
            <a:ext cx="10982324" cy="738633"/>
          </a:xfrm>
          <a:prstGeom prst="rect">
            <a:avLst/>
          </a:prstGeom>
        </p:spPr>
        <p:txBody>
          <a:bodyPr spcFirstLastPara="1" wrap="square" lIns="0" tIns="91425" rIns="0" bIns="91425" anchor="ctr" anchorCtr="1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 b="1">
                <a:solidFill>
                  <a:srgbClr val="711A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 hasCustomPrompt="1"/>
          </p:nvPr>
        </p:nvSpPr>
        <p:spPr>
          <a:xfrm>
            <a:off x="609600" y="3411802"/>
            <a:ext cx="10982324" cy="492443"/>
          </a:xfrm>
          <a:prstGeom prst="rect">
            <a:avLst/>
          </a:prstGeom>
        </p:spPr>
        <p:txBody>
          <a:bodyPr spcFirstLastPara="1" wrap="square" lIns="0" tIns="91440" rIns="0" bIns="91440" anchor="ctr" anchorCtr="1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None/>
              <a:defRPr sz="200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en-US" dirty="0"/>
              <a:t>English Title / </a:t>
            </a:r>
            <a:r>
              <a:rPr lang="zh-CN" altLang="en-US" dirty="0"/>
              <a:t>副标题</a:t>
            </a:r>
            <a:endParaRPr dirty="0"/>
          </a:p>
        </p:txBody>
      </p:sp>
      <p:pic>
        <p:nvPicPr>
          <p:cNvPr id="15" name="Shape 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11524" y="151931"/>
            <a:ext cx="1480400" cy="146279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>
            <a:off x="75067" y="0"/>
            <a:ext cx="14804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HK" sz="800" b="0" i="0" u="none" strike="noStrike" kern="0" cap="none" spc="0" normalizeH="0" baseline="0" noProof="0">
                <a:ln>
                  <a:noFill/>
                </a:ln>
                <a:solidFill>
                  <a:srgbClr val="711A5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@darfux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711A5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48"/>
          <a:stretch/>
        </p:blipFill>
        <p:spPr>
          <a:xfrm>
            <a:off x="620240" y="601169"/>
            <a:ext cx="7858125" cy="16378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38923F3-FF37-44AE-9639-212373215416}"/>
              </a:ext>
            </a:extLst>
          </p:cNvPr>
          <p:cNvGrpSpPr/>
          <p:nvPr userDrawn="1"/>
        </p:nvGrpSpPr>
        <p:grpSpPr>
          <a:xfrm>
            <a:off x="609600" y="5922487"/>
            <a:ext cx="1885772" cy="608964"/>
            <a:chOff x="7212459" y="5540170"/>
            <a:chExt cx="1218891" cy="705265"/>
          </a:xfrm>
        </p:grpSpPr>
        <p:sp>
          <p:nvSpPr>
            <p:cNvPr id="21" name="Shape 82">
              <a:extLst>
                <a:ext uri="{FF2B5EF4-FFF2-40B4-BE49-F238E27FC236}">
                  <a16:creationId xmlns:a16="http://schemas.microsoft.com/office/drawing/2014/main" id="{3A57EA84-2FFD-4005-9CC6-88F91F79A760}"/>
                </a:ext>
              </a:extLst>
            </p:cNvPr>
            <p:cNvSpPr txBox="1"/>
            <p:nvPr userDrawn="1"/>
          </p:nvSpPr>
          <p:spPr>
            <a:xfrm>
              <a:off x="7212459" y="5933769"/>
              <a:ext cx="1218891" cy="311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HK" sz="1800" dirty="0">
                  <a:solidFill>
                    <a:srgbClr val="711A5F"/>
                  </a:solidFill>
                </a:rPr>
                <a:t>Nankai University</a:t>
              </a:r>
              <a:endParaRPr sz="1800" dirty="0">
                <a:solidFill>
                  <a:srgbClr val="711A5F"/>
                </a:solidFill>
              </a:endParaRPr>
            </a:p>
          </p:txBody>
        </p:sp>
        <p:pic>
          <p:nvPicPr>
            <p:cNvPr id="22" name="Shape 83">
              <a:extLst>
                <a:ext uri="{FF2B5EF4-FFF2-40B4-BE49-F238E27FC236}">
                  <a16:creationId xmlns:a16="http://schemas.microsoft.com/office/drawing/2014/main" id="{194531C6-4907-429D-8A1A-7E77CA4A7C73}"/>
                </a:ext>
              </a:extLst>
            </p:cNvPr>
            <p:cNvPicPr preferRelativeResize="0"/>
            <p:nvPr userDrawn="1"/>
          </p:nvPicPr>
          <p:blipFill>
            <a:blip r:embed="rId4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74576" y="5540170"/>
              <a:ext cx="1134682" cy="393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文本占位符 33">
            <a:extLst>
              <a:ext uri="{FF2B5EF4-FFF2-40B4-BE49-F238E27FC236}">
                <a16:creationId xmlns:a16="http://schemas.microsoft.com/office/drawing/2014/main" id="{106B8F1A-92C1-4F15-B479-6A8E94FBA3A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24999" y="5922487"/>
            <a:ext cx="2066925" cy="317141"/>
          </a:xfrm>
          <a:prstGeom prst="rect">
            <a:avLst/>
          </a:prstGeom>
          <a:solidFill>
            <a:srgbClr val="711A5F"/>
          </a:solidFill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342891" indent="-342891" algn="ctr" defTabSz="457189" eaLnBrk="1" latinLnBrk="0" hangingPunct="1">
              <a:buNone/>
              <a:defRPr lang="zh-CN" altLang="en-US" sz="1600" b="0" kern="1200" dirty="0">
                <a:solidFill>
                  <a:srgbClr val="FFFFFF"/>
                </a:solidFill>
                <a:latin typeface="LiSu" panose="02010509060101010101" pitchFamily="49" charset="-122"/>
                <a:ea typeface="LiSu" panose="02010509060101010101" pitchFamily="49" charset="-122"/>
                <a:cs typeface="+mn-cs"/>
              </a:defRPr>
            </a:lvl1pPr>
          </a:lstStyle>
          <a:p>
            <a:pPr marL="342891" lvl="0" indent="-342891" algn="ctr" defTabSz="457189" eaLnBrk="1" latinLnBrk="0" hangingPunct="1"/>
            <a:r>
              <a:rPr lang="zh-CN" altLang="en-US" dirty="0"/>
              <a:t>专业</a:t>
            </a:r>
            <a:r>
              <a:rPr lang="en-US" altLang="zh-CN" dirty="0"/>
              <a:t> </a:t>
            </a:r>
            <a:r>
              <a:rPr lang="zh-CN" altLang="en-US" dirty="0"/>
              <a:t>或 实验室 名称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BDCF4F2-C259-4C9C-85BE-FC427E517A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72768" y="4484555"/>
            <a:ext cx="3652229" cy="369333"/>
          </a:xfrm>
          <a:prstGeom prst="rect">
            <a:avLst/>
          </a:prstGeom>
        </p:spPr>
        <p:txBody>
          <a:bodyPr lIns="0" tIns="0" rIns="0" bIns="0" anchor="ctr"/>
          <a:lstStyle>
            <a:lvl1pPr marL="114297" indent="0" algn="l">
              <a:buFont typeface="Arial" panose="020B0604020202020204" pitchFamily="34" charset="0"/>
              <a:buNone/>
              <a:defRPr sz="1800" b="1">
                <a:solidFill>
                  <a:srgbClr val="711A5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答辩人姓名</a:t>
            </a:r>
          </a:p>
        </p:txBody>
      </p:sp>
      <p:sp>
        <p:nvSpPr>
          <p:cNvPr id="26" name="文本占位符 5">
            <a:extLst>
              <a:ext uri="{FF2B5EF4-FFF2-40B4-BE49-F238E27FC236}">
                <a16:creationId xmlns:a16="http://schemas.microsoft.com/office/drawing/2014/main" id="{E4395358-FF45-4262-8FE9-03020A5103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72768" y="4950156"/>
            <a:ext cx="3652231" cy="369333"/>
          </a:xfrm>
          <a:prstGeom prst="rect">
            <a:avLst/>
          </a:prstGeom>
        </p:spPr>
        <p:txBody>
          <a:bodyPr lIns="0" tIns="0" rIns="0" bIns="0" anchor="ctr"/>
          <a:lstStyle>
            <a:lvl1pPr marL="114297" indent="0" algn="l">
              <a:buFont typeface="Arial" panose="020B0604020202020204" pitchFamily="34" charset="0"/>
              <a:buNone/>
              <a:defRPr sz="1800" b="1">
                <a:solidFill>
                  <a:srgbClr val="711A5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指导教师 职称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DCBFE9E-33F6-4DD7-BC75-8060B0C22DA1}"/>
              </a:ext>
            </a:extLst>
          </p:cNvPr>
          <p:cNvSpPr txBox="1"/>
          <p:nvPr userDrawn="1"/>
        </p:nvSpPr>
        <p:spPr>
          <a:xfrm>
            <a:off x="9525000" y="6254452"/>
            <a:ext cx="20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8A925FC-965F-4DE6-BB85-21B5261BF930}" type="datetime2">
              <a:rPr lang="zh-CN" altLang="en-US" sz="1200" smtClean="0">
                <a:solidFill>
                  <a:schemeClr val="bg1">
                    <a:lumMod val="65000"/>
                  </a:schemeClr>
                </a:solidFill>
              </a:rPr>
              <a:t>2018年5月19日</a:t>
            </a:fld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42289C-862E-4253-BB1D-EA6437646C3E}"/>
              </a:ext>
            </a:extLst>
          </p:cNvPr>
          <p:cNvSpPr txBox="1"/>
          <p:nvPr userDrawn="1"/>
        </p:nvSpPr>
        <p:spPr>
          <a:xfrm>
            <a:off x="4781200" y="4489199"/>
            <a:ext cx="1091565" cy="3693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dist"/>
            <a:r>
              <a:rPr lang="zh-CN" altLang="en-US" sz="1800" b="1" dirty="0">
                <a:solidFill>
                  <a:srgbClr val="711A5F"/>
                </a:solidFill>
                <a:effectLst/>
              </a:rPr>
              <a:t>报告人</a:t>
            </a:r>
            <a:r>
              <a:rPr lang="en-US" altLang="zh-CN" sz="1800" b="1" dirty="0">
                <a:solidFill>
                  <a:srgbClr val="711A5F"/>
                </a:solidFill>
                <a:effectLst/>
              </a:rPr>
              <a:t>:</a:t>
            </a:r>
            <a:endParaRPr lang="zh-CN" altLang="en-US" sz="1800" b="1" dirty="0">
              <a:solidFill>
                <a:srgbClr val="711A5F"/>
              </a:solidFill>
              <a:effectLst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971BE4-22F5-413B-931F-53BC0DF3AD4D}"/>
              </a:ext>
            </a:extLst>
          </p:cNvPr>
          <p:cNvSpPr txBox="1"/>
          <p:nvPr userDrawn="1"/>
        </p:nvSpPr>
        <p:spPr>
          <a:xfrm>
            <a:off x="4781200" y="4955735"/>
            <a:ext cx="1091565" cy="3693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dist"/>
            <a:r>
              <a:rPr lang="zh-CN" altLang="en-US" sz="1800" b="1" dirty="0">
                <a:solidFill>
                  <a:srgbClr val="711A5F"/>
                </a:solidFill>
                <a:effectLst/>
              </a:rPr>
              <a:t>导 师</a:t>
            </a:r>
            <a:r>
              <a:rPr lang="en-US" altLang="zh-CN" sz="1800" b="1" dirty="0">
                <a:solidFill>
                  <a:srgbClr val="711A5F"/>
                </a:solidFill>
                <a:effectLst/>
              </a:rPr>
              <a:t>:</a:t>
            </a:r>
            <a:endParaRPr lang="zh-CN" altLang="en-US" sz="1800" b="1" dirty="0">
              <a:solidFill>
                <a:srgbClr val="711A5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089607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>
            <a:extLst>
              <a:ext uri="{FF2B5EF4-FFF2-40B4-BE49-F238E27FC236}">
                <a16:creationId xmlns:a16="http://schemas.microsoft.com/office/drawing/2014/main" id="{FCF53DF3-0D4A-41E8-B903-0C6FD099A214}"/>
              </a:ext>
            </a:extLst>
          </p:cNvPr>
          <p:cNvSpPr/>
          <p:nvPr userDrawn="1"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711A5F"/>
          </a:solidFill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5" name="Shape 89">
            <a:extLst>
              <a:ext uri="{FF2B5EF4-FFF2-40B4-BE49-F238E27FC236}">
                <a16:creationId xmlns:a16="http://schemas.microsoft.com/office/drawing/2014/main" id="{5B00CA13-2A30-4C52-82AC-4F5D559FC0D9}"/>
              </a:ext>
            </a:extLst>
          </p:cNvPr>
          <p:cNvPicPr preferRelativeResize="0"/>
          <p:nvPr userDrawn="1"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8710" y="71437"/>
            <a:ext cx="926841" cy="88028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106">
            <a:extLst>
              <a:ext uri="{FF2B5EF4-FFF2-40B4-BE49-F238E27FC236}">
                <a16:creationId xmlns:a16="http://schemas.microsoft.com/office/drawing/2014/main" id="{7BB72C51-E3AB-4CE7-8506-CD71B1EC2015}"/>
              </a:ext>
            </a:extLst>
          </p:cNvPr>
          <p:cNvSpPr txBox="1"/>
          <p:nvPr userDrawn="1"/>
        </p:nvSpPr>
        <p:spPr>
          <a:xfrm>
            <a:off x="4768800" y="261900"/>
            <a:ext cx="2654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altLang="en-US" sz="3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sz="3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0AE8E7EF-14C4-4F99-AE2E-DF19FE2387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00425" y="1397539"/>
            <a:ext cx="851359" cy="523875"/>
          </a:xfrm>
          <a:prstGeom prst="rect">
            <a:avLst/>
          </a:prstGeom>
          <a:solidFill>
            <a:srgbClr val="711A5F"/>
          </a:solidFill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891" lvl="0" indent="-342891" algn="ctr" defTabSz="457189" eaLnBrk="1" latinLnBrk="0" hangingPunct="1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37" name="文本占位符 33">
            <a:extLst>
              <a:ext uri="{FF2B5EF4-FFF2-40B4-BE49-F238E27FC236}">
                <a16:creationId xmlns:a16="http://schemas.microsoft.com/office/drawing/2014/main" id="{96102CC8-63C1-4DA7-A7CB-EC6047D3B8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5993" y="2209943"/>
            <a:ext cx="851359" cy="523875"/>
          </a:xfrm>
          <a:prstGeom prst="rect">
            <a:avLst/>
          </a:prstGeom>
          <a:solidFill>
            <a:srgbClr val="711A5F"/>
          </a:solidFill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891" lvl="0" indent="-342891" algn="ctr" defTabSz="457189" eaLnBrk="1" latinLnBrk="0" hangingPunct="1"/>
            <a:r>
              <a:rPr lang="zh-CN" altLang="en-US" dirty="0"/>
              <a:t>章</a:t>
            </a:r>
          </a:p>
        </p:txBody>
      </p:sp>
      <p:sp>
        <p:nvSpPr>
          <p:cNvPr id="47" name="文本占位符 31">
            <a:extLst>
              <a:ext uri="{FF2B5EF4-FFF2-40B4-BE49-F238E27FC236}">
                <a16:creationId xmlns:a16="http://schemas.microsoft.com/office/drawing/2014/main" id="{3C2C529E-BA9D-484E-8E33-814B241681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9335" y="1397539"/>
            <a:ext cx="4690339" cy="523875"/>
          </a:xfrm>
          <a:prstGeom prst="rect">
            <a:avLst/>
          </a:prstGeom>
          <a:ln>
            <a:solidFill>
              <a:srgbClr val="711A5F"/>
            </a:solidFill>
          </a:ln>
        </p:spPr>
        <p:txBody>
          <a:bodyPr anchor="ctr"/>
          <a:lstStyle>
            <a:lvl1pPr marL="114297" indent="0" algn="ctr">
              <a:buNone/>
              <a:defRPr lang="zh-CN" altLang="en-US" sz="2400" b="1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48" name="文本占位符 31">
            <a:extLst>
              <a:ext uri="{FF2B5EF4-FFF2-40B4-BE49-F238E27FC236}">
                <a16:creationId xmlns:a16="http://schemas.microsoft.com/office/drawing/2014/main" id="{788FA6F5-5387-4379-B4B1-AF457FEA94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900" y="2209943"/>
            <a:ext cx="4690339" cy="523875"/>
          </a:xfrm>
          <a:prstGeom prst="rect">
            <a:avLst/>
          </a:prstGeom>
          <a:ln>
            <a:solidFill>
              <a:srgbClr val="711A5F"/>
            </a:solidFill>
          </a:ln>
        </p:spPr>
        <p:txBody>
          <a:bodyPr anchor="ctr"/>
          <a:lstStyle>
            <a:lvl1pPr marL="114297" indent="0" algn="ctr">
              <a:buNone/>
              <a:defRPr lang="zh-CN" altLang="en-US" sz="2400" b="1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54" name="文本占位符 33">
            <a:extLst>
              <a:ext uri="{FF2B5EF4-FFF2-40B4-BE49-F238E27FC236}">
                <a16:creationId xmlns:a16="http://schemas.microsoft.com/office/drawing/2014/main" id="{2F04A45C-BFEF-4A92-8E6E-31402E2166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95993" y="3022347"/>
            <a:ext cx="851359" cy="523875"/>
          </a:xfrm>
          <a:prstGeom prst="rect">
            <a:avLst/>
          </a:prstGeom>
          <a:solidFill>
            <a:srgbClr val="711A5F"/>
          </a:solidFill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891" lvl="0" indent="-342891" algn="ctr" defTabSz="457189" eaLnBrk="1" latinLnBrk="0" hangingPunct="1"/>
            <a:r>
              <a:rPr lang="zh-CN" altLang="en-US" dirty="0"/>
              <a:t>节</a:t>
            </a:r>
          </a:p>
        </p:txBody>
      </p:sp>
      <p:sp>
        <p:nvSpPr>
          <p:cNvPr id="55" name="文本占位符 31">
            <a:extLst>
              <a:ext uri="{FF2B5EF4-FFF2-40B4-BE49-F238E27FC236}">
                <a16:creationId xmlns:a16="http://schemas.microsoft.com/office/drawing/2014/main" id="{E7D902C9-44C7-49AD-9EB3-BFB2D0FFB4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34900" y="3022347"/>
            <a:ext cx="4690339" cy="523875"/>
          </a:xfrm>
          <a:prstGeom prst="rect">
            <a:avLst/>
          </a:prstGeom>
          <a:ln>
            <a:solidFill>
              <a:srgbClr val="711A5F"/>
            </a:solidFill>
          </a:ln>
        </p:spPr>
        <p:txBody>
          <a:bodyPr anchor="ctr"/>
          <a:lstStyle>
            <a:lvl1pPr marL="114297" indent="0" algn="ctr">
              <a:buNone/>
              <a:defRPr lang="zh-CN" altLang="en-US" sz="2400" b="1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57" name="文本占位符 31">
            <a:extLst>
              <a:ext uri="{FF2B5EF4-FFF2-40B4-BE49-F238E27FC236}">
                <a16:creationId xmlns:a16="http://schemas.microsoft.com/office/drawing/2014/main" id="{14C80C49-7A9D-4DC9-A01A-8584B3E5D0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25350" y="3834749"/>
            <a:ext cx="4690339" cy="523875"/>
          </a:xfrm>
          <a:prstGeom prst="rect">
            <a:avLst/>
          </a:prstGeom>
          <a:ln>
            <a:solidFill>
              <a:srgbClr val="711A5F"/>
            </a:solidFill>
          </a:ln>
        </p:spPr>
        <p:txBody>
          <a:bodyPr anchor="ctr"/>
          <a:lstStyle>
            <a:lvl1pPr marL="114297" indent="0" algn="ctr">
              <a:buNone/>
              <a:defRPr lang="zh-CN" altLang="en-US" sz="2400" b="1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58" name="文本占位符 33">
            <a:extLst>
              <a:ext uri="{FF2B5EF4-FFF2-40B4-BE49-F238E27FC236}">
                <a16:creationId xmlns:a16="http://schemas.microsoft.com/office/drawing/2014/main" id="{96B1180F-A314-48EB-9FDB-986E6E7D65C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95993" y="4647155"/>
            <a:ext cx="851359" cy="523875"/>
          </a:xfrm>
          <a:prstGeom prst="rect">
            <a:avLst/>
          </a:prstGeom>
          <a:solidFill>
            <a:srgbClr val="711A5F"/>
          </a:solidFill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891" lvl="0" indent="-342891" algn="ctr" defTabSz="457189" eaLnBrk="1" latinLnBrk="0" hangingPunct="1"/>
            <a:r>
              <a:rPr lang="zh-CN" altLang="en-US" dirty="0"/>
              <a:t>号</a:t>
            </a:r>
          </a:p>
        </p:txBody>
      </p:sp>
      <p:sp>
        <p:nvSpPr>
          <p:cNvPr id="59" name="文本占位符 31">
            <a:extLst>
              <a:ext uri="{FF2B5EF4-FFF2-40B4-BE49-F238E27FC236}">
                <a16:creationId xmlns:a16="http://schemas.microsoft.com/office/drawing/2014/main" id="{3CA0270E-7FFB-4CB7-924B-50FD27B608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34900" y="4647155"/>
            <a:ext cx="4690339" cy="523875"/>
          </a:xfrm>
          <a:prstGeom prst="rect">
            <a:avLst/>
          </a:prstGeom>
          <a:ln>
            <a:solidFill>
              <a:srgbClr val="711A5F"/>
            </a:solidFill>
          </a:ln>
        </p:spPr>
        <p:txBody>
          <a:bodyPr anchor="ctr"/>
          <a:lstStyle>
            <a:lvl1pPr marL="114297" indent="0" algn="ctr">
              <a:buNone/>
              <a:defRPr lang="zh-CN" altLang="en-US" sz="2400" b="1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60" name="文本占位符 33">
            <a:extLst>
              <a:ext uri="{FF2B5EF4-FFF2-40B4-BE49-F238E27FC236}">
                <a16:creationId xmlns:a16="http://schemas.microsoft.com/office/drawing/2014/main" id="{EC48C60F-E857-4668-86D1-3CF98C61A9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95993" y="5459559"/>
            <a:ext cx="851359" cy="523875"/>
          </a:xfrm>
          <a:prstGeom prst="rect">
            <a:avLst/>
          </a:prstGeom>
          <a:solidFill>
            <a:srgbClr val="711A5F"/>
          </a:solidFill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891" lvl="0" indent="-342891" algn="ctr" defTabSz="457189" eaLnBrk="1" latinLnBrk="0" hangingPunct="1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61" name="文本占位符 31">
            <a:extLst>
              <a:ext uri="{FF2B5EF4-FFF2-40B4-BE49-F238E27FC236}">
                <a16:creationId xmlns:a16="http://schemas.microsoft.com/office/drawing/2014/main" id="{7EE6E59F-2C79-4801-92D6-6C34A1E885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34900" y="5459559"/>
            <a:ext cx="4690339" cy="523875"/>
          </a:xfrm>
          <a:prstGeom prst="rect">
            <a:avLst/>
          </a:prstGeom>
          <a:ln>
            <a:solidFill>
              <a:srgbClr val="711A5F"/>
            </a:solidFill>
          </a:ln>
        </p:spPr>
        <p:txBody>
          <a:bodyPr anchor="ctr"/>
          <a:lstStyle>
            <a:lvl1pPr marL="114297" indent="0" algn="ctr">
              <a:buNone/>
              <a:defRPr lang="zh-CN" altLang="en-US" sz="2400" b="1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18" name="文本占位符 33">
            <a:extLst>
              <a:ext uri="{FF2B5EF4-FFF2-40B4-BE49-F238E27FC236}">
                <a16:creationId xmlns:a16="http://schemas.microsoft.com/office/drawing/2014/main" id="{3AA5E976-27E4-4670-8CD5-13478E4B8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88261" y="3834749"/>
            <a:ext cx="851359" cy="523875"/>
          </a:xfrm>
          <a:prstGeom prst="rect">
            <a:avLst/>
          </a:prstGeom>
          <a:solidFill>
            <a:srgbClr val="711A5F"/>
          </a:solidFill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891" lvl="0" indent="-342891" algn="ctr" defTabSz="457189" eaLnBrk="1" latinLnBrk="0" hangingPunct="1"/>
            <a:r>
              <a:rPr lang="zh-CN" altLang="en-US" dirty="0"/>
              <a:t>序</a:t>
            </a:r>
          </a:p>
        </p:txBody>
      </p:sp>
    </p:spTree>
    <p:extLst>
      <p:ext uri="{BB962C8B-B14F-4D97-AF65-F5344CB8AC3E}">
        <p14:creationId xmlns:p14="http://schemas.microsoft.com/office/powerpoint/2010/main" val="67537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章节标题">
    <p:bg>
      <p:bgPr>
        <a:solidFill>
          <a:srgbClr val="711A5F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 hasCustomPrompt="1"/>
          </p:nvPr>
        </p:nvSpPr>
        <p:spPr>
          <a:xfrm>
            <a:off x="636575" y="2743200"/>
            <a:ext cx="8545752" cy="1392964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r>
              <a:rPr lang="zh-CN" altLang="en-US" dirty="0"/>
              <a:t>章节标题</a:t>
            </a:r>
            <a:endParaRPr dirty="0"/>
          </a:p>
        </p:txBody>
      </p:sp>
      <p:pic>
        <p:nvPicPr>
          <p:cNvPr id="45" name="Shape 45"/>
          <p:cNvPicPr preferRelativeResize="0"/>
          <p:nvPr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8101" y="144973"/>
            <a:ext cx="1109003" cy="1078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9796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细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8098" y="6392255"/>
            <a:ext cx="603902" cy="465746"/>
          </a:xfrm>
          <a:prstGeom prst="rect">
            <a:avLst/>
          </a:prstGeom>
          <a:solidFill>
            <a:srgbClr val="711A5F"/>
          </a:solidFill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fld id="{36537AA4-567B-4173-86BC-9DE37070A92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6329312"/>
            <a:ext cx="2000472" cy="5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306139"/>
            <a:ext cx="12192000" cy="524256"/>
          </a:xfrm>
          <a:prstGeom prst="rect">
            <a:avLst/>
          </a:prstGeom>
          <a:solidFill>
            <a:srgbClr val="7F0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050" name="Picture 2" descr="https://timgsa.baidu.com/timg?image&amp;quality=80&amp;size=b9999_10000&amp;sec=1526526253&amp;di=0fdf74be32549a46a1f8a554e4444ad3&amp;imgtype=jpg&amp;er=1&amp;src=http%3A%2F%2Fb.hiphotos.baidu.com%2Fzhidao%2Fpic%2Fitem%2F9f2f070828381f30c8b141f2a9014c086f06f0c5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440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9030" t="896" r="1180" b="960"/>
          <a:stretch/>
        </p:blipFill>
        <p:spPr bwMode="auto">
          <a:xfrm>
            <a:off x="11090063" y="80602"/>
            <a:ext cx="1026527" cy="97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B66DD-C0D6-4C32-A812-4DC29224DE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5298" y="1296142"/>
            <a:ext cx="10972800" cy="45132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1A5F"/>
                </a:solidFill>
                <a:latin typeface="+mn-ea"/>
                <a:ea typeface="+mn-ea"/>
              </a:defRPr>
            </a:lvl1pPr>
            <a:lvl2pPr>
              <a:defRPr>
                <a:solidFill>
                  <a:srgbClr val="711A5F"/>
                </a:solidFill>
                <a:latin typeface="+mn-ea"/>
                <a:ea typeface="+mn-ea"/>
              </a:defRPr>
            </a:lvl2pPr>
            <a:lvl3pPr>
              <a:defRPr>
                <a:solidFill>
                  <a:srgbClr val="711A5F"/>
                </a:solidFill>
                <a:latin typeface="+mn-ea"/>
                <a:ea typeface="+mn-ea"/>
              </a:defRPr>
            </a:lvl3pPr>
            <a:lvl4pPr>
              <a:defRPr>
                <a:solidFill>
                  <a:srgbClr val="711A5F"/>
                </a:solidFill>
                <a:latin typeface="+mn-ea"/>
                <a:ea typeface="+mn-ea"/>
              </a:defRPr>
            </a:lvl4pPr>
            <a:lvl5pPr>
              <a:defRPr>
                <a:solidFill>
                  <a:srgbClr val="711A5F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E26B7AA-9EBC-497A-9CE7-AEA6AE8E05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97" y="307189"/>
            <a:ext cx="10270181" cy="523211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zh-CN" altLang="en-US" sz="2400" b="1" kern="12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1pPr>
          </a:lstStyle>
          <a:p>
            <a:r>
              <a:rPr lang="zh-CN" altLang="en-US" dirty="0"/>
              <a:t>内容标题</a:t>
            </a:r>
          </a:p>
        </p:txBody>
      </p:sp>
    </p:spTree>
    <p:extLst>
      <p:ext uri="{BB962C8B-B14F-4D97-AF65-F5344CB8AC3E}">
        <p14:creationId xmlns:p14="http://schemas.microsoft.com/office/powerpoint/2010/main" val="317062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rgbClr val="711A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Shape 25"/>
          <p:cNvSpPr txBox="1">
            <a:spLocks noGrp="1"/>
          </p:cNvSpPr>
          <p:nvPr>
            <p:ph type="title" hasCustomPrompt="1"/>
          </p:nvPr>
        </p:nvSpPr>
        <p:spPr>
          <a:xfrm>
            <a:off x="613872" y="271431"/>
            <a:ext cx="10964256" cy="55814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rgbClr val="711A5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zh-CN" altLang="en-US" dirty="0" smtClean="0"/>
              <a:t>内容标题</a:t>
            </a:r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536822" y="6313188"/>
            <a:ext cx="602727" cy="5110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>
                <a:solidFill>
                  <a:srgbClr val="711A5F"/>
                </a:solidFill>
              </a:defRPr>
            </a:lvl1pPr>
            <a:lvl2pPr lvl="1">
              <a:buNone/>
              <a:defRPr sz="2400" b="1"/>
            </a:lvl2pPr>
            <a:lvl3pPr lvl="2">
              <a:buNone/>
              <a:defRPr sz="2400" b="1"/>
            </a:lvl3pPr>
            <a:lvl4pPr lvl="3">
              <a:buNone/>
              <a:defRPr sz="2400" b="1"/>
            </a:lvl4pPr>
            <a:lvl5pPr lvl="4">
              <a:buNone/>
              <a:defRPr sz="2400" b="1"/>
            </a:lvl5pPr>
            <a:lvl6pPr lvl="5">
              <a:buNone/>
              <a:defRPr sz="2400" b="1"/>
            </a:lvl6pPr>
            <a:lvl7pPr lvl="6">
              <a:buNone/>
              <a:defRPr sz="2400" b="1"/>
            </a:lvl7pPr>
            <a:lvl8pPr lvl="7">
              <a:buNone/>
              <a:defRPr sz="2400" b="1"/>
            </a:lvl8pPr>
            <a:lvl9pPr lvl="8">
              <a:buNone/>
              <a:defRPr sz="2400" b="1"/>
            </a:lvl9pPr>
          </a:lstStyle>
          <a:p>
            <a:fld id="{00000000-1234-1234-1234-123412341234}" type="slidenum">
              <a:rPr lang="en-US" altLang="zh-HK" smtClean="0"/>
              <a:pPr/>
              <a:t>‹#›</a:t>
            </a:fld>
            <a:endParaRPr lang="zh-HK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E7F69C6-020E-4A17-87CB-EA4240C4D5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3873" y="1567746"/>
            <a:ext cx="10964256" cy="4241661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Shape 28"/>
          <p:cNvPicPr preferRelativeResize="0"/>
          <p:nvPr userDrawn="1"/>
        </p:nvPicPr>
        <p:blipFill>
          <a:blip r:embed="rId2" cstate="hq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4076" y="85460"/>
            <a:ext cx="1025492" cy="99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6229884"/>
            <a:ext cx="2000472" cy="5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559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>
          <a:xfrm>
            <a:off x="11598062" y="6333300"/>
            <a:ext cx="593938" cy="5247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711A5F"/>
                </a:solidFill>
              </a:defRPr>
            </a:lvl1pPr>
          </a:lstStyle>
          <a:p>
            <a:pPr defTabSz="914377">
              <a:buClr>
                <a:srgbClr val="000000"/>
              </a:buClr>
              <a:defRPr/>
            </a:pPr>
            <a:fld id="{00000000-1234-1234-1234-123412341234}" type="slidenum">
              <a:rPr lang="en-US" altLang="zh-HK" kern="0" smtClean="0"/>
              <a:pPr defTabSz="914377">
                <a:buClr>
                  <a:srgbClr val="000000"/>
                </a:buClr>
                <a:defRPr/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423383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rgbClr val="711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45">
            <a:extLst>
              <a:ext uri="{FF2B5EF4-FFF2-40B4-BE49-F238E27FC236}">
                <a16:creationId xmlns:a16="http://schemas.microsoft.com/office/drawing/2014/main" id="{46E5EF74-DAE3-4F60-B825-1209804BFA47}"/>
              </a:ext>
            </a:extLst>
          </p:cNvPr>
          <p:cNvPicPr preferRelativeResize="0"/>
          <p:nvPr userDrawn="1"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7480" y="988486"/>
            <a:ext cx="1237040" cy="11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43">
            <a:extLst>
              <a:ext uri="{FF2B5EF4-FFF2-40B4-BE49-F238E27FC236}">
                <a16:creationId xmlns:a16="http://schemas.microsoft.com/office/drawing/2014/main" id="{1C3DB921-5757-432B-8D51-DB227D4EEEED}"/>
              </a:ext>
            </a:extLst>
          </p:cNvPr>
          <p:cNvSpPr txBox="1">
            <a:spLocks/>
          </p:cNvSpPr>
          <p:nvPr userDrawn="1"/>
        </p:nvSpPr>
        <p:spPr>
          <a:xfrm>
            <a:off x="1823124" y="2651760"/>
            <a:ext cx="8545752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4000" b="1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54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54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54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54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54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54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54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54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defTabSz="914377"/>
            <a:r>
              <a:rPr lang="zh-CN" altLang="en-US" sz="4800" b="1" kern="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谢谢观看</a:t>
            </a: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B0BC3C26-B1EA-48A7-AF40-CF7A660029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59618" y="4480560"/>
            <a:ext cx="6472767" cy="1388954"/>
          </a:xfrm>
          <a:prstGeom prst="rect">
            <a:avLst/>
          </a:prstGeom>
        </p:spPr>
        <p:txBody>
          <a:bodyPr/>
          <a:lstStyle>
            <a:lvl1pPr marL="114297" indent="0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特别致谢：</a:t>
            </a:r>
            <a:r>
              <a:rPr lang="en-US" altLang="zh-CN" dirty="0"/>
              <a:t> *******************************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063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6990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0" r:id="rId2"/>
    <p:sldLayoutId id="2147483684" r:id="rId3"/>
    <p:sldLayoutId id="2147483683" r:id="rId4"/>
    <p:sldLayoutId id="2147483685" r:id="rId5"/>
    <p:sldLayoutId id="2147483686" r:id="rId6"/>
    <p:sldLayoutId id="2147483682" r:id="rId7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微软雅黑 Light" panose="020B0502040204020203" pitchFamily="34" charset="-122"/>
          <a:ea typeface="微软雅黑 Light" panose="020B0502040204020203" pitchFamily="34" charset="-122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ea"/>
          <a:ea typeface="+mn-ea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8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2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7AA4-567B-4173-86BC-9DE37070A929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9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HK" smtClean="0"/>
              <a:pPr/>
              <a:t>5</a:t>
            </a:fld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4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1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南开大学毕业答辩">
  <a:themeElements>
    <a:clrScheme name="自定义 2">
      <a:dk1>
        <a:srgbClr val="000000"/>
      </a:dk1>
      <a:lt1>
        <a:srgbClr val="FFFFFF"/>
      </a:lt1>
      <a:dk2>
        <a:srgbClr val="7E0C6E"/>
      </a:dk2>
      <a:lt2>
        <a:srgbClr val="5DFFE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00B05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Props1.xml><?xml version="1.0" encoding="utf-8"?>
<ds:datastoreItem xmlns:ds="http://schemas.openxmlformats.org/officeDocument/2006/customXml" ds:itemID="{5E01C451-0684-486C-B4C0-DC2B85991DA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D692573-1B7C-4772-9DCE-0228C3E6DB0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6D2C2A8-C419-4228-B34F-5E1E27A49E5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1909</TotalTime>
  <Words>2</Words>
  <Application>Microsoft Office PowerPoint</Application>
  <PresentationFormat>宽屏</PresentationFormat>
  <Paragraphs>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Microsoft YaHei Light</vt:lpstr>
      <vt:lpstr>Microsoft YaHei UI Light</vt:lpstr>
      <vt:lpstr>Old Standard TT</vt:lpstr>
      <vt:lpstr>新細明體</vt:lpstr>
      <vt:lpstr>等线</vt:lpstr>
      <vt:lpstr>楷体</vt:lpstr>
      <vt:lpstr>LiSu</vt:lpstr>
      <vt:lpstr>宋体</vt:lpstr>
      <vt:lpstr>Microsoft YaHei</vt:lpstr>
      <vt:lpstr>微软雅黑 Light</vt:lpstr>
      <vt:lpstr>Arial</vt:lpstr>
      <vt:lpstr>Consolas</vt:lpstr>
      <vt:lpstr>南开大学毕业答辩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南开大学毕业答辩</dc:title>
  <dc:creator>NewFuture</dc:creator>
  <cp:lastModifiedBy>New Future</cp:lastModifiedBy>
  <cp:revision>147</cp:revision>
  <dcterms:created xsi:type="dcterms:W3CDTF">2018-05-14T02:41:08Z</dcterms:created>
  <dcterms:modified xsi:type="dcterms:W3CDTF">2018-05-19T04:13:53Z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t-weliu@microsoft.com</vt:lpwstr>
  </property>
  <property fmtid="{D5CDD505-2E9C-101B-9397-08002B2CF9AE}" pid="5" name="MSIP_Label_f42aa342-8706-4288-bd11-ebb85995028c_SetDate">
    <vt:lpwstr>2018-05-14T05:51:31.7397428Z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Tfs.IsStoryboard">
    <vt:bool>true</vt:bool>
  </property>
</Properties>
</file>