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A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2ABE1-36FB-4E8F-BA02-E6F5C8234ACF}" v="776" dt="2018-05-17T12:37:4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316" autoAdjust="0"/>
  </p:normalViewPr>
  <p:slideViewPr>
    <p:cSldViewPr snapToGrid="0">
      <p:cViewPr varScale="1">
        <p:scale>
          <a:sx n="89" d="100"/>
          <a:sy n="89" d="100"/>
        </p:scale>
        <p:origin x="21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Future" userId="8da5050b8b55c378" providerId="LiveId" clId="{4D02ABE1-36FB-4E8F-BA02-E6F5C8234ACF}"/>
    <pc:docChg chg="undo custSel modSld">
      <pc:chgData name="New Future" userId="8da5050b8b55c378" providerId="LiveId" clId="{4D02ABE1-36FB-4E8F-BA02-E6F5C8234ACF}" dt="2018-05-17T12:37:49.246" v="731"/>
      <pc:docMkLst>
        <pc:docMk/>
      </pc:docMkLst>
      <pc:sldChg chg="modSp">
        <pc:chgData name="New Future" userId="8da5050b8b55c378" providerId="LiveId" clId="{4D02ABE1-36FB-4E8F-BA02-E6F5C8234ACF}" dt="2018-05-17T12:35:05.754" v="674"/>
        <pc:sldMkLst>
          <pc:docMk/>
          <pc:sldMk cId="3586907207" sldId="277"/>
        </pc:sldMkLst>
        <pc:spChg chg="mod">
          <ac:chgData name="New Future" userId="8da5050b8b55c378" providerId="LiveId" clId="{4D02ABE1-36FB-4E8F-BA02-E6F5C8234ACF}" dt="2018-05-17T12:35:05.754" v="674"/>
          <ac:spMkLst>
            <pc:docMk/>
            <pc:sldMk cId="3586907207" sldId="277"/>
            <ac:spMk id="2" creationId="{49749C90-9391-46EC-ADCE-0F54A6570759}"/>
          </ac:spMkLst>
        </pc:spChg>
      </pc:sldChg>
      <pc:sldChg chg="addSp delSp modSp modNotesTx">
        <pc:chgData name="New Future" userId="8da5050b8b55c378" providerId="LiveId" clId="{4D02ABE1-36FB-4E8F-BA02-E6F5C8234ACF}" dt="2018-05-17T12:25:23.722" v="159" actId="20577"/>
        <pc:sldMkLst>
          <pc:docMk/>
          <pc:sldMk cId="322008899" sldId="283"/>
        </pc:sldMkLst>
        <pc:spChg chg="mod">
          <ac:chgData name="New Future" userId="8da5050b8b55c378" providerId="LiveId" clId="{4D02ABE1-36FB-4E8F-BA02-E6F5C8234ACF}" dt="2018-05-17T12:23:29.281" v="11" actId="14100"/>
          <ac:spMkLst>
            <pc:docMk/>
            <pc:sldMk cId="322008899" sldId="283"/>
            <ac:spMk id="3" creationId="{54926888-FA0B-46B9-B640-A02DFEDF3245}"/>
          </ac:spMkLst>
        </pc:spChg>
        <pc:spChg chg="add mod">
          <ac:chgData name="New Future" userId="8da5050b8b55c378" providerId="LiveId" clId="{4D02ABE1-36FB-4E8F-BA02-E6F5C8234ACF}" dt="2018-05-17T12:23:52.450" v="20"/>
          <ac:spMkLst>
            <pc:docMk/>
            <pc:sldMk cId="322008899" sldId="283"/>
            <ac:spMk id="6" creationId="{73161135-1F1C-40AC-9F65-211E154220C4}"/>
          </ac:spMkLst>
        </pc:spChg>
        <pc:spChg chg="add mod">
          <ac:chgData name="New Future" userId="8da5050b8b55c378" providerId="LiveId" clId="{4D02ABE1-36FB-4E8F-BA02-E6F5C8234ACF}" dt="2018-05-17T12:23:58.798" v="36"/>
          <ac:spMkLst>
            <pc:docMk/>
            <pc:sldMk cId="322008899" sldId="283"/>
            <ac:spMk id="7" creationId="{9E9C94CA-A922-4983-BE3A-7B552723DC4F}"/>
          </ac:spMkLst>
        </pc:spChg>
        <pc:spChg chg="add mod">
          <ac:chgData name="New Future" userId="8da5050b8b55c378" providerId="LiveId" clId="{4D02ABE1-36FB-4E8F-BA02-E6F5C8234ACF}" dt="2018-05-17T12:24:25.359" v="62" actId="1076"/>
          <ac:spMkLst>
            <pc:docMk/>
            <pc:sldMk cId="322008899" sldId="283"/>
            <ac:spMk id="8" creationId="{A09A60E4-BDFF-4AF7-96D2-B0625318A412}"/>
          </ac:spMkLst>
        </pc:spChg>
        <pc:graphicFrameChg chg="add del mod">
          <ac:chgData name="New Future" userId="8da5050b8b55c378" providerId="LiveId" clId="{4D02ABE1-36FB-4E8F-BA02-E6F5C8234ACF}" dt="2018-05-17T12:23:07.872" v="1" actId="478"/>
          <ac:graphicFrameMkLst>
            <pc:docMk/>
            <pc:sldMk cId="322008899" sldId="283"/>
            <ac:graphicFrameMk id="5" creationId="{4A89B1D8-3FBD-480C-B405-C58A1EA6C758}"/>
          </ac:graphicFrameMkLst>
        </pc:graphicFrameChg>
      </pc:sldChg>
      <pc:sldChg chg="modSp modNotesTx">
        <pc:chgData name="New Future" userId="8da5050b8b55c378" providerId="LiveId" clId="{4D02ABE1-36FB-4E8F-BA02-E6F5C8234ACF}" dt="2018-05-17T12:29:27.083" v="359" actId="20577"/>
        <pc:sldMkLst>
          <pc:docMk/>
          <pc:sldMk cId="873121127" sldId="284"/>
        </pc:sldMkLst>
        <pc:spChg chg="mod">
          <ac:chgData name="New Future" userId="8da5050b8b55c378" providerId="LiveId" clId="{4D02ABE1-36FB-4E8F-BA02-E6F5C8234ACF}" dt="2018-05-17T12:29:27.083" v="359" actId="20577"/>
          <ac:spMkLst>
            <pc:docMk/>
            <pc:sldMk cId="873121127" sldId="284"/>
            <ac:spMk id="3" creationId="{D9D56128-A8F2-4E5E-84C1-94403F51E453}"/>
          </ac:spMkLst>
        </pc:spChg>
      </pc:sldChg>
      <pc:sldChg chg="addSp delSp modSp">
        <pc:chgData name="New Future" userId="8da5050b8b55c378" providerId="LiveId" clId="{4D02ABE1-36FB-4E8F-BA02-E6F5C8234ACF}" dt="2018-05-17T12:37:49.246" v="731"/>
        <pc:sldMkLst>
          <pc:docMk/>
          <pc:sldMk cId="516055664" sldId="285"/>
        </pc:sldMkLst>
        <pc:spChg chg="mod">
          <ac:chgData name="New Future" userId="8da5050b8b55c378" providerId="LiveId" clId="{4D02ABE1-36FB-4E8F-BA02-E6F5C8234ACF}" dt="2018-05-17T12:33:56.513" v="521"/>
          <ac:spMkLst>
            <pc:docMk/>
            <pc:sldMk cId="516055664" sldId="285"/>
            <ac:spMk id="3" creationId="{45E8D921-8D25-4A08-881D-70323CEBF9E0}"/>
          </ac:spMkLst>
        </pc:spChg>
        <pc:spChg chg="add mod">
          <ac:chgData name="New Future" userId="8da5050b8b55c378" providerId="LiveId" clId="{4D02ABE1-36FB-4E8F-BA02-E6F5C8234ACF}" dt="2018-05-17T12:37:49.246" v="731"/>
          <ac:spMkLst>
            <pc:docMk/>
            <pc:sldMk cId="516055664" sldId="285"/>
            <ac:spMk id="6" creationId="{67106F54-41F4-4B9D-B408-A489E1A4FE4B}"/>
          </ac:spMkLst>
        </pc:spChg>
        <pc:graphicFrameChg chg="add del mod">
          <ac:chgData name="New Future" userId="8da5050b8b55c378" providerId="LiveId" clId="{4D02ABE1-36FB-4E8F-BA02-E6F5C8234ACF}" dt="2018-05-17T12:33:22.394" v="505" actId="478"/>
          <ac:graphicFrameMkLst>
            <pc:docMk/>
            <pc:sldMk cId="516055664" sldId="285"/>
            <ac:graphicFrameMk id="5" creationId="{ACD63625-BD37-49DE-8D69-4322BFB584D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421F-1A77-4773-B7E5-5FA03594C161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18AC-38BA-4F26-933B-735F4E66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3417"/>
            <a:ext cx="9144000" cy="22824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>
            <a:cxnSpLocks/>
          </p:cNvCxnSpPr>
          <p:nvPr/>
        </p:nvCxnSpPr>
        <p:spPr>
          <a:xfrm>
            <a:off x="6164155" y="6270005"/>
            <a:ext cx="2467145" cy="0"/>
          </a:xfrm>
          <a:prstGeom prst="straightConnector1">
            <a:avLst/>
          </a:prstGeom>
          <a:noFill/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54799"/>
            <a:ext cx="8118600" cy="677078"/>
          </a:xfrm>
          <a:prstGeom prst="rect">
            <a:avLst/>
          </a:prstGeom>
        </p:spPr>
        <p:txBody>
          <a:bodyPr spcFirstLastPara="1" wrap="square" lIns="0" tIns="91425" rIns="0" bIns="91425" anchor="ctr" anchorCtr="1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200" b="1">
                <a:solidFill>
                  <a:srgbClr val="711A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512700" y="3427186"/>
            <a:ext cx="8118600" cy="461665"/>
          </a:xfrm>
          <a:prstGeom prst="rect">
            <a:avLst/>
          </a:prstGeom>
        </p:spPr>
        <p:txBody>
          <a:bodyPr spcFirstLastPara="1" wrap="square" lIns="0" tIns="91440" rIns="0" bIns="91440" anchor="ctr" anchorCtr="1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English Title / </a:t>
            </a:r>
            <a:r>
              <a:rPr lang="zh-CN" altLang="en-US" dirty="0"/>
              <a:t>副标题</a:t>
            </a:r>
            <a:endParaRPr dirty="0"/>
          </a:p>
        </p:txBody>
      </p:sp>
      <p:pic>
        <p:nvPicPr>
          <p:cNvPr id="15" name="Shape 15"/>
          <p:cNvPicPr preferRelativeResize="0"/>
          <p:nvPr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1825" y="144900"/>
            <a:ext cx="1429325" cy="14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56300" y="0"/>
            <a:ext cx="1110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HK" sz="800" b="0" i="0" u="none" strike="noStrike" kern="0" cap="none" spc="0" normalizeH="0" baseline="0" noProof="0">
                <a:ln>
                  <a:noFill/>
                </a:ln>
                <a:solidFill>
                  <a:srgbClr val="711A5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@darfux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711A5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8"/>
          <a:stretch/>
        </p:blipFill>
        <p:spPr>
          <a:xfrm>
            <a:off x="203875" y="867675"/>
            <a:ext cx="5719701" cy="137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38923F3-FF37-44AE-9639-212373215416}"/>
              </a:ext>
            </a:extLst>
          </p:cNvPr>
          <p:cNvGrpSpPr/>
          <p:nvPr userDrawn="1"/>
        </p:nvGrpSpPr>
        <p:grpSpPr>
          <a:xfrm>
            <a:off x="512700" y="5854480"/>
            <a:ext cx="1996200" cy="696266"/>
            <a:chOff x="6868028" y="5595067"/>
            <a:chExt cx="1996200" cy="696266"/>
          </a:xfrm>
        </p:grpSpPr>
        <p:sp>
          <p:nvSpPr>
            <p:cNvPr id="21" name="Shape 82">
              <a:extLst>
                <a:ext uri="{FF2B5EF4-FFF2-40B4-BE49-F238E27FC236}">
                  <a16:creationId xmlns:a16="http://schemas.microsoft.com/office/drawing/2014/main" id="{3A57EA84-2FFD-4005-9CC6-88F91F79A760}"/>
                </a:ext>
              </a:extLst>
            </p:cNvPr>
            <p:cNvSpPr txBox="1"/>
            <p:nvPr userDrawn="1"/>
          </p:nvSpPr>
          <p:spPr>
            <a:xfrm>
              <a:off x="6868028" y="5888433"/>
              <a:ext cx="1996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dirty="0">
                  <a:solidFill>
                    <a:srgbClr val="711A5F"/>
                  </a:solidFill>
                </a:rPr>
                <a:t>Nankai University</a:t>
              </a:r>
              <a:endParaRPr dirty="0">
                <a:solidFill>
                  <a:srgbClr val="711A5F"/>
                </a:solidFill>
              </a:endParaRPr>
            </a:p>
          </p:txBody>
        </p:sp>
        <p:pic>
          <p:nvPicPr>
            <p:cNvPr id="22" name="Shape 83">
              <a:extLst>
                <a:ext uri="{FF2B5EF4-FFF2-40B4-BE49-F238E27FC236}">
                  <a16:creationId xmlns:a16="http://schemas.microsoft.com/office/drawing/2014/main" id="{194531C6-4907-429D-8A1A-7E77CA4A7C73}"/>
                </a:ext>
              </a:extLst>
            </p:cNvPr>
            <p:cNvPicPr preferRelativeResize="0"/>
            <p:nvPr userDrawn="1"/>
          </p:nvPicPr>
          <p:blipFill>
            <a:blip r:embed="rId4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19340" y="5595067"/>
              <a:ext cx="1293584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文本占位符 33">
            <a:extLst>
              <a:ext uri="{FF2B5EF4-FFF2-40B4-BE49-F238E27FC236}">
                <a16:creationId xmlns:a16="http://schemas.microsoft.com/office/drawing/2014/main" id="{106B8F1A-92C1-4F15-B479-6A8E94FBA3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4155" y="5852472"/>
            <a:ext cx="2467144" cy="402900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342900" indent="-342900" algn="ctr" defTabSz="457200" eaLnBrk="1" latinLnBrk="0" hangingPunct="1">
              <a:buNone/>
              <a:defRPr lang="zh-CN" altLang="en-US" sz="1400" b="0" kern="1200" dirty="0">
                <a:solidFill>
                  <a:srgbClr val="FFFFFF"/>
                </a:solidFill>
                <a:latin typeface="LiSu" panose="02010509060101010101" pitchFamily="49" charset="-122"/>
                <a:ea typeface="LiSu" panose="02010509060101010101" pitchFamily="49" charset="-122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专业</a:t>
            </a:r>
            <a:r>
              <a:rPr lang="en-US" altLang="zh-CN" dirty="0"/>
              <a:t> </a:t>
            </a:r>
            <a:r>
              <a:rPr lang="zh-CN" altLang="en-US" dirty="0"/>
              <a:t>或 实验室 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BDCF4F2-C259-4C9C-85BE-FC427E517A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2326" y="4476463"/>
            <a:ext cx="2739172" cy="369333"/>
          </a:xfrm>
        </p:spPr>
        <p:txBody>
          <a:bodyPr lIns="0" tIns="0" rIns="0" bIns="0" anchor="ctr"/>
          <a:lstStyle>
            <a:lvl1pPr marL="114300" indent="0" algn="l">
              <a:buFont typeface="Arial" panose="020B0604020202020204" pitchFamily="34" charset="0"/>
              <a:buNone/>
              <a:defRPr sz="1600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答辩人姓名</a:t>
            </a:r>
          </a:p>
        </p:txBody>
      </p:sp>
      <p:sp>
        <p:nvSpPr>
          <p:cNvPr id="26" name="文本占位符 5">
            <a:extLst>
              <a:ext uri="{FF2B5EF4-FFF2-40B4-BE49-F238E27FC236}">
                <a16:creationId xmlns:a16="http://schemas.microsoft.com/office/drawing/2014/main" id="{E4395358-FF45-4262-8FE9-03020A5103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52326" y="4942064"/>
            <a:ext cx="2739173" cy="369333"/>
          </a:xfrm>
        </p:spPr>
        <p:txBody>
          <a:bodyPr lIns="0" tIns="0" rIns="0" bIns="0" anchor="ctr"/>
          <a:lstStyle>
            <a:lvl1pPr marL="114300" indent="0" algn="l">
              <a:buFont typeface="Arial" panose="020B0604020202020204" pitchFamily="34" charset="0"/>
              <a:buNone/>
              <a:defRPr sz="1600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指导教师 职称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CBFE9E-33F6-4DD7-BC75-8060B0C22DA1}"/>
              </a:ext>
            </a:extLst>
          </p:cNvPr>
          <p:cNvSpPr txBox="1"/>
          <p:nvPr userDrawn="1"/>
        </p:nvSpPr>
        <p:spPr>
          <a:xfrm>
            <a:off x="6188697" y="6273747"/>
            <a:ext cx="24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2018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月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2289C-862E-4253-BB1D-EA6437646C3E}"/>
              </a:ext>
            </a:extLst>
          </p:cNvPr>
          <p:cNvSpPr txBox="1"/>
          <p:nvPr userDrawn="1"/>
        </p:nvSpPr>
        <p:spPr>
          <a:xfrm>
            <a:off x="3233651" y="4481112"/>
            <a:ext cx="818674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b="1" dirty="0">
                <a:solidFill>
                  <a:srgbClr val="711A5F"/>
                </a:solidFill>
                <a:effectLst/>
              </a:rPr>
              <a:t>报告人</a:t>
            </a:r>
            <a:r>
              <a:rPr lang="en-US" altLang="zh-CN" b="1" dirty="0">
                <a:solidFill>
                  <a:srgbClr val="711A5F"/>
                </a:solidFill>
                <a:effectLst/>
              </a:rPr>
              <a:t>:</a:t>
            </a:r>
            <a:endParaRPr lang="zh-CN" altLang="en-US" b="1" dirty="0">
              <a:solidFill>
                <a:srgbClr val="711A5F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971BE4-22F5-413B-931F-53BC0DF3AD4D}"/>
              </a:ext>
            </a:extLst>
          </p:cNvPr>
          <p:cNvSpPr txBox="1"/>
          <p:nvPr userDrawn="1"/>
        </p:nvSpPr>
        <p:spPr>
          <a:xfrm>
            <a:off x="3233651" y="4947648"/>
            <a:ext cx="818674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b="1" dirty="0">
                <a:solidFill>
                  <a:srgbClr val="711A5F"/>
                </a:solidFill>
                <a:effectLst/>
              </a:rPr>
              <a:t>导 师</a:t>
            </a:r>
            <a:r>
              <a:rPr lang="en-US" altLang="zh-CN" b="1" dirty="0">
                <a:solidFill>
                  <a:srgbClr val="711A5F"/>
                </a:solidFill>
                <a:effectLst/>
              </a:rPr>
              <a:t>:</a:t>
            </a:r>
            <a:endParaRPr lang="zh-CN" altLang="en-US" b="1" dirty="0">
              <a:solidFill>
                <a:srgbClr val="711A5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91809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FCF53DF3-0D4A-41E8-B903-0C6FD099A214}"/>
              </a:ext>
            </a:extLst>
          </p:cNvPr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Shape 89">
            <a:extLst>
              <a:ext uri="{FF2B5EF4-FFF2-40B4-BE49-F238E27FC236}">
                <a16:creationId xmlns:a16="http://schemas.microsoft.com/office/drawing/2014/main" id="{5B00CA13-2A30-4C52-82AC-4F5D559FC0D9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512" y="71437"/>
            <a:ext cx="8477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06">
            <a:extLst>
              <a:ext uri="{FF2B5EF4-FFF2-40B4-BE49-F238E27FC236}">
                <a16:creationId xmlns:a16="http://schemas.microsoft.com/office/drawing/2014/main" id="{7BB72C51-E3AB-4CE7-8506-CD71B1EC2015}"/>
              </a:ext>
            </a:extLst>
          </p:cNvPr>
          <p:cNvSpPr txBox="1"/>
          <p:nvPr userDrawn="1"/>
        </p:nvSpPr>
        <p:spPr>
          <a:xfrm>
            <a:off x="3576600" y="261900"/>
            <a:ext cx="199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sz="3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0AE8E7EF-14C4-4F99-AE2E-DF19FE238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62750" y="1397534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37" name="文本占位符 33">
            <a:extLst>
              <a:ext uri="{FF2B5EF4-FFF2-40B4-BE49-F238E27FC236}">
                <a16:creationId xmlns:a16="http://schemas.microsoft.com/office/drawing/2014/main" id="{96102CC8-63C1-4DA7-A7CB-EC6047D3B8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9424" y="2209938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章</a:t>
            </a:r>
          </a:p>
        </p:txBody>
      </p:sp>
      <p:sp>
        <p:nvSpPr>
          <p:cNvPr id="47" name="文本占位符 31">
            <a:extLst>
              <a:ext uri="{FF2B5EF4-FFF2-40B4-BE49-F238E27FC236}">
                <a16:creationId xmlns:a16="http://schemas.microsoft.com/office/drawing/2014/main" id="{3C2C529E-BA9D-484E-8E33-814B241681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89" y="1397534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48" name="文本占位符 31">
            <a:extLst>
              <a:ext uri="{FF2B5EF4-FFF2-40B4-BE49-F238E27FC236}">
                <a16:creationId xmlns:a16="http://schemas.microsoft.com/office/drawing/2014/main" id="{788FA6F5-5387-4379-B4B1-AF457FEA94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9663" y="2209938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4" name="文本占位符 33">
            <a:extLst>
              <a:ext uri="{FF2B5EF4-FFF2-40B4-BE49-F238E27FC236}">
                <a16:creationId xmlns:a16="http://schemas.microsoft.com/office/drawing/2014/main" id="{2F04A45C-BFEF-4A92-8E6E-31402E2166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424" y="3022342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节</a:t>
            </a:r>
          </a:p>
        </p:txBody>
      </p:sp>
      <p:sp>
        <p:nvSpPr>
          <p:cNvPr id="55" name="文本占位符 31">
            <a:extLst>
              <a:ext uri="{FF2B5EF4-FFF2-40B4-BE49-F238E27FC236}">
                <a16:creationId xmlns:a16="http://schemas.microsoft.com/office/drawing/2014/main" id="{E7D902C9-44C7-49AD-9EB3-BFB2D0FFB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69663" y="3022342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7" name="文本占位符 31">
            <a:extLst>
              <a:ext uri="{FF2B5EF4-FFF2-40B4-BE49-F238E27FC236}">
                <a16:creationId xmlns:a16="http://schemas.microsoft.com/office/drawing/2014/main" id="{14C80C49-7A9D-4DC9-A01A-8584B3E5D0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62500" y="3834746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58" name="文本占位符 33">
            <a:extLst>
              <a:ext uri="{FF2B5EF4-FFF2-40B4-BE49-F238E27FC236}">
                <a16:creationId xmlns:a16="http://schemas.microsoft.com/office/drawing/2014/main" id="{96B1180F-A314-48EB-9FDB-986E6E7D65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59424" y="4647150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号</a:t>
            </a:r>
          </a:p>
        </p:txBody>
      </p:sp>
      <p:sp>
        <p:nvSpPr>
          <p:cNvPr id="59" name="文本占位符 31">
            <a:extLst>
              <a:ext uri="{FF2B5EF4-FFF2-40B4-BE49-F238E27FC236}">
                <a16:creationId xmlns:a16="http://schemas.microsoft.com/office/drawing/2014/main" id="{3CA0270E-7FFB-4CB7-924B-50FD27B608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69663" y="4647150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60" name="文本占位符 33">
            <a:extLst>
              <a:ext uri="{FF2B5EF4-FFF2-40B4-BE49-F238E27FC236}">
                <a16:creationId xmlns:a16="http://schemas.microsoft.com/office/drawing/2014/main" id="{EC48C60F-E857-4668-86D1-3CF98C61A9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9424" y="5459554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1" name="文本占位符 31">
            <a:extLst>
              <a:ext uri="{FF2B5EF4-FFF2-40B4-BE49-F238E27FC236}">
                <a16:creationId xmlns:a16="http://schemas.microsoft.com/office/drawing/2014/main" id="{7EE6E59F-2C79-4801-92D6-6C34A1E88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9663" y="5459554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8" name="文本占位符 33">
            <a:extLst>
              <a:ext uri="{FF2B5EF4-FFF2-40B4-BE49-F238E27FC236}">
                <a16:creationId xmlns:a16="http://schemas.microsoft.com/office/drawing/2014/main" id="{3AA5E976-27E4-4670-8CD5-13478E4B8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53625" y="3834746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67537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rgbClr val="711A5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 hasCustomPrompt="1"/>
          </p:nvPr>
        </p:nvSpPr>
        <p:spPr>
          <a:xfrm>
            <a:off x="490250" y="2610196"/>
            <a:ext cx="6409314" cy="187036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章节标题</a:t>
            </a:r>
            <a:endParaRPr dirty="0"/>
          </a:p>
        </p:txBody>
      </p:sp>
      <p:pic>
        <p:nvPicPr>
          <p:cNvPr id="45" name="Shape 45"/>
          <p:cNvPicPr preferRelativeResize="0"/>
          <p:nvPr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850" y="144967"/>
            <a:ext cx="1172975" cy="117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13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8000" y="6462000"/>
            <a:ext cx="396000" cy="396000"/>
          </a:xfrm>
          <a:solidFill>
            <a:srgbClr val="711A5F"/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36537AA4-567B-4173-86BC-9DE37070A9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406" y="6462000"/>
            <a:ext cx="1463186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06139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9030" t="896" r="1180" b="960"/>
          <a:stretch/>
        </p:blipFill>
        <p:spPr bwMode="auto">
          <a:xfrm>
            <a:off x="7768947" y="73266"/>
            <a:ext cx="987226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66DD-C0D6-4C32-A812-4DC29224DE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473" y="1296139"/>
            <a:ext cx="8203964" cy="4513263"/>
          </a:xfrm>
        </p:spPr>
        <p:txBody>
          <a:bodyPr/>
          <a:lstStyle>
            <a:lvl1pPr>
              <a:defRPr>
                <a:solidFill>
                  <a:srgbClr val="711A5F"/>
                </a:solidFill>
                <a:latin typeface="+mn-ea"/>
                <a:ea typeface="+mn-ea"/>
              </a:defRPr>
            </a:lvl1pPr>
            <a:lvl2pPr>
              <a:defRPr>
                <a:solidFill>
                  <a:srgbClr val="711A5F"/>
                </a:solidFill>
                <a:latin typeface="+mn-ea"/>
                <a:ea typeface="+mn-ea"/>
              </a:defRPr>
            </a:lvl2pPr>
            <a:lvl3pPr>
              <a:defRPr>
                <a:solidFill>
                  <a:srgbClr val="711A5F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711A5F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711A5F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26B7AA-9EBC-497A-9CE7-AEA6AE8E0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307184"/>
            <a:ext cx="7307474" cy="523211"/>
          </a:xfrm>
        </p:spPr>
        <p:txBody>
          <a:bodyPr lIns="0" tIns="0" rIns="0" bIns="0" anchor="ctr" anchorCtr="0"/>
          <a:lstStyle>
            <a:lvl1pPr>
              <a:defRPr lang="zh-CN" altLang="en-US" sz="24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</p:spTree>
    <p:extLst>
      <p:ext uri="{BB962C8B-B14F-4D97-AF65-F5344CB8AC3E}">
        <p14:creationId xmlns:p14="http://schemas.microsoft.com/office/powerpoint/2010/main" val="218935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48654" y="271423"/>
            <a:ext cx="8246692" cy="5581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711A5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95346" y="6178609"/>
            <a:ext cx="419816" cy="548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400" b="0">
                <a:solidFill>
                  <a:srgbClr val="711A5F"/>
                </a:solidFill>
              </a:defRPr>
            </a:lvl1pPr>
            <a:lvl2pPr lvl="1">
              <a:buNone/>
              <a:defRPr sz="2400" b="1"/>
            </a:lvl2pPr>
            <a:lvl3pPr lvl="2">
              <a:buNone/>
              <a:defRPr sz="2400" b="1"/>
            </a:lvl3pPr>
            <a:lvl4pPr lvl="3">
              <a:buNone/>
              <a:defRPr sz="2400" b="1"/>
            </a:lvl4pPr>
            <a:lvl5pPr lvl="4">
              <a:buNone/>
              <a:defRPr sz="2400" b="1"/>
            </a:lvl5pPr>
            <a:lvl6pPr lvl="5">
              <a:buNone/>
              <a:defRPr sz="2400" b="1"/>
            </a:lvl6pPr>
            <a:lvl7pPr lvl="6">
              <a:buNone/>
              <a:defRPr sz="2400" b="1"/>
            </a:lvl7pPr>
            <a:lvl8pPr lvl="7">
              <a:buNone/>
              <a:defRPr sz="2400" b="1"/>
            </a:lvl8pPr>
            <a:lvl9pPr lvl="8">
              <a:buNone/>
              <a:defRPr sz="2400" b="1"/>
            </a:lvl9pPr>
          </a:lstStyle>
          <a:p>
            <a:fld id="{00000000-1234-1234-1234-123412341234}" type="slidenum">
              <a:rPr lang="en-US" altLang="zh-HK" smtClean="0"/>
              <a:pPr/>
              <a:t>‹#›</a:t>
            </a:fld>
            <a:endParaRPr lang="zh-HK" altLang="en-US" dirty="0"/>
          </a:p>
        </p:txBody>
      </p:sp>
      <p:pic>
        <p:nvPicPr>
          <p:cNvPr id="28" name="Shape 28"/>
          <p:cNvPicPr preferRelativeResize="0"/>
          <p:nvPr/>
        </p:nvPicPr>
        <p:blipFill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9" y="5884893"/>
            <a:ext cx="828150" cy="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7F69C6-020E-4A17-87CB-EA4240C4D5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654" y="1567741"/>
            <a:ext cx="8246692" cy="424166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57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711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5">
            <a:extLst>
              <a:ext uri="{FF2B5EF4-FFF2-40B4-BE49-F238E27FC236}">
                <a16:creationId xmlns:a16="http://schemas.microsoft.com/office/drawing/2014/main" id="{46E5EF74-DAE3-4F60-B825-1209804BFA47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512" y="988486"/>
            <a:ext cx="1172975" cy="11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3">
            <a:extLst>
              <a:ext uri="{FF2B5EF4-FFF2-40B4-BE49-F238E27FC236}">
                <a16:creationId xmlns:a16="http://schemas.microsoft.com/office/drawing/2014/main" id="{1C3DB921-5757-432B-8D51-DB227D4EEEED}"/>
              </a:ext>
            </a:extLst>
          </p:cNvPr>
          <p:cNvSpPr txBox="1">
            <a:spLocks/>
          </p:cNvSpPr>
          <p:nvPr userDrawn="1"/>
        </p:nvSpPr>
        <p:spPr>
          <a:xfrm>
            <a:off x="1367343" y="2651760"/>
            <a:ext cx="6409314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4000" b="1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defTabSz="914400"/>
            <a:r>
              <a:rPr lang="zh-CN" altLang="en-US" sz="4800" b="1" kern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谢谢</a:t>
            </a:r>
            <a:r>
              <a:rPr lang="zh-CN" altLang="en-US" sz="4800" b="1" kern="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观看</a:t>
            </a:r>
            <a:endParaRPr lang="zh-CN" altLang="en-US" sz="4800" b="1" kern="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B0BC3C26-B1EA-48A7-AF40-CF7A66002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4711" y="4480560"/>
            <a:ext cx="4854575" cy="1388954"/>
          </a:xfrm>
        </p:spPr>
        <p:txBody>
          <a:bodyPr/>
          <a:lstStyle>
            <a:lvl1pPr marL="11430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特别致谢：</a:t>
            </a:r>
            <a:r>
              <a:rPr lang="en-US" altLang="zh-CN" dirty="0"/>
              <a:t> *******************************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6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zh-HK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sym typeface="Old Standard T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B033FF-0703-4484-A1AF-C329E4463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04C2-C96F-4E45-9564-E43195BE54AC}" type="datetimeFigureOut">
              <a:rPr lang="zh-CN" altLang="en-US" smtClean="0"/>
              <a:t>2018/5/19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99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76" r:id="rId3"/>
    <p:sldLayoutId id="2147483677" r:id="rId4"/>
    <p:sldLayoutId id="2147483679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 smtClean="0"/>
              <a:t>5</a:t>
            </a:fld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开大学毕业答辩">
  <a:themeElements>
    <a:clrScheme name="自定义 2">
      <a:dk1>
        <a:srgbClr val="000000"/>
      </a:dk1>
      <a:lt1>
        <a:srgbClr val="FFFFFF"/>
      </a:lt1>
      <a:dk2>
        <a:srgbClr val="7E0C6E"/>
      </a:dk2>
      <a:lt2>
        <a:srgbClr val="5DFFE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B05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Props1.xml><?xml version="1.0" encoding="utf-8"?>
<ds:datastoreItem xmlns:ds="http://schemas.openxmlformats.org/officeDocument/2006/customXml" ds:itemID="{6D692573-1B7C-4772-9DCE-0228C3E6DB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D2C2A8-C419-4228-B34F-5E1E27A49E5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E01C451-0684-486C-B4C0-DC2B85991D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2</Words>
  <Application>Microsoft Office PowerPoint</Application>
  <PresentationFormat>全屏显示(4:3)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Microsoft YaHei Light</vt:lpstr>
      <vt:lpstr>Microsoft YaHei UI Light</vt:lpstr>
      <vt:lpstr>Old Standard TT</vt:lpstr>
      <vt:lpstr>新細明體</vt:lpstr>
      <vt:lpstr>等线</vt:lpstr>
      <vt:lpstr>楷体</vt:lpstr>
      <vt:lpstr>LiSu</vt:lpstr>
      <vt:lpstr>宋体</vt:lpstr>
      <vt:lpstr>Microsoft YaHei</vt:lpstr>
      <vt:lpstr>Arial</vt:lpstr>
      <vt:lpstr>Consolas</vt:lpstr>
      <vt:lpstr>南开大学毕业答辩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南开大学毕业答辩</dc:title>
  <dc:creator>New Future</dc:creator>
  <cp:lastModifiedBy>New Future</cp:lastModifiedBy>
  <cp:revision>61</cp:revision>
  <dcterms:created xsi:type="dcterms:W3CDTF">2018-05-14T02:41:08Z</dcterms:created>
  <dcterms:modified xsi:type="dcterms:W3CDTF">2018-05-19T04:03:06Z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t-weliu@microsoft.com</vt:lpwstr>
  </property>
  <property fmtid="{D5CDD505-2E9C-101B-9397-08002B2CF9AE}" pid="5" name="MSIP_Label_f42aa342-8706-4288-bd11-ebb85995028c_SetDate">
    <vt:lpwstr>2018-05-14T05:51:31.7397428Z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