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3.xml" ContentType="application/vnd.openxmlformats-officedocument.themeOverr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
  </p:notesMasterIdLst>
  <p:sldIdLst>
    <p:sldId id="258" r:id="rId2"/>
    <p:sldId id="259" r:id="rId3"/>
    <p:sldId id="283" r:id="rId4"/>
    <p:sldId id="272" r:id="rId5"/>
    <p:sldId id="271" r:id="rId6"/>
    <p:sldId id="286" r:id="rId7"/>
    <p:sldId id="269" r:id="rId8"/>
    <p:sldId id="280" r:id="rId9"/>
    <p:sldId id="265" r:id="rId10"/>
    <p:sldId id="261"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BEE3"/>
    <a:srgbClr val="25A6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9" d="100"/>
          <a:sy n="79" d="100"/>
        </p:scale>
        <p:origin x="634" y="7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342FC-F6F8-4D70-8234-2851BD7AC20E}" type="datetimeFigureOut">
              <a:rPr lang="zh-CN" altLang="en-US" smtClean="0"/>
              <a:t>2019/9/18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FE37D4-DED6-400E-AB12-E81BBECBA5A4}" type="slidenum">
              <a:rPr lang="zh-CN" altLang="en-US" smtClean="0"/>
              <a:t>‹#›</a:t>
            </a:fld>
            <a:endParaRPr lang="zh-CN" altLang="en-US"/>
          </a:p>
        </p:txBody>
      </p:sp>
    </p:spTree>
    <p:extLst>
      <p:ext uri="{BB962C8B-B14F-4D97-AF65-F5344CB8AC3E}">
        <p14:creationId xmlns:p14="http://schemas.microsoft.com/office/powerpoint/2010/main" val="1772523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FE37D4-DED6-400E-AB12-E81BBECBA5A4}" type="slidenum">
              <a:rPr lang="zh-CN" altLang="en-US" smtClean="0"/>
              <a:t>1</a:t>
            </a:fld>
            <a:endParaRPr lang="zh-CN" altLang="en-US"/>
          </a:p>
        </p:txBody>
      </p:sp>
    </p:spTree>
    <p:extLst>
      <p:ext uri="{BB962C8B-B14F-4D97-AF65-F5344CB8AC3E}">
        <p14:creationId xmlns:p14="http://schemas.microsoft.com/office/powerpoint/2010/main" val="684202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FE37D4-DED6-400E-AB12-E81BBECBA5A4}" type="slidenum">
              <a:rPr lang="zh-CN" altLang="en-US" smtClean="0"/>
              <a:t>10</a:t>
            </a:fld>
            <a:endParaRPr lang="zh-CN" altLang="en-US"/>
          </a:p>
        </p:txBody>
      </p:sp>
    </p:spTree>
    <p:extLst>
      <p:ext uri="{BB962C8B-B14F-4D97-AF65-F5344CB8AC3E}">
        <p14:creationId xmlns:p14="http://schemas.microsoft.com/office/powerpoint/2010/main" val="4043683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FE37D4-DED6-400E-AB12-E81BBECBA5A4}" type="slidenum">
              <a:rPr lang="zh-CN" altLang="en-US" smtClean="0"/>
              <a:t>2</a:t>
            </a:fld>
            <a:endParaRPr lang="zh-CN" altLang="en-US"/>
          </a:p>
        </p:txBody>
      </p:sp>
    </p:spTree>
    <p:extLst>
      <p:ext uri="{BB962C8B-B14F-4D97-AF65-F5344CB8AC3E}">
        <p14:creationId xmlns:p14="http://schemas.microsoft.com/office/powerpoint/2010/main" val="1731643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FE37D4-DED6-400E-AB12-E81BBECBA5A4}" type="slidenum">
              <a:rPr lang="zh-CN" altLang="en-US" smtClean="0"/>
              <a:t>3</a:t>
            </a:fld>
            <a:endParaRPr lang="zh-CN" altLang="en-US"/>
          </a:p>
        </p:txBody>
      </p:sp>
    </p:spTree>
    <p:extLst>
      <p:ext uri="{BB962C8B-B14F-4D97-AF65-F5344CB8AC3E}">
        <p14:creationId xmlns:p14="http://schemas.microsoft.com/office/powerpoint/2010/main" val="3001052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FE37D4-DED6-400E-AB12-E81BBECBA5A4}" type="slidenum">
              <a:rPr lang="zh-CN" altLang="en-US" smtClean="0"/>
              <a:t>4</a:t>
            </a:fld>
            <a:endParaRPr lang="zh-CN" altLang="en-US"/>
          </a:p>
        </p:txBody>
      </p:sp>
    </p:spTree>
    <p:extLst>
      <p:ext uri="{BB962C8B-B14F-4D97-AF65-F5344CB8AC3E}">
        <p14:creationId xmlns:p14="http://schemas.microsoft.com/office/powerpoint/2010/main" val="2413999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FE37D4-DED6-400E-AB12-E81BBECBA5A4}" type="slidenum">
              <a:rPr lang="zh-CN" altLang="en-US" smtClean="0"/>
              <a:t>5</a:t>
            </a:fld>
            <a:endParaRPr lang="zh-CN" altLang="en-US"/>
          </a:p>
        </p:txBody>
      </p:sp>
    </p:spTree>
    <p:extLst>
      <p:ext uri="{BB962C8B-B14F-4D97-AF65-F5344CB8AC3E}">
        <p14:creationId xmlns:p14="http://schemas.microsoft.com/office/powerpoint/2010/main" val="2198847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FE37D4-DED6-400E-AB12-E81BBECBA5A4}" type="slidenum">
              <a:rPr lang="zh-CN" altLang="en-US" smtClean="0"/>
              <a:t>6</a:t>
            </a:fld>
            <a:endParaRPr lang="zh-CN" altLang="en-US"/>
          </a:p>
        </p:txBody>
      </p:sp>
    </p:spTree>
    <p:extLst>
      <p:ext uri="{BB962C8B-B14F-4D97-AF65-F5344CB8AC3E}">
        <p14:creationId xmlns:p14="http://schemas.microsoft.com/office/powerpoint/2010/main" val="3089009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FE37D4-DED6-400E-AB12-E81BBECBA5A4}" type="slidenum">
              <a:rPr lang="zh-CN" altLang="en-US" smtClean="0"/>
              <a:t>7</a:t>
            </a:fld>
            <a:endParaRPr lang="zh-CN" altLang="en-US"/>
          </a:p>
        </p:txBody>
      </p:sp>
    </p:spTree>
    <p:extLst>
      <p:ext uri="{BB962C8B-B14F-4D97-AF65-F5344CB8AC3E}">
        <p14:creationId xmlns:p14="http://schemas.microsoft.com/office/powerpoint/2010/main" val="3922939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FE37D4-DED6-400E-AB12-E81BBECBA5A4}" type="slidenum">
              <a:rPr lang="zh-CN" altLang="en-US" smtClean="0"/>
              <a:t>8</a:t>
            </a:fld>
            <a:endParaRPr lang="zh-CN" altLang="en-US"/>
          </a:p>
        </p:txBody>
      </p:sp>
    </p:spTree>
    <p:extLst>
      <p:ext uri="{BB962C8B-B14F-4D97-AF65-F5344CB8AC3E}">
        <p14:creationId xmlns:p14="http://schemas.microsoft.com/office/powerpoint/2010/main" val="1371151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FE37D4-DED6-400E-AB12-E81BBECBA5A4}" type="slidenum">
              <a:rPr lang="zh-CN" altLang="en-US" smtClean="0"/>
              <a:t>9</a:t>
            </a:fld>
            <a:endParaRPr lang="zh-CN" altLang="en-US"/>
          </a:p>
        </p:txBody>
      </p:sp>
    </p:spTree>
    <p:extLst>
      <p:ext uri="{BB962C8B-B14F-4D97-AF65-F5344CB8AC3E}">
        <p14:creationId xmlns:p14="http://schemas.microsoft.com/office/powerpoint/2010/main" val="2345636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22004473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672374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880793" y="1761721"/>
            <a:ext cx="1319022" cy="1319024"/>
          </a:xfrm>
          <a:custGeom>
            <a:avLst/>
            <a:gdLst>
              <a:gd name="connsiteX0" fmla="*/ 659511 w 1319022"/>
              <a:gd name="connsiteY0" fmla="*/ 0 h 1319024"/>
              <a:gd name="connsiteX1" fmla="*/ 1319022 w 1319022"/>
              <a:gd name="connsiteY1" fmla="*/ 659512 h 1319024"/>
              <a:gd name="connsiteX2" fmla="*/ 659511 w 1319022"/>
              <a:gd name="connsiteY2" fmla="*/ 1319024 h 1319024"/>
              <a:gd name="connsiteX3" fmla="*/ 0 w 1319022"/>
              <a:gd name="connsiteY3" fmla="*/ 659512 h 1319024"/>
              <a:gd name="connsiteX4" fmla="*/ 659511 w 1319022"/>
              <a:gd name="connsiteY4" fmla="*/ 0 h 1319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022" h="1319024">
                <a:moveTo>
                  <a:pt x="659511" y="0"/>
                </a:moveTo>
                <a:cubicBezTo>
                  <a:pt x="1023749" y="0"/>
                  <a:pt x="1319022" y="295274"/>
                  <a:pt x="1319022" y="659512"/>
                </a:cubicBezTo>
                <a:cubicBezTo>
                  <a:pt x="1319022" y="1023750"/>
                  <a:pt x="1023749" y="1319024"/>
                  <a:pt x="659511" y="1319024"/>
                </a:cubicBezTo>
                <a:cubicBezTo>
                  <a:pt x="295273" y="1319024"/>
                  <a:pt x="0" y="1023750"/>
                  <a:pt x="0" y="659512"/>
                </a:cubicBezTo>
                <a:cubicBezTo>
                  <a:pt x="0" y="295274"/>
                  <a:pt x="295273" y="0"/>
                  <a:pt x="659511" y="0"/>
                </a:cubicBezTo>
                <a:close/>
              </a:path>
            </a:pathLst>
          </a:custGeom>
        </p:spPr>
        <p:txBody>
          <a:bodyPr wrap="square">
            <a:noAutofit/>
          </a:bodyPr>
          <a:lstStyle/>
          <a:p>
            <a:endParaRPr lang="zh-CN" altLang="en-US"/>
          </a:p>
        </p:txBody>
      </p:sp>
      <p:sp>
        <p:nvSpPr>
          <p:cNvPr id="14" name="图片占位符 13"/>
          <p:cNvSpPr>
            <a:spLocks noGrp="1"/>
          </p:cNvSpPr>
          <p:nvPr>
            <p:ph type="pic" sz="quarter" idx="11"/>
          </p:nvPr>
        </p:nvSpPr>
        <p:spPr>
          <a:xfrm>
            <a:off x="1880793" y="3852796"/>
            <a:ext cx="1319022" cy="1319024"/>
          </a:xfrm>
          <a:custGeom>
            <a:avLst/>
            <a:gdLst>
              <a:gd name="connsiteX0" fmla="*/ 659511 w 1319022"/>
              <a:gd name="connsiteY0" fmla="*/ 0 h 1319024"/>
              <a:gd name="connsiteX1" fmla="*/ 1319022 w 1319022"/>
              <a:gd name="connsiteY1" fmla="*/ 659512 h 1319024"/>
              <a:gd name="connsiteX2" fmla="*/ 659511 w 1319022"/>
              <a:gd name="connsiteY2" fmla="*/ 1319024 h 1319024"/>
              <a:gd name="connsiteX3" fmla="*/ 0 w 1319022"/>
              <a:gd name="connsiteY3" fmla="*/ 659512 h 1319024"/>
              <a:gd name="connsiteX4" fmla="*/ 659511 w 1319022"/>
              <a:gd name="connsiteY4" fmla="*/ 0 h 1319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022" h="1319024">
                <a:moveTo>
                  <a:pt x="659511" y="0"/>
                </a:moveTo>
                <a:cubicBezTo>
                  <a:pt x="1023749" y="0"/>
                  <a:pt x="1319022" y="295274"/>
                  <a:pt x="1319022" y="659512"/>
                </a:cubicBezTo>
                <a:cubicBezTo>
                  <a:pt x="1319022" y="1023750"/>
                  <a:pt x="1023749" y="1319024"/>
                  <a:pt x="659511" y="1319024"/>
                </a:cubicBezTo>
                <a:cubicBezTo>
                  <a:pt x="295273" y="1319024"/>
                  <a:pt x="0" y="1023750"/>
                  <a:pt x="0" y="659512"/>
                </a:cubicBezTo>
                <a:cubicBezTo>
                  <a:pt x="0" y="295274"/>
                  <a:pt x="295273" y="0"/>
                  <a:pt x="659511" y="0"/>
                </a:cubicBezTo>
                <a:close/>
              </a:path>
            </a:pathLst>
          </a:custGeom>
        </p:spPr>
        <p:txBody>
          <a:bodyPr wrap="square">
            <a:noAutofit/>
          </a:bodyPr>
          <a:lstStyle/>
          <a:p>
            <a:endParaRPr lang="zh-CN" altLang="en-US"/>
          </a:p>
        </p:txBody>
      </p:sp>
      <p:sp>
        <p:nvSpPr>
          <p:cNvPr id="13" name="图片占位符 12"/>
          <p:cNvSpPr>
            <a:spLocks noGrp="1"/>
          </p:cNvSpPr>
          <p:nvPr>
            <p:ph type="pic" sz="quarter" idx="12"/>
          </p:nvPr>
        </p:nvSpPr>
        <p:spPr>
          <a:xfrm>
            <a:off x="6403146" y="1761721"/>
            <a:ext cx="1319022" cy="1319024"/>
          </a:xfrm>
          <a:custGeom>
            <a:avLst/>
            <a:gdLst>
              <a:gd name="connsiteX0" fmla="*/ 659511 w 1319022"/>
              <a:gd name="connsiteY0" fmla="*/ 0 h 1319024"/>
              <a:gd name="connsiteX1" fmla="*/ 1319022 w 1319022"/>
              <a:gd name="connsiteY1" fmla="*/ 659512 h 1319024"/>
              <a:gd name="connsiteX2" fmla="*/ 659511 w 1319022"/>
              <a:gd name="connsiteY2" fmla="*/ 1319024 h 1319024"/>
              <a:gd name="connsiteX3" fmla="*/ 0 w 1319022"/>
              <a:gd name="connsiteY3" fmla="*/ 659512 h 1319024"/>
              <a:gd name="connsiteX4" fmla="*/ 659511 w 1319022"/>
              <a:gd name="connsiteY4" fmla="*/ 0 h 1319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022" h="1319024">
                <a:moveTo>
                  <a:pt x="659511" y="0"/>
                </a:moveTo>
                <a:cubicBezTo>
                  <a:pt x="1023749" y="0"/>
                  <a:pt x="1319022" y="295274"/>
                  <a:pt x="1319022" y="659512"/>
                </a:cubicBezTo>
                <a:cubicBezTo>
                  <a:pt x="1319022" y="1023750"/>
                  <a:pt x="1023749" y="1319024"/>
                  <a:pt x="659511" y="1319024"/>
                </a:cubicBezTo>
                <a:cubicBezTo>
                  <a:pt x="295273" y="1319024"/>
                  <a:pt x="0" y="1023750"/>
                  <a:pt x="0" y="659512"/>
                </a:cubicBezTo>
                <a:cubicBezTo>
                  <a:pt x="0" y="295274"/>
                  <a:pt x="295273" y="0"/>
                  <a:pt x="659511"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403146" y="3852796"/>
            <a:ext cx="1319022" cy="1319024"/>
          </a:xfrm>
          <a:custGeom>
            <a:avLst/>
            <a:gdLst>
              <a:gd name="connsiteX0" fmla="*/ 659511 w 1319022"/>
              <a:gd name="connsiteY0" fmla="*/ 0 h 1319024"/>
              <a:gd name="connsiteX1" fmla="*/ 1319022 w 1319022"/>
              <a:gd name="connsiteY1" fmla="*/ 659512 h 1319024"/>
              <a:gd name="connsiteX2" fmla="*/ 659511 w 1319022"/>
              <a:gd name="connsiteY2" fmla="*/ 1319024 h 1319024"/>
              <a:gd name="connsiteX3" fmla="*/ 0 w 1319022"/>
              <a:gd name="connsiteY3" fmla="*/ 659512 h 1319024"/>
              <a:gd name="connsiteX4" fmla="*/ 659511 w 1319022"/>
              <a:gd name="connsiteY4" fmla="*/ 0 h 1319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022" h="1319024">
                <a:moveTo>
                  <a:pt x="659511" y="0"/>
                </a:moveTo>
                <a:cubicBezTo>
                  <a:pt x="1023749" y="0"/>
                  <a:pt x="1319022" y="295274"/>
                  <a:pt x="1319022" y="659512"/>
                </a:cubicBezTo>
                <a:cubicBezTo>
                  <a:pt x="1319022" y="1023750"/>
                  <a:pt x="1023749" y="1319024"/>
                  <a:pt x="659511" y="1319024"/>
                </a:cubicBezTo>
                <a:cubicBezTo>
                  <a:pt x="295273" y="1319024"/>
                  <a:pt x="0" y="1023750"/>
                  <a:pt x="0" y="659512"/>
                </a:cubicBezTo>
                <a:cubicBezTo>
                  <a:pt x="0" y="295274"/>
                  <a:pt x="295273" y="0"/>
                  <a:pt x="659511"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73848928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6321032" y="1560343"/>
            <a:ext cx="4348065" cy="2458406"/>
          </a:xfrm>
          <a:custGeom>
            <a:avLst/>
            <a:gdLst>
              <a:gd name="connsiteX0" fmla="*/ 0 w 4348065"/>
              <a:gd name="connsiteY0" fmla="*/ 0 h 2458406"/>
              <a:gd name="connsiteX1" fmla="*/ 4348065 w 4348065"/>
              <a:gd name="connsiteY1" fmla="*/ 0 h 2458406"/>
              <a:gd name="connsiteX2" fmla="*/ 4348065 w 4348065"/>
              <a:gd name="connsiteY2" fmla="*/ 2458406 h 2458406"/>
              <a:gd name="connsiteX3" fmla="*/ 0 w 4348065"/>
              <a:gd name="connsiteY3" fmla="*/ 2458406 h 2458406"/>
            </a:gdLst>
            <a:ahLst/>
            <a:cxnLst>
              <a:cxn ang="0">
                <a:pos x="connsiteX0" y="connsiteY0"/>
              </a:cxn>
              <a:cxn ang="0">
                <a:pos x="connsiteX1" y="connsiteY1"/>
              </a:cxn>
              <a:cxn ang="0">
                <a:pos x="connsiteX2" y="connsiteY2"/>
              </a:cxn>
              <a:cxn ang="0">
                <a:pos x="connsiteX3" y="connsiteY3"/>
              </a:cxn>
            </a:cxnLst>
            <a:rect l="l" t="t" r="r" b="b"/>
            <a:pathLst>
              <a:path w="4348065" h="2458406">
                <a:moveTo>
                  <a:pt x="0" y="0"/>
                </a:moveTo>
                <a:lnTo>
                  <a:pt x="4348065" y="0"/>
                </a:lnTo>
                <a:lnTo>
                  <a:pt x="4348065" y="2458406"/>
                </a:lnTo>
                <a:lnTo>
                  <a:pt x="0" y="2458406"/>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9110356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7" name="图片占位符 16"/>
          <p:cNvSpPr>
            <a:spLocks noGrp="1"/>
          </p:cNvSpPr>
          <p:nvPr>
            <p:ph type="pic" sz="quarter" idx="10"/>
          </p:nvPr>
        </p:nvSpPr>
        <p:spPr>
          <a:xfrm>
            <a:off x="1579125" y="1420828"/>
            <a:ext cx="2935833" cy="1673234"/>
          </a:xfrm>
          <a:custGeom>
            <a:avLst/>
            <a:gdLst>
              <a:gd name="connsiteX0" fmla="*/ 0 w 2935833"/>
              <a:gd name="connsiteY0" fmla="*/ 0 h 1673234"/>
              <a:gd name="connsiteX1" fmla="*/ 2935833 w 2935833"/>
              <a:gd name="connsiteY1" fmla="*/ 0 h 1673234"/>
              <a:gd name="connsiteX2" fmla="*/ 2935833 w 2935833"/>
              <a:gd name="connsiteY2" fmla="*/ 1673234 h 1673234"/>
              <a:gd name="connsiteX3" fmla="*/ 0 w 2935833"/>
              <a:gd name="connsiteY3" fmla="*/ 1673234 h 1673234"/>
            </a:gdLst>
            <a:ahLst/>
            <a:cxnLst>
              <a:cxn ang="0">
                <a:pos x="connsiteX0" y="connsiteY0"/>
              </a:cxn>
              <a:cxn ang="0">
                <a:pos x="connsiteX1" y="connsiteY1"/>
              </a:cxn>
              <a:cxn ang="0">
                <a:pos x="connsiteX2" y="connsiteY2"/>
              </a:cxn>
              <a:cxn ang="0">
                <a:pos x="connsiteX3" y="connsiteY3"/>
              </a:cxn>
            </a:cxnLst>
            <a:rect l="l" t="t" r="r" b="b"/>
            <a:pathLst>
              <a:path w="2935833" h="1673234">
                <a:moveTo>
                  <a:pt x="0" y="0"/>
                </a:moveTo>
                <a:lnTo>
                  <a:pt x="2935833" y="0"/>
                </a:lnTo>
                <a:lnTo>
                  <a:pt x="2935833" y="1673234"/>
                </a:lnTo>
                <a:lnTo>
                  <a:pt x="0" y="1673234"/>
                </a:lnTo>
                <a:close/>
              </a:path>
            </a:pathLst>
          </a:custGeom>
        </p:spPr>
        <p:txBody>
          <a:bodyPr wrap="square">
            <a:noAutofit/>
          </a:bodyPr>
          <a:lstStyle/>
          <a:p>
            <a:endParaRPr lang="zh-CN" altLang="en-US"/>
          </a:p>
        </p:txBody>
      </p:sp>
      <p:sp>
        <p:nvSpPr>
          <p:cNvPr id="18" name="图片占位符 17"/>
          <p:cNvSpPr>
            <a:spLocks noGrp="1"/>
          </p:cNvSpPr>
          <p:nvPr>
            <p:ph type="pic" sz="quarter" idx="11"/>
          </p:nvPr>
        </p:nvSpPr>
        <p:spPr>
          <a:xfrm>
            <a:off x="4623688" y="1420828"/>
            <a:ext cx="2935833" cy="1673234"/>
          </a:xfrm>
          <a:custGeom>
            <a:avLst/>
            <a:gdLst>
              <a:gd name="connsiteX0" fmla="*/ 0 w 2935833"/>
              <a:gd name="connsiteY0" fmla="*/ 0 h 1673234"/>
              <a:gd name="connsiteX1" fmla="*/ 2935833 w 2935833"/>
              <a:gd name="connsiteY1" fmla="*/ 0 h 1673234"/>
              <a:gd name="connsiteX2" fmla="*/ 2935833 w 2935833"/>
              <a:gd name="connsiteY2" fmla="*/ 1673234 h 1673234"/>
              <a:gd name="connsiteX3" fmla="*/ 0 w 2935833"/>
              <a:gd name="connsiteY3" fmla="*/ 1673234 h 1673234"/>
            </a:gdLst>
            <a:ahLst/>
            <a:cxnLst>
              <a:cxn ang="0">
                <a:pos x="connsiteX0" y="connsiteY0"/>
              </a:cxn>
              <a:cxn ang="0">
                <a:pos x="connsiteX1" y="connsiteY1"/>
              </a:cxn>
              <a:cxn ang="0">
                <a:pos x="connsiteX2" y="connsiteY2"/>
              </a:cxn>
              <a:cxn ang="0">
                <a:pos x="connsiteX3" y="connsiteY3"/>
              </a:cxn>
            </a:cxnLst>
            <a:rect l="l" t="t" r="r" b="b"/>
            <a:pathLst>
              <a:path w="2935833" h="1673234">
                <a:moveTo>
                  <a:pt x="0" y="0"/>
                </a:moveTo>
                <a:lnTo>
                  <a:pt x="2935833" y="0"/>
                </a:lnTo>
                <a:lnTo>
                  <a:pt x="2935833" y="1673234"/>
                </a:lnTo>
                <a:lnTo>
                  <a:pt x="0" y="1673234"/>
                </a:lnTo>
                <a:close/>
              </a:path>
            </a:pathLst>
          </a:custGeom>
        </p:spPr>
        <p:txBody>
          <a:bodyPr wrap="square">
            <a:noAutofit/>
          </a:bodyPr>
          <a:lstStyle/>
          <a:p>
            <a:endParaRPr lang="zh-CN" altLang="en-US"/>
          </a:p>
        </p:txBody>
      </p:sp>
      <p:sp>
        <p:nvSpPr>
          <p:cNvPr id="16" name="图片占位符 15"/>
          <p:cNvSpPr>
            <a:spLocks noGrp="1"/>
          </p:cNvSpPr>
          <p:nvPr>
            <p:ph type="pic" sz="quarter" idx="12"/>
          </p:nvPr>
        </p:nvSpPr>
        <p:spPr>
          <a:xfrm>
            <a:off x="7665322" y="1420828"/>
            <a:ext cx="2935833" cy="1673234"/>
          </a:xfrm>
          <a:custGeom>
            <a:avLst/>
            <a:gdLst>
              <a:gd name="connsiteX0" fmla="*/ 0 w 2935833"/>
              <a:gd name="connsiteY0" fmla="*/ 0 h 1673234"/>
              <a:gd name="connsiteX1" fmla="*/ 2935833 w 2935833"/>
              <a:gd name="connsiteY1" fmla="*/ 0 h 1673234"/>
              <a:gd name="connsiteX2" fmla="*/ 2935833 w 2935833"/>
              <a:gd name="connsiteY2" fmla="*/ 1673234 h 1673234"/>
              <a:gd name="connsiteX3" fmla="*/ 0 w 2935833"/>
              <a:gd name="connsiteY3" fmla="*/ 1673234 h 1673234"/>
            </a:gdLst>
            <a:ahLst/>
            <a:cxnLst>
              <a:cxn ang="0">
                <a:pos x="connsiteX0" y="connsiteY0"/>
              </a:cxn>
              <a:cxn ang="0">
                <a:pos x="connsiteX1" y="connsiteY1"/>
              </a:cxn>
              <a:cxn ang="0">
                <a:pos x="connsiteX2" y="connsiteY2"/>
              </a:cxn>
              <a:cxn ang="0">
                <a:pos x="connsiteX3" y="connsiteY3"/>
              </a:cxn>
            </a:cxnLst>
            <a:rect l="l" t="t" r="r" b="b"/>
            <a:pathLst>
              <a:path w="2935833" h="1673234">
                <a:moveTo>
                  <a:pt x="0" y="0"/>
                </a:moveTo>
                <a:lnTo>
                  <a:pt x="2935833" y="0"/>
                </a:lnTo>
                <a:lnTo>
                  <a:pt x="2935833" y="1673234"/>
                </a:lnTo>
                <a:lnTo>
                  <a:pt x="0" y="1673234"/>
                </a:lnTo>
                <a:close/>
              </a:path>
            </a:pathLst>
          </a:custGeom>
        </p:spPr>
        <p:txBody>
          <a:bodyPr wrap="square">
            <a:noAutofit/>
          </a:bodyPr>
          <a:lstStyle/>
          <a:p>
            <a:endParaRPr lang="zh-CN" altLang="en-US"/>
          </a:p>
        </p:txBody>
      </p:sp>
      <p:sp>
        <p:nvSpPr>
          <p:cNvPr id="19" name="图片占位符 18"/>
          <p:cNvSpPr>
            <a:spLocks noGrp="1"/>
          </p:cNvSpPr>
          <p:nvPr>
            <p:ph type="pic" sz="quarter" idx="13"/>
          </p:nvPr>
        </p:nvSpPr>
        <p:spPr>
          <a:xfrm>
            <a:off x="1579125" y="3368666"/>
            <a:ext cx="2935833" cy="1673234"/>
          </a:xfrm>
          <a:custGeom>
            <a:avLst/>
            <a:gdLst>
              <a:gd name="connsiteX0" fmla="*/ 0 w 2935833"/>
              <a:gd name="connsiteY0" fmla="*/ 0 h 1673234"/>
              <a:gd name="connsiteX1" fmla="*/ 2935833 w 2935833"/>
              <a:gd name="connsiteY1" fmla="*/ 0 h 1673234"/>
              <a:gd name="connsiteX2" fmla="*/ 2935833 w 2935833"/>
              <a:gd name="connsiteY2" fmla="*/ 1673234 h 1673234"/>
              <a:gd name="connsiteX3" fmla="*/ 0 w 2935833"/>
              <a:gd name="connsiteY3" fmla="*/ 1673234 h 1673234"/>
            </a:gdLst>
            <a:ahLst/>
            <a:cxnLst>
              <a:cxn ang="0">
                <a:pos x="connsiteX0" y="connsiteY0"/>
              </a:cxn>
              <a:cxn ang="0">
                <a:pos x="connsiteX1" y="connsiteY1"/>
              </a:cxn>
              <a:cxn ang="0">
                <a:pos x="connsiteX2" y="connsiteY2"/>
              </a:cxn>
              <a:cxn ang="0">
                <a:pos x="connsiteX3" y="connsiteY3"/>
              </a:cxn>
            </a:cxnLst>
            <a:rect l="l" t="t" r="r" b="b"/>
            <a:pathLst>
              <a:path w="2935833" h="1673234">
                <a:moveTo>
                  <a:pt x="0" y="0"/>
                </a:moveTo>
                <a:lnTo>
                  <a:pt x="2935833" y="0"/>
                </a:lnTo>
                <a:lnTo>
                  <a:pt x="2935833" y="1673234"/>
                </a:lnTo>
                <a:lnTo>
                  <a:pt x="0" y="1673234"/>
                </a:lnTo>
                <a:close/>
              </a:path>
            </a:pathLst>
          </a:custGeom>
        </p:spPr>
        <p:txBody>
          <a:bodyPr wrap="square">
            <a:noAutofit/>
          </a:bodyPr>
          <a:lstStyle/>
          <a:p>
            <a:endParaRPr lang="zh-CN" altLang="en-US"/>
          </a:p>
        </p:txBody>
      </p:sp>
      <p:sp>
        <p:nvSpPr>
          <p:cNvPr id="20" name="图片占位符 19"/>
          <p:cNvSpPr>
            <a:spLocks noGrp="1"/>
          </p:cNvSpPr>
          <p:nvPr>
            <p:ph type="pic" sz="quarter" idx="14"/>
          </p:nvPr>
        </p:nvSpPr>
        <p:spPr>
          <a:xfrm>
            <a:off x="4623688" y="3368666"/>
            <a:ext cx="2935833" cy="1673234"/>
          </a:xfrm>
          <a:custGeom>
            <a:avLst/>
            <a:gdLst>
              <a:gd name="connsiteX0" fmla="*/ 0 w 2935833"/>
              <a:gd name="connsiteY0" fmla="*/ 0 h 1673234"/>
              <a:gd name="connsiteX1" fmla="*/ 2935833 w 2935833"/>
              <a:gd name="connsiteY1" fmla="*/ 0 h 1673234"/>
              <a:gd name="connsiteX2" fmla="*/ 2935833 w 2935833"/>
              <a:gd name="connsiteY2" fmla="*/ 1673234 h 1673234"/>
              <a:gd name="connsiteX3" fmla="*/ 0 w 2935833"/>
              <a:gd name="connsiteY3" fmla="*/ 1673234 h 1673234"/>
            </a:gdLst>
            <a:ahLst/>
            <a:cxnLst>
              <a:cxn ang="0">
                <a:pos x="connsiteX0" y="connsiteY0"/>
              </a:cxn>
              <a:cxn ang="0">
                <a:pos x="connsiteX1" y="connsiteY1"/>
              </a:cxn>
              <a:cxn ang="0">
                <a:pos x="connsiteX2" y="connsiteY2"/>
              </a:cxn>
              <a:cxn ang="0">
                <a:pos x="connsiteX3" y="connsiteY3"/>
              </a:cxn>
            </a:cxnLst>
            <a:rect l="l" t="t" r="r" b="b"/>
            <a:pathLst>
              <a:path w="2935833" h="1673234">
                <a:moveTo>
                  <a:pt x="0" y="0"/>
                </a:moveTo>
                <a:lnTo>
                  <a:pt x="2935833" y="0"/>
                </a:lnTo>
                <a:lnTo>
                  <a:pt x="2935833" y="1673234"/>
                </a:lnTo>
                <a:lnTo>
                  <a:pt x="0" y="1673234"/>
                </a:lnTo>
                <a:close/>
              </a:path>
            </a:pathLst>
          </a:custGeom>
        </p:spPr>
        <p:txBody>
          <a:bodyPr wrap="square">
            <a:noAutofit/>
          </a:bodyPr>
          <a:lstStyle/>
          <a:p>
            <a:endParaRPr lang="zh-CN" altLang="en-US"/>
          </a:p>
        </p:txBody>
      </p:sp>
      <p:sp>
        <p:nvSpPr>
          <p:cNvPr id="21" name="图片占位符 20"/>
          <p:cNvSpPr>
            <a:spLocks noGrp="1"/>
          </p:cNvSpPr>
          <p:nvPr>
            <p:ph type="pic" sz="quarter" idx="15"/>
          </p:nvPr>
        </p:nvSpPr>
        <p:spPr>
          <a:xfrm>
            <a:off x="7674114" y="3368666"/>
            <a:ext cx="2927041" cy="1673234"/>
          </a:xfrm>
          <a:custGeom>
            <a:avLst/>
            <a:gdLst>
              <a:gd name="connsiteX0" fmla="*/ 0 w 2927041"/>
              <a:gd name="connsiteY0" fmla="*/ 0 h 1673234"/>
              <a:gd name="connsiteX1" fmla="*/ 2927041 w 2927041"/>
              <a:gd name="connsiteY1" fmla="*/ 0 h 1673234"/>
              <a:gd name="connsiteX2" fmla="*/ 2927041 w 2927041"/>
              <a:gd name="connsiteY2" fmla="*/ 1673234 h 1673234"/>
              <a:gd name="connsiteX3" fmla="*/ 0 w 2927041"/>
              <a:gd name="connsiteY3" fmla="*/ 1673234 h 1673234"/>
            </a:gdLst>
            <a:ahLst/>
            <a:cxnLst>
              <a:cxn ang="0">
                <a:pos x="connsiteX0" y="connsiteY0"/>
              </a:cxn>
              <a:cxn ang="0">
                <a:pos x="connsiteX1" y="connsiteY1"/>
              </a:cxn>
              <a:cxn ang="0">
                <a:pos x="connsiteX2" y="connsiteY2"/>
              </a:cxn>
              <a:cxn ang="0">
                <a:pos x="connsiteX3" y="connsiteY3"/>
              </a:cxn>
            </a:cxnLst>
            <a:rect l="l" t="t" r="r" b="b"/>
            <a:pathLst>
              <a:path w="2927041" h="1673234">
                <a:moveTo>
                  <a:pt x="0" y="0"/>
                </a:moveTo>
                <a:lnTo>
                  <a:pt x="2927041" y="0"/>
                </a:lnTo>
                <a:lnTo>
                  <a:pt x="2927041" y="1673234"/>
                </a:lnTo>
                <a:lnTo>
                  <a:pt x="0" y="167323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86553926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853734" y="3140989"/>
            <a:ext cx="2484532" cy="2458710"/>
          </a:xfrm>
          <a:custGeom>
            <a:avLst/>
            <a:gdLst>
              <a:gd name="connsiteX0" fmla="*/ 1242266 w 2484532"/>
              <a:gd name="connsiteY0" fmla="*/ 0 h 2458710"/>
              <a:gd name="connsiteX1" fmla="*/ 2484532 w 2484532"/>
              <a:gd name="connsiteY1" fmla="*/ 1229355 h 2458710"/>
              <a:gd name="connsiteX2" fmla="*/ 1242266 w 2484532"/>
              <a:gd name="connsiteY2" fmla="*/ 2458710 h 2458710"/>
              <a:gd name="connsiteX3" fmla="*/ 0 w 2484532"/>
              <a:gd name="connsiteY3" fmla="*/ 1229355 h 2458710"/>
              <a:gd name="connsiteX4" fmla="*/ 1242266 w 2484532"/>
              <a:gd name="connsiteY4" fmla="*/ 0 h 245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4532" h="2458710">
                <a:moveTo>
                  <a:pt x="1242266" y="0"/>
                </a:moveTo>
                <a:cubicBezTo>
                  <a:pt x="1928351" y="0"/>
                  <a:pt x="2484532" y="550401"/>
                  <a:pt x="2484532" y="1229355"/>
                </a:cubicBezTo>
                <a:cubicBezTo>
                  <a:pt x="2484532" y="1908309"/>
                  <a:pt x="1928351" y="2458710"/>
                  <a:pt x="1242266" y="2458710"/>
                </a:cubicBezTo>
                <a:cubicBezTo>
                  <a:pt x="556181" y="2458710"/>
                  <a:pt x="0" y="1908309"/>
                  <a:pt x="0" y="1229355"/>
                </a:cubicBezTo>
                <a:cubicBezTo>
                  <a:pt x="0" y="550401"/>
                  <a:pt x="556181" y="0"/>
                  <a:pt x="1242266"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63606095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9" name="任意多边形 26"/>
          <p:cNvSpPr/>
          <p:nvPr userDrawn="1"/>
        </p:nvSpPr>
        <p:spPr>
          <a:xfrm>
            <a:off x="2193396" y="6382995"/>
            <a:ext cx="2263117" cy="476125"/>
          </a:xfrm>
          <a:custGeom>
            <a:avLst/>
            <a:gdLst>
              <a:gd name="connsiteX0" fmla="*/ 708792 w 1265617"/>
              <a:gd name="connsiteY0" fmla="*/ 0 h 258445"/>
              <a:gd name="connsiteX1" fmla="*/ 1265617 w 1265617"/>
              <a:gd name="connsiteY1" fmla="*/ 258445 h 258445"/>
              <a:gd name="connsiteX2" fmla="*/ 0 w 1265617"/>
              <a:gd name="connsiteY2" fmla="*/ 258445 h 258445"/>
              <a:gd name="connsiteX0" fmla="*/ 725460 w 1282285"/>
              <a:gd name="connsiteY0" fmla="*/ 0 h 258445"/>
              <a:gd name="connsiteX1" fmla="*/ 1282285 w 1282285"/>
              <a:gd name="connsiteY1" fmla="*/ 258445 h 258445"/>
              <a:gd name="connsiteX2" fmla="*/ 0 w 1282285"/>
              <a:gd name="connsiteY2" fmla="*/ 258445 h 258445"/>
              <a:gd name="connsiteX3" fmla="*/ 725460 w 1282285"/>
              <a:gd name="connsiteY3" fmla="*/ 0 h 258445"/>
            </a:gdLst>
            <a:ahLst/>
            <a:cxnLst>
              <a:cxn ang="0">
                <a:pos x="connsiteX0" y="connsiteY0"/>
              </a:cxn>
              <a:cxn ang="0">
                <a:pos x="connsiteX1" y="connsiteY1"/>
              </a:cxn>
              <a:cxn ang="0">
                <a:pos x="connsiteX2" y="connsiteY2"/>
              </a:cxn>
              <a:cxn ang="0">
                <a:pos x="connsiteX3" y="connsiteY3"/>
              </a:cxn>
            </a:cxnLst>
            <a:rect l="l" t="t" r="r" b="b"/>
            <a:pathLst>
              <a:path w="1282285" h="258445">
                <a:moveTo>
                  <a:pt x="725460" y="0"/>
                </a:moveTo>
                <a:lnTo>
                  <a:pt x="1282285" y="258445"/>
                </a:lnTo>
                <a:lnTo>
                  <a:pt x="0" y="258445"/>
                </a:lnTo>
                <a:lnTo>
                  <a:pt x="725460" y="0"/>
                </a:lnTo>
                <a:close/>
              </a:path>
            </a:pathLst>
          </a:custGeom>
          <a:solidFill>
            <a:srgbClr val="28A7CF"/>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altLang="zh-CN" sz="2400" dirty="0">
                <a:solidFill>
                  <a:prstClr val="white"/>
                </a:solidFill>
                <a:latin typeface="Calibri" panose="020F0502020204030204"/>
                <a:ea typeface="宋体" panose="02010600030101010101" pitchFamily="2" charset="-122"/>
              </a:rPr>
              <a:t> </a:t>
            </a:r>
            <a:endParaRPr lang="zh-CN" altLang="en-US" sz="2400" dirty="0">
              <a:solidFill>
                <a:prstClr val="white"/>
              </a:solidFill>
              <a:latin typeface="Calibri" panose="020F0502020204030204"/>
              <a:ea typeface="宋体" panose="02010600030101010101" pitchFamily="2" charset="-122"/>
            </a:endParaRPr>
          </a:p>
        </p:txBody>
      </p:sp>
      <p:sp>
        <p:nvSpPr>
          <p:cNvPr id="10" name="任意多边形 20"/>
          <p:cNvSpPr/>
          <p:nvPr userDrawn="1"/>
        </p:nvSpPr>
        <p:spPr>
          <a:xfrm>
            <a:off x="1417763" y="5717897"/>
            <a:ext cx="2041551" cy="1141223"/>
          </a:xfrm>
          <a:custGeom>
            <a:avLst/>
            <a:gdLst>
              <a:gd name="connsiteX0" fmla="*/ 373631 w 1156745"/>
              <a:gd name="connsiteY0" fmla="*/ 0 h 643524"/>
              <a:gd name="connsiteX1" fmla="*/ 1156745 w 1156745"/>
              <a:gd name="connsiteY1" fmla="*/ 372597 h 643524"/>
              <a:gd name="connsiteX2" fmla="*/ 426108 w 1156745"/>
              <a:gd name="connsiteY2" fmla="*/ 643524 h 643524"/>
              <a:gd name="connsiteX3" fmla="*/ 0 w 1156745"/>
              <a:gd name="connsiteY3" fmla="*/ 643524 h 643524"/>
            </a:gdLst>
            <a:ahLst/>
            <a:cxnLst>
              <a:cxn ang="0">
                <a:pos x="connsiteX0" y="connsiteY0"/>
              </a:cxn>
              <a:cxn ang="0">
                <a:pos x="connsiteX1" y="connsiteY1"/>
              </a:cxn>
              <a:cxn ang="0">
                <a:pos x="connsiteX2" y="connsiteY2"/>
              </a:cxn>
              <a:cxn ang="0">
                <a:pos x="connsiteX3" y="connsiteY3"/>
              </a:cxn>
            </a:cxnLst>
            <a:rect l="l" t="t" r="r" b="b"/>
            <a:pathLst>
              <a:path w="1156745" h="643524">
                <a:moveTo>
                  <a:pt x="373631" y="0"/>
                </a:moveTo>
                <a:lnTo>
                  <a:pt x="1156745" y="372597"/>
                </a:lnTo>
                <a:lnTo>
                  <a:pt x="426108" y="643524"/>
                </a:lnTo>
                <a:lnTo>
                  <a:pt x="0" y="643524"/>
                </a:lnTo>
                <a:close/>
              </a:path>
            </a:pathLst>
          </a:custGeom>
          <a:solidFill>
            <a:srgbClr val="45BEE3"/>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11" name="任意多边形 24"/>
          <p:cNvSpPr/>
          <p:nvPr userDrawn="1"/>
        </p:nvSpPr>
        <p:spPr>
          <a:xfrm>
            <a:off x="461841" y="4946155"/>
            <a:ext cx="1617476" cy="1912963"/>
          </a:xfrm>
          <a:custGeom>
            <a:avLst/>
            <a:gdLst>
              <a:gd name="connsiteX0" fmla="*/ 0 w 916464"/>
              <a:gd name="connsiteY0" fmla="*/ 0 h 1072558"/>
              <a:gd name="connsiteX1" fmla="*/ 916464 w 916464"/>
              <a:gd name="connsiteY1" fmla="*/ 432922 h 1072558"/>
              <a:gd name="connsiteX2" fmla="*/ 548210 w 916464"/>
              <a:gd name="connsiteY2" fmla="*/ 1072558 h 1072558"/>
              <a:gd name="connsiteX3" fmla="*/ 356985 w 916464"/>
              <a:gd name="connsiteY3" fmla="*/ 1072558 h 1072558"/>
            </a:gdLst>
            <a:ahLst/>
            <a:cxnLst>
              <a:cxn ang="0">
                <a:pos x="connsiteX0" y="connsiteY0"/>
              </a:cxn>
              <a:cxn ang="0">
                <a:pos x="connsiteX1" y="connsiteY1"/>
              </a:cxn>
              <a:cxn ang="0">
                <a:pos x="connsiteX2" y="connsiteY2"/>
              </a:cxn>
              <a:cxn ang="0">
                <a:pos x="connsiteX3" y="connsiteY3"/>
              </a:cxn>
            </a:cxnLst>
            <a:rect l="l" t="t" r="r" b="b"/>
            <a:pathLst>
              <a:path w="916464" h="1072558">
                <a:moveTo>
                  <a:pt x="0" y="0"/>
                </a:moveTo>
                <a:lnTo>
                  <a:pt x="916464" y="432922"/>
                </a:lnTo>
                <a:lnTo>
                  <a:pt x="548210" y="1072558"/>
                </a:lnTo>
                <a:lnTo>
                  <a:pt x="356985" y="1072558"/>
                </a:lnTo>
                <a:close/>
              </a:path>
            </a:pathLst>
          </a:custGeom>
          <a:solidFill>
            <a:srgbClr val="25A6CD"/>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12" name="任意多边形 22"/>
          <p:cNvSpPr/>
          <p:nvPr userDrawn="1"/>
        </p:nvSpPr>
        <p:spPr>
          <a:xfrm>
            <a:off x="-3087" y="6110202"/>
            <a:ext cx="821708" cy="748919"/>
          </a:xfrm>
          <a:custGeom>
            <a:avLst/>
            <a:gdLst>
              <a:gd name="connsiteX0" fmla="*/ 0 w 465581"/>
              <a:gd name="connsiteY0" fmla="*/ 0 h 424338"/>
              <a:gd name="connsiteX1" fmla="*/ 465581 w 465581"/>
              <a:gd name="connsiteY1" fmla="*/ 424338 h 424338"/>
              <a:gd name="connsiteX2" fmla="*/ 0 w 465581"/>
              <a:gd name="connsiteY2" fmla="*/ 424338 h 424338"/>
            </a:gdLst>
            <a:ahLst/>
            <a:cxnLst>
              <a:cxn ang="0">
                <a:pos x="connsiteX0" y="connsiteY0"/>
              </a:cxn>
              <a:cxn ang="0">
                <a:pos x="connsiteX1" y="connsiteY1"/>
              </a:cxn>
              <a:cxn ang="0">
                <a:pos x="connsiteX2" y="connsiteY2"/>
              </a:cxn>
            </a:cxnLst>
            <a:rect l="l" t="t" r="r" b="b"/>
            <a:pathLst>
              <a:path w="465581" h="424338">
                <a:moveTo>
                  <a:pt x="0" y="0"/>
                </a:moveTo>
                <a:lnTo>
                  <a:pt x="465581" y="424338"/>
                </a:lnTo>
                <a:lnTo>
                  <a:pt x="0" y="424338"/>
                </a:lnTo>
                <a:close/>
              </a:path>
            </a:pathLst>
          </a:custGeom>
          <a:solidFill>
            <a:srgbClr val="28A7CF"/>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13" name="任意多边形 17"/>
          <p:cNvSpPr/>
          <p:nvPr userDrawn="1"/>
        </p:nvSpPr>
        <p:spPr>
          <a:xfrm>
            <a:off x="-12699" y="4942048"/>
            <a:ext cx="475940" cy="1320288"/>
          </a:xfrm>
          <a:custGeom>
            <a:avLst/>
            <a:gdLst>
              <a:gd name="connsiteX0" fmla="*/ 269668 w 269668"/>
              <a:gd name="connsiteY0" fmla="*/ 0 h 730250"/>
              <a:gd name="connsiteX1" fmla="*/ 98218 w 269668"/>
              <a:gd name="connsiteY1" fmla="*/ 730250 h 730250"/>
              <a:gd name="connsiteX2" fmla="*/ 0 w 269668"/>
              <a:gd name="connsiteY2" fmla="*/ 638385 h 730250"/>
              <a:gd name="connsiteX3" fmla="*/ 0 w 269668"/>
              <a:gd name="connsiteY3" fmla="*/ 44416 h 730250"/>
            </a:gdLst>
            <a:ahLst/>
            <a:cxnLst>
              <a:cxn ang="0">
                <a:pos x="connsiteX0" y="connsiteY0"/>
              </a:cxn>
              <a:cxn ang="0">
                <a:pos x="connsiteX1" y="connsiteY1"/>
              </a:cxn>
              <a:cxn ang="0">
                <a:pos x="connsiteX2" y="connsiteY2"/>
              </a:cxn>
              <a:cxn ang="0">
                <a:pos x="connsiteX3" y="connsiteY3"/>
              </a:cxn>
            </a:cxnLst>
            <a:rect l="l" t="t" r="r" b="b"/>
            <a:pathLst>
              <a:path w="269668" h="730250">
                <a:moveTo>
                  <a:pt x="269668" y="0"/>
                </a:moveTo>
                <a:lnTo>
                  <a:pt x="98218" y="730250"/>
                </a:lnTo>
                <a:lnTo>
                  <a:pt x="0" y="638385"/>
                </a:lnTo>
                <a:lnTo>
                  <a:pt x="0" y="44416"/>
                </a:lnTo>
                <a:close/>
              </a:path>
            </a:pathLst>
          </a:custGeom>
          <a:solidFill>
            <a:srgbClr val="27A8CF"/>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14" name="等腰三角形 15"/>
          <p:cNvSpPr/>
          <p:nvPr userDrawn="1"/>
        </p:nvSpPr>
        <p:spPr>
          <a:xfrm>
            <a:off x="-12699" y="4712184"/>
            <a:ext cx="473177" cy="312520"/>
          </a:xfrm>
          <a:custGeom>
            <a:avLst/>
            <a:gdLst>
              <a:gd name="connsiteX0" fmla="*/ 0 w 194284"/>
              <a:gd name="connsiteY0" fmla="*/ 177074 h 177074"/>
              <a:gd name="connsiteX1" fmla="*/ 0 w 194284"/>
              <a:gd name="connsiteY1" fmla="*/ 0 h 177074"/>
              <a:gd name="connsiteX2" fmla="*/ 194284 w 194284"/>
              <a:gd name="connsiteY2" fmla="*/ 177074 h 177074"/>
              <a:gd name="connsiteX3" fmla="*/ 0 w 194284"/>
              <a:gd name="connsiteY3" fmla="*/ 177074 h 177074"/>
              <a:gd name="connsiteX0" fmla="*/ 0 w 268103"/>
              <a:gd name="connsiteY0" fmla="*/ 177074 h 177074"/>
              <a:gd name="connsiteX1" fmla="*/ 0 w 268103"/>
              <a:gd name="connsiteY1" fmla="*/ 0 h 177074"/>
              <a:gd name="connsiteX2" fmla="*/ 268103 w 268103"/>
              <a:gd name="connsiteY2" fmla="*/ 129449 h 177074"/>
              <a:gd name="connsiteX3" fmla="*/ 0 w 268103"/>
              <a:gd name="connsiteY3" fmla="*/ 177074 h 177074"/>
            </a:gdLst>
            <a:ahLst/>
            <a:cxnLst>
              <a:cxn ang="0">
                <a:pos x="connsiteX0" y="connsiteY0"/>
              </a:cxn>
              <a:cxn ang="0">
                <a:pos x="connsiteX1" y="connsiteY1"/>
              </a:cxn>
              <a:cxn ang="0">
                <a:pos x="connsiteX2" y="connsiteY2"/>
              </a:cxn>
              <a:cxn ang="0">
                <a:pos x="connsiteX3" y="connsiteY3"/>
              </a:cxn>
            </a:cxnLst>
            <a:rect l="l" t="t" r="r" b="b"/>
            <a:pathLst>
              <a:path w="268103" h="177074">
                <a:moveTo>
                  <a:pt x="0" y="177074"/>
                </a:moveTo>
                <a:lnTo>
                  <a:pt x="0" y="0"/>
                </a:lnTo>
                <a:lnTo>
                  <a:pt x="268103" y="129449"/>
                </a:lnTo>
                <a:lnTo>
                  <a:pt x="0" y="177074"/>
                </a:lnTo>
                <a:close/>
              </a:path>
            </a:pathLst>
          </a:custGeom>
          <a:solidFill>
            <a:srgbClr val="44BEE3"/>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15" name="任意多边形 27"/>
          <p:cNvSpPr/>
          <p:nvPr userDrawn="1"/>
        </p:nvSpPr>
        <p:spPr>
          <a:xfrm>
            <a:off x="148208" y="4946895"/>
            <a:ext cx="945605" cy="1920631"/>
          </a:xfrm>
          <a:custGeom>
            <a:avLst/>
            <a:gdLst>
              <a:gd name="connsiteX0" fmla="*/ 180975 w 535781"/>
              <a:gd name="connsiteY0" fmla="*/ 0 h 1088232"/>
              <a:gd name="connsiteX1" fmla="*/ 0 w 535781"/>
              <a:gd name="connsiteY1" fmla="*/ 742950 h 1088232"/>
              <a:gd name="connsiteX2" fmla="*/ 385763 w 535781"/>
              <a:gd name="connsiteY2" fmla="*/ 1088232 h 1088232"/>
              <a:gd name="connsiteX3" fmla="*/ 535781 w 535781"/>
              <a:gd name="connsiteY3" fmla="*/ 1085850 h 1088232"/>
              <a:gd name="connsiteX4" fmla="*/ 180975 w 535781"/>
              <a:gd name="connsiteY4" fmla="*/ 0 h 1088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781" h="1088232">
                <a:moveTo>
                  <a:pt x="180975" y="0"/>
                </a:moveTo>
                <a:lnTo>
                  <a:pt x="0" y="742950"/>
                </a:lnTo>
                <a:lnTo>
                  <a:pt x="385763" y="1088232"/>
                </a:lnTo>
                <a:lnTo>
                  <a:pt x="535781" y="1085850"/>
                </a:lnTo>
                <a:lnTo>
                  <a:pt x="180975" y="0"/>
                </a:lnTo>
                <a:close/>
              </a:path>
            </a:pathLst>
          </a:custGeom>
          <a:solidFill>
            <a:srgbClr val="44BEE3"/>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16" name="任意多边形 29"/>
          <p:cNvSpPr/>
          <p:nvPr userDrawn="1"/>
        </p:nvSpPr>
        <p:spPr>
          <a:xfrm>
            <a:off x="-6350" y="4514851"/>
            <a:ext cx="4781551" cy="2343149"/>
          </a:xfrm>
          <a:custGeom>
            <a:avLst/>
            <a:gdLst>
              <a:gd name="connsiteX0" fmla="*/ 0 w 3586163"/>
              <a:gd name="connsiteY0" fmla="*/ 0 h 1757362"/>
              <a:gd name="connsiteX1" fmla="*/ 3586163 w 3586163"/>
              <a:gd name="connsiteY1" fmla="*/ 1757362 h 1757362"/>
            </a:gdLst>
            <a:ahLst/>
            <a:cxnLst>
              <a:cxn ang="0">
                <a:pos x="connsiteX0" y="connsiteY0"/>
              </a:cxn>
              <a:cxn ang="0">
                <a:pos x="connsiteX1" y="connsiteY1"/>
              </a:cxn>
            </a:cxnLst>
            <a:rect l="l" t="t" r="r" b="b"/>
            <a:pathLst>
              <a:path w="3586163" h="1757362">
                <a:moveTo>
                  <a:pt x="0" y="0"/>
                </a:moveTo>
                <a:lnTo>
                  <a:pt x="3586163" y="1757362"/>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17" name="任意多边形 30"/>
          <p:cNvSpPr/>
          <p:nvPr userDrawn="1"/>
        </p:nvSpPr>
        <p:spPr>
          <a:xfrm>
            <a:off x="396877" y="4714877"/>
            <a:ext cx="688976" cy="2136775"/>
          </a:xfrm>
          <a:custGeom>
            <a:avLst/>
            <a:gdLst>
              <a:gd name="connsiteX0" fmla="*/ 523875 w 523875"/>
              <a:gd name="connsiteY0" fmla="*/ 1609725 h 1609725"/>
              <a:gd name="connsiteX1" fmla="*/ 0 w 523875"/>
              <a:gd name="connsiteY1" fmla="*/ 0 h 1609725"/>
              <a:gd name="connsiteX0" fmla="*/ 516732 w 516732"/>
              <a:gd name="connsiteY0" fmla="*/ 1602581 h 1602581"/>
              <a:gd name="connsiteX1" fmla="*/ 0 w 516732"/>
              <a:gd name="connsiteY1" fmla="*/ 0 h 1602581"/>
            </a:gdLst>
            <a:ahLst/>
            <a:cxnLst>
              <a:cxn ang="0">
                <a:pos x="connsiteX0" y="connsiteY0"/>
              </a:cxn>
              <a:cxn ang="0">
                <a:pos x="connsiteX1" y="connsiteY1"/>
              </a:cxn>
            </a:cxnLst>
            <a:rect l="l" t="t" r="r" b="b"/>
            <a:pathLst>
              <a:path w="516732" h="1602581">
                <a:moveTo>
                  <a:pt x="516732" y="1602581"/>
                </a:moveTo>
                <a:lnTo>
                  <a:pt x="0" y="0"/>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18" name="任意多边形 31"/>
          <p:cNvSpPr/>
          <p:nvPr userDrawn="1"/>
        </p:nvSpPr>
        <p:spPr>
          <a:xfrm flipH="1">
            <a:off x="1441552" y="5576418"/>
            <a:ext cx="716113" cy="1275233"/>
          </a:xfrm>
          <a:custGeom>
            <a:avLst/>
            <a:gdLst>
              <a:gd name="connsiteX0" fmla="*/ 523875 w 523875"/>
              <a:gd name="connsiteY0" fmla="*/ 1609725 h 1609725"/>
              <a:gd name="connsiteX1" fmla="*/ 0 w 523875"/>
              <a:gd name="connsiteY1" fmla="*/ 0 h 1609725"/>
              <a:gd name="connsiteX0" fmla="*/ 528480 w 528480"/>
              <a:gd name="connsiteY0" fmla="*/ 1597907 h 1597907"/>
              <a:gd name="connsiteX1" fmla="*/ 0 w 528480"/>
              <a:gd name="connsiteY1" fmla="*/ 0 h 1597907"/>
              <a:gd name="connsiteX0" fmla="*/ 519271 w 519271"/>
              <a:gd name="connsiteY0" fmla="*/ 1582150 h 1582150"/>
              <a:gd name="connsiteX1" fmla="*/ 0 w 519271"/>
              <a:gd name="connsiteY1" fmla="*/ 0 h 1582150"/>
            </a:gdLst>
            <a:ahLst/>
            <a:cxnLst>
              <a:cxn ang="0">
                <a:pos x="connsiteX0" y="connsiteY0"/>
              </a:cxn>
              <a:cxn ang="0">
                <a:pos x="connsiteX1" y="connsiteY1"/>
              </a:cxn>
            </a:cxnLst>
            <a:rect l="l" t="t" r="r" b="b"/>
            <a:pathLst>
              <a:path w="519271" h="1582150">
                <a:moveTo>
                  <a:pt x="519271" y="1582150"/>
                </a:moveTo>
                <a:lnTo>
                  <a:pt x="0" y="0"/>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19" name="任意多边形 32"/>
          <p:cNvSpPr/>
          <p:nvPr userDrawn="1"/>
        </p:nvSpPr>
        <p:spPr>
          <a:xfrm flipH="1">
            <a:off x="2194767" y="6311899"/>
            <a:ext cx="1462239" cy="548159"/>
          </a:xfrm>
          <a:custGeom>
            <a:avLst/>
            <a:gdLst>
              <a:gd name="connsiteX0" fmla="*/ 523875 w 523875"/>
              <a:gd name="connsiteY0" fmla="*/ 1609725 h 1609725"/>
              <a:gd name="connsiteX1" fmla="*/ 0 w 523875"/>
              <a:gd name="connsiteY1" fmla="*/ 0 h 1609725"/>
              <a:gd name="connsiteX0" fmla="*/ 528480 w 528480"/>
              <a:gd name="connsiteY0" fmla="*/ 1597907 h 1597907"/>
              <a:gd name="connsiteX1" fmla="*/ 0 w 528480"/>
              <a:gd name="connsiteY1" fmla="*/ 0 h 1597907"/>
              <a:gd name="connsiteX0" fmla="*/ 519271 w 519271"/>
              <a:gd name="connsiteY0" fmla="*/ 1582150 h 1582150"/>
              <a:gd name="connsiteX1" fmla="*/ 0 w 519271"/>
              <a:gd name="connsiteY1" fmla="*/ 0 h 1582150"/>
              <a:gd name="connsiteX0" fmla="*/ 1032677 w 1032677"/>
              <a:gd name="connsiteY0" fmla="*/ 719477 h 719477"/>
              <a:gd name="connsiteX1" fmla="*/ 0 w 1032677"/>
              <a:gd name="connsiteY1" fmla="*/ 0 h 719477"/>
              <a:gd name="connsiteX0" fmla="*/ 1060304 w 1060304"/>
              <a:gd name="connsiteY0" fmla="*/ 680086 h 680086"/>
              <a:gd name="connsiteX1" fmla="*/ 0 w 1060304"/>
              <a:gd name="connsiteY1" fmla="*/ 0 h 680086"/>
            </a:gdLst>
            <a:ahLst/>
            <a:cxnLst>
              <a:cxn ang="0">
                <a:pos x="connsiteX0" y="connsiteY0"/>
              </a:cxn>
              <a:cxn ang="0">
                <a:pos x="connsiteX1" y="connsiteY1"/>
              </a:cxn>
            </a:cxnLst>
            <a:rect l="l" t="t" r="r" b="b"/>
            <a:pathLst>
              <a:path w="1060304" h="680086">
                <a:moveTo>
                  <a:pt x="1060304" y="680086"/>
                </a:moveTo>
                <a:lnTo>
                  <a:pt x="0" y="0"/>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20" name="任意多边形 33"/>
          <p:cNvSpPr/>
          <p:nvPr userDrawn="1"/>
        </p:nvSpPr>
        <p:spPr>
          <a:xfrm>
            <a:off x="7759" y="4894526"/>
            <a:ext cx="746127" cy="127001"/>
          </a:xfrm>
          <a:custGeom>
            <a:avLst/>
            <a:gdLst>
              <a:gd name="connsiteX0" fmla="*/ 523875 w 523875"/>
              <a:gd name="connsiteY0" fmla="*/ 1609725 h 1609725"/>
              <a:gd name="connsiteX1" fmla="*/ 0 w 523875"/>
              <a:gd name="connsiteY1" fmla="*/ 0 h 1609725"/>
              <a:gd name="connsiteX0" fmla="*/ 516732 w 516732"/>
              <a:gd name="connsiteY0" fmla="*/ 1602581 h 1602581"/>
              <a:gd name="connsiteX1" fmla="*/ 0 w 516732"/>
              <a:gd name="connsiteY1" fmla="*/ 0 h 1602581"/>
              <a:gd name="connsiteX0" fmla="*/ 654845 w 654845"/>
              <a:gd name="connsiteY0" fmla="*/ 0 h 66676"/>
              <a:gd name="connsiteX1" fmla="*/ 0 w 654845"/>
              <a:gd name="connsiteY1" fmla="*/ 66676 h 66676"/>
              <a:gd name="connsiteX0" fmla="*/ 552451 w 552451"/>
              <a:gd name="connsiteY0" fmla="*/ 0 h 95251"/>
              <a:gd name="connsiteX1" fmla="*/ 0 w 552451"/>
              <a:gd name="connsiteY1" fmla="*/ 95251 h 95251"/>
              <a:gd name="connsiteX0" fmla="*/ 559595 w 559595"/>
              <a:gd name="connsiteY0" fmla="*/ 0 h 95251"/>
              <a:gd name="connsiteX1" fmla="*/ 0 w 559595"/>
              <a:gd name="connsiteY1" fmla="*/ 95251 h 95251"/>
            </a:gdLst>
            <a:ahLst/>
            <a:cxnLst>
              <a:cxn ang="0">
                <a:pos x="connsiteX0" y="connsiteY0"/>
              </a:cxn>
              <a:cxn ang="0">
                <a:pos x="connsiteX1" y="connsiteY1"/>
              </a:cxn>
            </a:cxnLst>
            <a:rect l="l" t="t" r="r" b="b"/>
            <a:pathLst>
              <a:path w="559595" h="95251">
                <a:moveTo>
                  <a:pt x="559595" y="0"/>
                </a:moveTo>
                <a:lnTo>
                  <a:pt x="0" y="95251"/>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21" name="椭圆 20"/>
          <p:cNvSpPr/>
          <p:nvPr userDrawn="1"/>
        </p:nvSpPr>
        <p:spPr>
          <a:xfrm>
            <a:off x="427576" y="4907519"/>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22" name="椭圆 21"/>
          <p:cNvSpPr/>
          <p:nvPr userDrawn="1"/>
        </p:nvSpPr>
        <p:spPr>
          <a:xfrm>
            <a:off x="127201" y="6199693"/>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23" name="椭圆 22"/>
          <p:cNvSpPr/>
          <p:nvPr userDrawn="1"/>
        </p:nvSpPr>
        <p:spPr>
          <a:xfrm>
            <a:off x="2045552" y="5660320"/>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24" name="椭圆 23"/>
          <p:cNvSpPr/>
          <p:nvPr userDrawn="1"/>
        </p:nvSpPr>
        <p:spPr>
          <a:xfrm>
            <a:off x="3443457" y="6339239"/>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25" name="椭圆 24"/>
          <p:cNvSpPr/>
          <p:nvPr userDrawn="1"/>
        </p:nvSpPr>
        <p:spPr>
          <a:xfrm>
            <a:off x="718221" y="4858561"/>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26" name="椭圆 25"/>
          <p:cNvSpPr/>
          <p:nvPr userDrawn="1"/>
        </p:nvSpPr>
        <p:spPr>
          <a:xfrm>
            <a:off x="370087" y="4679398"/>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27" name="椭圆 26"/>
          <p:cNvSpPr/>
          <p:nvPr userDrawn="1"/>
        </p:nvSpPr>
        <p:spPr>
          <a:xfrm>
            <a:off x="3637624" y="6269747"/>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28" name="椭圆 27"/>
          <p:cNvSpPr/>
          <p:nvPr userDrawn="1"/>
        </p:nvSpPr>
        <p:spPr>
          <a:xfrm>
            <a:off x="2114885" y="5539081"/>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57" name="矩形 56"/>
          <p:cNvSpPr/>
          <p:nvPr userDrawn="1"/>
        </p:nvSpPr>
        <p:spPr>
          <a:xfrm rot="2700000">
            <a:off x="742334" y="3846835"/>
            <a:ext cx="116421" cy="116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58" name="矩形 57"/>
          <p:cNvSpPr/>
          <p:nvPr userDrawn="1"/>
        </p:nvSpPr>
        <p:spPr>
          <a:xfrm rot="2700000">
            <a:off x="10510333" y="4678113"/>
            <a:ext cx="174185" cy="174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59" name="矩形 58"/>
          <p:cNvSpPr/>
          <p:nvPr userDrawn="1"/>
        </p:nvSpPr>
        <p:spPr>
          <a:xfrm rot="2700000">
            <a:off x="7922400" y="6324584"/>
            <a:ext cx="174185" cy="174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60" name="椭圆 59"/>
          <p:cNvSpPr/>
          <p:nvPr userDrawn="1"/>
        </p:nvSpPr>
        <p:spPr>
          <a:xfrm>
            <a:off x="1884821" y="1506760"/>
            <a:ext cx="125920" cy="1259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61" name="矩形 60"/>
          <p:cNvSpPr/>
          <p:nvPr userDrawn="1"/>
        </p:nvSpPr>
        <p:spPr>
          <a:xfrm rot="2700000">
            <a:off x="11283241" y="2681410"/>
            <a:ext cx="174185" cy="174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62" name="矩形 61"/>
          <p:cNvSpPr/>
          <p:nvPr userDrawn="1"/>
        </p:nvSpPr>
        <p:spPr>
          <a:xfrm rot="2700000">
            <a:off x="8830828" y="546977"/>
            <a:ext cx="174185" cy="174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6398051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6" r:id="rId4"/>
    <p:sldLayoutId id="2147483665" r:id="rId5"/>
    <p:sldLayoutId id="2147483664" r:id="rId6"/>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53" presetClass="entr" presetSubtype="16" fill="hold" grpId="0" nodeType="withEffect">
                                  <p:stCondLst>
                                    <p:cond delay="55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par>
                                <p:cTn id="31" presetID="53" presetClass="entr" presetSubtype="16" fill="hold" grpId="0" nodeType="withEffect">
                                  <p:stCondLst>
                                    <p:cond delay="57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par>
                                <p:cTn id="36" presetID="53" presetClass="entr" presetSubtype="16" fill="hold" grpId="0" nodeType="withEffect">
                                  <p:stCondLst>
                                    <p:cond delay="550"/>
                                  </p:stCondLst>
                                  <p:childTnLst>
                                    <p:set>
                                      <p:cBhvr>
                                        <p:cTn id="37" dur="1" fill="hold">
                                          <p:stCondLst>
                                            <p:cond delay="0"/>
                                          </p:stCondLst>
                                        </p:cTn>
                                        <p:tgtEl>
                                          <p:spTgt spid="26"/>
                                        </p:tgtEl>
                                        <p:attrNameLst>
                                          <p:attrName>style.visibility</p:attrName>
                                        </p:attrNameLst>
                                      </p:cBhvr>
                                      <p:to>
                                        <p:strVal val="visible"/>
                                      </p:to>
                                    </p:set>
                                    <p:anim calcmode="lin" valueType="num">
                                      <p:cBhvr>
                                        <p:cTn id="38" dur="500" fill="hold"/>
                                        <p:tgtEl>
                                          <p:spTgt spid="26"/>
                                        </p:tgtEl>
                                        <p:attrNameLst>
                                          <p:attrName>ppt_w</p:attrName>
                                        </p:attrNameLst>
                                      </p:cBhvr>
                                      <p:tavLst>
                                        <p:tav tm="0">
                                          <p:val>
                                            <p:fltVal val="0"/>
                                          </p:val>
                                        </p:tav>
                                        <p:tav tm="100000">
                                          <p:val>
                                            <p:strVal val="#ppt_w"/>
                                          </p:val>
                                        </p:tav>
                                      </p:tavLst>
                                    </p:anim>
                                    <p:anim calcmode="lin" valueType="num">
                                      <p:cBhvr>
                                        <p:cTn id="39" dur="500" fill="hold"/>
                                        <p:tgtEl>
                                          <p:spTgt spid="26"/>
                                        </p:tgtEl>
                                        <p:attrNameLst>
                                          <p:attrName>ppt_h</p:attrName>
                                        </p:attrNameLst>
                                      </p:cBhvr>
                                      <p:tavLst>
                                        <p:tav tm="0">
                                          <p:val>
                                            <p:fltVal val="0"/>
                                          </p:val>
                                        </p:tav>
                                        <p:tav tm="100000">
                                          <p:val>
                                            <p:strVal val="#ppt_h"/>
                                          </p:val>
                                        </p:tav>
                                      </p:tavLst>
                                    </p:anim>
                                    <p:animEffect transition="in" filter="fade">
                                      <p:cBhvr>
                                        <p:cTn id="40" dur="500"/>
                                        <p:tgtEl>
                                          <p:spTgt spid="26"/>
                                        </p:tgtEl>
                                      </p:cBhvr>
                                    </p:animEffect>
                                  </p:childTnLst>
                                </p:cTn>
                              </p:par>
                              <p:par>
                                <p:cTn id="41" presetID="53" presetClass="entr" presetSubtype="16" fill="hold" grpId="0" nodeType="withEffect">
                                  <p:stCondLst>
                                    <p:cond delay="57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par>
                                <p:cTn id="46" presetID="53" presetClass="entr" presetSubtype="16" fill="hold" grpId="0" nodeType="withEffect">
                                  <p:stCondLst>
                                    <p:cond delay="55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childTnLst>
                                </p:cTn>
                              </p:par>
                              <p:par>
                                <p:cTn id="51" presetID="53" presetClass="entr" presetSubtype="16" fill="hold" grpId="0" nodeType="withEffect">
                                  <p:stCondLst>
                                    <p:cond delay="500"/>
                                  </p:stCondLst>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ppt_w</p:attrName>
                                        </p:attrNameLst>
                                      </p:cBhvr>
                                      <p:tavLst>
                                        <p:tav tm="0">
                                          <p:val>
                                            <p:fltVal val="0"/>
                                          </p:val>
                                        </p:tav>
                                        <p:tav tm="100000">
                                          <p:val>
                                            <p:strVal val="#ppt_w"/>
                                          </p:val>
                                        </p:tav>
                                      </p:tavLst>
                                    </p:anim>
                                    <p:anim calcmode="lin" valueType="num">
                                      <p:cBhvr>
                                        <p:cTn id="54" dur="500" fill="hold"/>
                                        <p:tgtEl>
                                          <p:spTgt spid="23"/>
                                        </p:tgtEl>
                                        <p:attrNameLst>
                                          <p:attrName>ppt_h</p:attrName>
                                        </p:attrNameLst>
                                      </p:cBhvr>
                                      <p:tavLst>
                                        <p:tav tm="0">
                                          <p:val>
                                            <p:fltVal val="0"/>
                                          </p:val>
                                        </p:tav>
                                        <p:tav tm="100000">
                                          <p:val>
                                            <p:strVal val="#ppt_h"/>
                                          </p:val>
                                        </p:tav>
                                      </p:tavLst>
                                    </p:anim>
                                    <p:animEffect transition="in" filter="fade">
                                      <p:cBhvr>
                                        <p:cTn id="55" dur="500"/>
                                        <p:tgtEl>
                                          <p:spTgt spid="23"/>
                                        </p:tgtEl>
                                      </p:cBhvr>
                                    </p:animEffect>
                                  </p:childTnLst>
                                </p:cTn>
                              </p:par>
                              <p:par>
                                <p:cTn id="56" presetID="53" presetClass="entr" presetSubtype="16" fill="hold" grpId="0" nodeType="withEffect">
                                  <p:stCondLst>
                                    <p:cond delay="550"/>
                                  </p:stCondLst>
                                  <p:childTnLst>
                                    <p:set>
                                      <p:cBhvr>
                                        <p:cTn id="57" dur="1" fill="hold">
                                          <p:stCondLst>
                                            <p:cond delay="0"/>
                                          </p:stCondLst>
                                        </p:cTn>
                                        <p:tgtEl>
                                          <p:spTgt spid="27"/>
                                        </p:tgtEl>
                                        <p:attrNameLst>
                                          <p:attrName>style.visibility</p:attrName>
                                        </p:attrNameLst>
                                      </p:cBhvr>
                                      <p:to>
                                        <p:strVal val="visible"/>
                                      </p:to>
                                    </p:set>
                                    <p:anim calcmode="lin" valueType="num">
                                      <p:cBhvr>
                                        <p:cTn id="58" dur="500" fill="hold"/>
                                        <p:tgtEl>
                                          <p:spTgt spid="27"/>
                                        </p:tgtEl>
                                        <p:attrNameLst>
                                          <p:attrName>ppt_w</p:attrName>
                                        </p:attrNameLst>
                                      </p:cBhvr>
                                      <p:tavLst>
                                        <p:tav tm="0">
                                          <p:val>
                                            <p:fltVal val="0"/>
                                          </p:val>
                                        </p:tav>
                                        <p:tav tm="100000">
                                          <p:val>
                                            <p:strVal val="#ppt_w"/>
                                          </p:val>
                                        </p:tav>
                                      </p:tavLst>
                                    </p:anim>
                                    <p:anim calcmode="lin" valueType="num">
                                      <p:cBhvr>
                                        <p:cTn id="59" dur="500" fill="hold"/>
                                        <p:tgtEl>
                                          <p:spTgt spid="27"/>
                                        </p:tgtEl>
                                        <p:attrNameLst>
                                          <p:attrName>ppt_h</p:attrName>
                                        </p:attrNameLst>
                                      </p:cBhvr>
                                      <p:tavLst>
                                        <p:tav tm="0">
                                          <p:val>
                                            <p:fltVal val="0"/>
                                          </p:val>
                                        </p:tav>
                                        <p:tav tm="100000">
                                          <p:val>
                                            <p:strVal val="#ppt_h"/>
                                          </p:val>
                                        </p:tav>
                                      </p:tavLst>
                                    </p:anim>
                                    <p:animEffect transition="in" filter="fade">
                                      <p:cBhvr>
                                        <p:cTn id="60" dur="500"/>
                                        <p:tgtEl>
                                          <p:spTgt spid="27"/>
                                        </p:tgtEl>
                                      </p:cBhvr>
                                    </p:animEffect>
                                  </p:childTnLst>
                                </p:cTn>
                              </p:par>
                              <p:par>
                                <p:cTn id="61" presetID="53" presetClass="entr" presetSubtype="16" fill="hold" grpId="0" nodeType="withEffect">
                                  <p:stCondLst>
                                    <p:cond delay="580"/>
                                  </p:stCondLst>
                                  <p:childTnLst>
                                    <p:set>
                                      <p:cBhvr>
                                        <p:cTn id="62" dur="1" fill="hold">
                                          <p:stCondLst>
                                            <p:cond delay="0"/>
                                          </p:stCondLst>
                                        </p:cTn>
                                        <p:tgtEl>
                                          <p:spTgt spid="24"/>
                                        </p:tgtEl>
                                        <p:attrNameLst>
                                          <p:attrName>style.visibility</p:attrName>
                                        </p:attrNameLst>
                                      </p:cBhvr>
                                      <p:to>
                                        <p:strVal val="visible"/>
                                      </p:to>
                                    </p:set>
                                    <p:anim calcmode="lin" valueType="num">
                                      <p:cBhvr>
                                        <p:cTn id="63" dur="500" fill="hold"/>
                                        <p:tgtEl>
                                          <p:spTgt spid="24"/>
                                        </p:tgtEl>
                                        <p:attrNameLst>
                                          <p:attrName>ppt_w</p:attrName>
                                        </p:attrNameLst>
                                      </p:cBhvr>
                                      <p:tavLst>
                                        <p:tav tm="0">
                                          <p:val>
                                            <p:fltVal val="0"/>
                                          </p:val>
                                        </p:tav>
                                        <p:tav tm="100000">
                                          <p:val>
                                            <p:strVal val="#ppt_w"/>
                                          </p:val>
                                        </p:tav>
                                      </p:tavLst>
                                    </p:anim>
                                    <p:anim calcmode="lin" valueType="num">
                                      <p:cBhvr>
                                        <p:cTn id="64" dur="500" fill="hold"/>
                                        <p:tgtEl>
                                          <p:spTgt spid="24"/>
                                        </p:tgtEl>
                                        <p:attrNameLst>
                                          <p:attrName>ppt_h</p:attrName>
                                        </p:attrNameLst>
                                      </p:cBhvr>
                                      <p:tavLst>
                                        <p:tav tm="0">
                                          <p:val>
                                            <p:fltVal val="0"/>
                                          </p:val>
                                        </p:tav>
                                        <p:tav tm="100000">
                                          <p:val>
                                            <p:strVal val="#ppt_h"/>
                                          </p:val>
                                        </p:tav>
                                      </p:tavLst>
                                    </p:anim>
                                    <p:animEffect transition="in" filter="fade">
                                      <p:cBhvr>
                                        <p:cTn id="65" dur="500"/>
                                        <p:tgtEl>
                                          <p:spTgt spid="24"/>
                                        </p:tgtEl>
                                      </p:cBhvr>
                                    </p:animEffect>
                                  </p:childTnLst>
                                </p:cTn>
                              </p:par>
                              <p:par>
                                <p:cTn id="66" presetID="22" presetClass="entr" presetSubtype="4" fill="hold" grpId="0" nodeType="withEffect">
                                  <p:stCondLst>
                                    <p:cond delay="1000"/>
                                  </p:stCondLst>
                                  <p:childTnLst>
                                    <p:set>
                                      <p:cBhvr>
                                        <p:cTn id="67" dur="1" fill="hold">
                                          <p:stCondLst>
                                            <p:cond delay="0"/>
                                          </p:stCondLst>
                                        </p:cTn>
                                        <p:tgtEl>
                                          <p:spTgt spid="17"/>
                                        </p:tgtEl>
                                        <p:attrNameLst>
                                          <p:attrName>style.visibility</p:attrName>
                                        </p:attrNameLst>
                                      </p:cBhvr>
                                      <p:to>
                                        <p:strVal val="visible"/>
                                      </p:to>
                                    </p:set>
                                    <p:animEffect transition="in" filter="wipe(down)">
                                      <p:cBhvr>
                                        <p:cTn id="68" dur="500"/>
                                        <p:tgtEl>
                                          <p:spTgt spid="17"/>
                                        </p:tgtEl>
                                      </p:cBhvr>
                                    </p:animEffect>
                                  </p:childTnLst>
                                </p:cTn>
                              </p:par>
                              <p:par>
                                <p:cTn id="69" presetID="22" presetClass="entr" presetSubtype="8" fill="hold" grpId="0" nodeType="withEffect">
                                  <p:stCondLst>
                                    <p:cond delay="1000"/>
                                  </p:stCondLst>
                                  <p:childTnLst>
                                    <p:set>
                                      <p:cBhvr>
                                        <p:cTn id="70" dur="1" fill="hold">
                                          <p:stCondLst>
                                            <p:cond delay="0"/>
                                          </p:stCondLst>
                                        </p:cTn>
                                        <p:tgtEl>
                                          <p:spTgt spid="20"/>
                                        </p:tgtEl>
                                        <p:attrNameLst>
                                          <p:attrName>style.visibility</p:attrName>
                                        </p:attrNameLst>
                                      </p:cBhvr>
                                      <p:to>
                                        <p:strVal val="visible"/>
                                      </p:to>
                                    </p:set>
                                    <p:animEffect transition="in" filter="wipe(left)">
                                      <p:cBhvr>
                                        <p:cTn id="71" dur="500"/>
                                        <p:tgtEl>
                                          <p:spTgt spid="20"/>
                                        </p:tgtEl>
                                      </p:cBhvr>
                                    </p:animEffect>
                                  </p:childTnLst>
                                </p:cTn>
                              </p:par>
                              <p:par>
                                <p:cTn id="72" presetID="22" presetClass="entr" presetSubtype="4" fill="hold" grpId="0" nodeType="withEffect">
                                  <p:stCondLst>
                                    <p:cond delay="1000"/>
                                  </p:stCondLst>
                                  <p:childTnLst>
                                    <p:set>
                                      <p:cBhvr>
                                        <p:cTn id="73" dur="1" fill="hold">
                                          <p:stCondLst>
                                            <p:cond delay="0"/>
                                          </p:stCondLst>
                                        </p:cTn>
                                        <p:tgtEl>
                                          <p:spTgt spid="18"/>
                                        </p:tgtEl>
                                        <p:attrNameLst>
                                          <p:attrName>style.visibility</p:attrName>
                                        </p:attrNameLst>
                                      </p:cBhvr>
                                      <p:to>
                                        <p:strVal val="visible"/>
                                      </p:to>
                                    </p:set>
                                    <p:animEffect transition="in" filter="wipe(down)">
                                      <p:cBhvr>
                                        <p:cTn id="74" dur="500"/>
                                        <p:tgtEl>
                                          <p:spTgt spid="18"/>
                                        </p:tgtEl>
                                      </p:cBhvr>
                                    </p:animEffect>
                                  </p:childTnLst>
                                </p:cTn>
                              </p:par>
                              <p:par>
                                <p:cTn id="75" presetID="22" presetClass="entr" presetSubtype="8" fill="hold" grpId="0" nodeType="withEffect">
                                  <p:stCondLst>
                                    <p:cond delay="1000"/>
                                  </p:stCondLst>
                                  <p:childTnLst>
                                    <p:set>
                                      <p:cBhvr>
                                        <p:cTn id="76" dur="1" fill="hold">
                                          <p:stCondLst>
                                            <p:cond delay="0"/>
                                          </p:stCondLst>
                                        </p:cTn>
                                        <p:tgtEl>
                                          <p:spTgt spid="19"/>
                                        </p:tgtEl>
                                        <p:attrNameLst>
                                          <p:attrName>style.visibility</p:attrName>
                                        </p:attrNameLst>
                                      </p:cBhvr>
                                      <p:to>
                                        <p:strVal val="visible"/>
                                      </p:to>
                                    </p:set>
                                    <p:animEffect transition="in" filter="wipe(left)">
                                      <p:cBhvr>
                                        <p:cTn id="77" dur="500"/>
                                        <p:tgtEl>
                                          <p:spTgt spid="19"/>
                                        </p:tgtEl>
                                      </p:cBhvr>
                                    </p:animEffect>
                                  </p:childTnLst>
                                </p:cTn>
                              </p:par>
                              <p:par>
                                <p:cTn id="78" presetID="22" presetClass="entr" presetSubtype="2" fill="hold" grpId="0" nodeType="withEffect">
                                  <p:stCondLst>
                                    <p:cond delay="1000"/>
                                  </p:stCondLst>
                                  <p:childTnLst>
                                    <p:set>
                                      <p:cBhvr>
                                        <p:cTn id="79" dur="1" fill="hold">
                                          <p:stCondLst>
                                            <p:cond delay="0"/>
                                          </p:stCondLst>
                                        </p:cTn>
                                        <p:tgtEl>
                                          <p:spTgt spid="16"/>
                                        </p:tgtEl>
                                        <p:attrNameLst>
                                          <p:attrName>style.visibility</p:attrName>
                                        </p:attrNameLst>
                                      </p:cBhvr>
                                      <p:to>
                                        <p:strVal val="visible"/>
                                      </p:to>
                                    </p:set>
                                    <p:animEffect transition="in" filter="wipe(right)">
                                      <p:cBhvr>
                                        <p:cTn id="80" dur="500"/>
                                        <p:tgtEl>
                                          <p:spTgt spid="16"/>
                                        </p:tgtEl>
                                      </p:cBhvr>
                                    </p:animEffect>
                                  </p:childTnLst>
                                </p:cTn>
                              </p:par>
                              <p:par>
                                <p:cTn id="81" presetID="1" presetClass="entr" presetSubtype="0" fill="hold" grpId="2" nodeType="withEffect">
                                  <p:stCondLst>
                                    <p:cond delay="1250"/>
                                  </p:stCondLst>
                                  <p:childTnLst>
                                    <p:set>
                                      <p:cBhvr>
                                        <p:cTn id="82" dur="1" fill="hold">
                                          <p:stCondLst>
                                            <p:cond delay="0"/>
                                          </p:stCondLst>
                                        </p:cTn>
                                        <p:tgtEl>
                                          <p:spTgt spid="57"/>
                                        </p:tgtEl>
                                        <p:attrNameLst>
                                          <p:attrName>style.visibility</p:attrName>
                                        </p:attrNameLst>
                                      </p:cBhvr>
                                      <p:to>
                                        <p:strVal val="visible"/>
                                      </p:to>
                                    </p:set>
                                  </p:childTnLst>
                                </p:cTn>
                              </p:par>
                              <p:par>
                                <p:cTn id="83" presetID="42" presetClass="path" presetSubtype="0" decel="100000" fill="hold" grpId="0" nodeType="withEffect">
                                  <p:stCondLst>
                                    <p:cond delay="1250"/>
                                  </p:stCondLst>
                                  <p:childTnLst>
                                    <p:animMotion origin="layout" path="M 5E-6 4.19753E-6 L 0.34115 -0.67099 " pathEditMode="relative" rAng="0" ptsTypes="AA">
                                      <p:cBhvr>
                                        <p:cTn id="84" dur="2000" spd="-100000" fill="hold"/>
                                        <p:tgtEl>
                                          <p:spTgt spid="57"/>
                                        </p:tgtEl>
                                        <p:attrNameLst>
                                          <p:attrName>ppt_x</p:attrName>
                                          <p:attrName>ppt_y</p:attrName>
                                        </p:attrNameLst>
                                      </p:cBhvr>
                                      <p:rCtr x="17049" y="-33549"/>
                                    </p:animMotion>
                                  </p:childTnLst>
                                </p:cTn>
                              </p:par>
                              <p:par>
                                <p:cTn id="85" presetID="8" presetClass="emph" presetSubtype="0" fill="hold" grpId="1" nodeType="withEffect">
                                  <p:stCondLst>
                                    <p:cond delay="1250"/>
                                  </p:stCondLst>
                                  <p:childTnLst>
                                    <p:animRot by="21600000">
                                      <p:cBhvr>
                                        <p:cTn id="86" dur="2000" fill="hold"/>
                                        <p:tgtEl>
                                          <p:spTgt spid="57"/>
                                        </p:tgtEl>
                                        <p:attrNameLst>
                                          <p:attrName>r</p:attrName>
                                        </p:attrNameLst>
                                      </p:cBhvr>
                                    </p:animRot>
                                  </p:childTnLst>
                                </p:cTn>
                              </p:par>
                              <p:par>
                                <p:cTn id="87" presetID="1" presetClass="entr" presetSubtype="0" fill="hold" grpId="2" nodeType="withEffect">
                                  <p:stCondLst>
                                    <p:cond delay="1100"/>
                                  </p:stCondLst>
                                  <p:childTnLst>
                                    <p:set>
                                      <p:cBhvr>
                                        <p:cTn id="88" dur="1" fill="hold">
                                          <p:stCondLst>
                                            <p:cond delay="0"/>
                                          </p:stCondLst>
                                        </p:cTn>
                                        <p:tgtEl>
                                          <p:spTgt spid="59"/>
                                        </p:tgtEl>
                                        <p:attrNameLst>
                                          <p:attrName>style.visibility</p:attrName>
                                        </p:attrNameLst>
                                      </p:cBhvr>
                                      <p:to>
                                        <p:strVal val="visible"/>
                                      </p:to>
                                    </p:set>
                                  </p:childTnLst>
                                </p:cTn>
                              </p:par>
                              <p:par>
                                <p:cTn id="89" presetID="42" presetClass="path" presetSubtype="0" decel="100000" fill="hold" grpId="0" nodeType="withEffect">
                                  <p:stCondLst>
                                    <p:cond delay="1100"/>
                                  </p:stCondLst>
                                  <p:childTnLst>
                                    <p:animMotion origin="layout" path="M -4.44444E-6 3.45679E-6 L -0.67673 -0.6176 " pathEditMode="relative" rAng="0" ptsTypes="AA">
                                      <p:cBhvr>
                                        <p:cTn id="90" dur="2000" spd="-100000" fill="hold"/>
                                        <p:tgtEl>
                                          <p:spTgt spid="59"/>
                                        </p:tgtEl>
                                        <p:attrNameLst>
                                          <p:attrName>ppt_x</p:attrName>
                                          <p:attrName>ppt_y</p:attrName>
                                        </p:attrNameLst>
                                      </p:cBhvr>
                                      <p:rCtr x="-33837" y="-30895"/>
                                    </p:animMotion>
                                  </p:childTnLst>
                                </p:cTn>
                              </p:par>
                              <p:par>
                                <p:cTn id="91" presetID="8" presetClass="emph" presetSubtype="0" fill="hold" grpId="1" nodeType="withEffect">
                                  <p:stCondLst>
                                    <p:cond delay="1100"/>
                                  </p:stCondLst>
                                  <p:childTnLst>
                                    <p:animRot by="43200000">
                                      <p:cBhvr>
                                        <p:cTn id="92" dur="2000" fill="hold"/>
                                        <p:tgtEl>
                                          <p:spTgt spid="59"/>
                                        </p:tgtEl>
                                        <p:attrNameLst>
                                          <p:attrName>r</p:attrName>
                                        </p:attrNameLst>
                                      </p:cBhvr>
                                    </p:animRot>
                                  </p:childTnLst>
                                </p:cTn>
                              </p:par>
                              <p:par>
                                <p:cTn id="93" presetID="1" presetClass="entr" presetSubtype="0" fill="hold" grpId="2" nodeType="withEffect">
                                  <p:stCondLst>
                                    <p:cond delay="1250"/>
                                  </p:stCondLst>
                                  <p:childTnLst>
                                    <p:set>
                                      <p:cBhvr>
                                        <p:cTn id="94" dur="1" fill="hold">
                                          <p:stCondLst>
                                            <p:cond delay="0"/>
                                          </p:stCondLst>
                                        </p:cTn>
                                        <p:tgtEl>
                                          <p:spTgt spid="58"/>
                                        </p:tgtEl>
                                        <p:attrNameLst>
                                          <p:attrName>style.visibility</p:attrName>
                                        </p:attrNameLst>
                                      </p:cBhvr>
                                      <p:to>
                                        <p:strVal val="visible"/>
                                      </p:to>
                                    </p:set>
                                  </p:childTnLst>
                                </p:cTn>
                              </p:par>
                              <p:par>
                                <p:cTn id="95" presetID="42" presetClass="path" presetSubtype="0" decel="100000" fill="hold" grpId="0" nodeType="withEffect">
                                  <p:stCondLst>
                                    <p:cond delay="1250"/>
                                  </p:stCondLst>
                                  <p:childTnLst>
                                    <p:animMotion origin="layout" path="M -8.33333E-7 -3.08642E-6 L -0.82049 -0.74012 " pathEditMode="relative" rAng="0" ptsTypes="AA">
                                      <p:cBhvr>
                                        <p:cTn id="96" dur="2000" spd="-100000" fill="hold"/>
                                        <p:tgtEl>
                                          <p:spTgt spid="58"/>
                                        </p:tgtEl>
                                        <p:attrNameLst>
                                          <p:attrName>ppt_x</p:attrName>
                                          <p:attrName>ppt_y</p:attrName>
                                        </p:attrNameLst>
                                      </p:cBhvr>
                                      <p:rCtr x="-41024" y="-37006"/>
                                    </p:animMotion>
                                  </p:childTnLst>
                                </p:cTn>
                              </p:par>
                              <p:par>
                                <p:cTn id="97" presetID="8" presetClass="emph" presetSubtype="0" fill="hold" grpId="1" nodeType="withEffect">
                                  <p:stCondLst>
                                    <p:cond delay="1250"/>
                                  </p:stCondLst>
                                  <p:childTnLst>
                                    <p:animRot by="21600000">
                                      <p:cBhvr>
                                        <p:cTn id="98" dur="2000" fill="hold"/>
                                        <p:tgtEl>
                                          <p:spTgt spid="58"/>
                                        </p:tgtEl>
                                        <p:attrNameLst>
                                          <p:attrName>r</p:attrName>
                                        </p:attrNameLst>
                                      </p:cBhvr>
                                    </p:animRot>
                                  </p:childTnLst>
                                </p:cTn>
                              </p:par>
                              <p:par>
                                <p:cTn id="99" presetID="1" presetClass="entr" presetSubtype="0" fill="hold" grpId="2" nodeType="withEffect">
                                  <p:stCondLst>
                                    <p:cond delay="1300"/>
                                  </p:stCondLst>
                                  <p:childTnLst>
                                    <p:set>
                                      <p:cBhvr>
                                        <p:cTn id="100" dur="1" fill="hold">
                                          <p:stCondLst>
                                            <p:cond delay="0"/>
                                          </p:stCondLst>
                                        </p:cTn>
                                        <p:tgtEl>
                                          <p:spTgt spid="61"/>
                                        </p:tgtEl>
                                        <p:attrNameLst>
                                          <p:attrName>style.visibility</p:attrName>
                                        </p:attrNameLst>
                                      </p:cBhvr>
                                      <p:to>
                                        <p:strVal val="visible"/>
                                      </p:to>
                                    </p:set>
                                  </p:childTnLst>
                                </p:cTn>
                              </p:par>
                              <p:par>
                                <p:cTn id="101" presetID="42" presetClass="path" presetSubtype="0" decel="100000" fill="hold" grpId="0" nodeType="withEffect">
                                  <p:stCondLst>
                                    <p:cond delay="1300"/>
                                  </p:stCondLst>
                                  <p:childTnLst>
                                    <p:animMotion origin="layout" path="M 1.11111E-6 -3.7037E-6 L -0.27656 0.73457 " pathEditMode="relative" rAng="0" ptsTypes="AA">
                                      <p:cBhvr>
                                        <p:cTn id="102" dur="2000" spd="-100000" fill="hold"/>
                                        <p:tgtEl>
                                          <p:spTgt spid="61"/>
                                        </p:tgtEl>
                                        <p:attrNameLst>
                                          <p:attrName>ppt_x</p:attrName>
                                          <p:attrName>ppt_y</p:attrName>
                                        </p:attrNameLst>
                                      </p:cBhvr>
                                      <p:rCtr x="-13837" y="36728"/>
                                    </p:animMotion>
                                  </p:childTnLst>
                                </p:cTn>
                              </p:par>
                              <p:par>
                                <p:cTn id="103" presetID="8" presetClass="emph" presetSubtype="0" fill="hold" grpId="1" nodeType="withEffect">
                                  <p:stCondLst>
                                    <p:cond delay="1300"/>
                                  </p:stCondLst>
                                  <p:childTnLst>
                                    <p:animRot by="10800000">
                                      <p:cBhvr>
                                        <p:cTn id="104" dur="2000" fill="hold"/>
                                        <p:tgtEl>
                                          <p:spTgt spid="61"/>
                                        </p:tgtEl>
                                        <p:attrNameLst>
                                          <p:attrName>r</p:attrName>
                                        </p:attrNameLst>
                                      </p:cBhvr>
                                    </p:animRot>
                                  </p:childTnLst>
                                </p:cTn>
                              </p:par>
                              <p:par>
                                <p:cTn id="105" presetID="1" presetClass="entr" presetSubtype="0" fill="hold" grpId="2" nodeType="withEffect">
                                  <p:stCondLst>
                                    <p:cond delay="1200"/>
                                  </p:stCondLst>
                                  <p:childTnLst>
                                    <p:set>
                                      <p:cBhvr>
                                        <p:cTn id="106" dur="1" fill="hold">
                                          <p:stCondLst>
                                            <p:cond delay="0"/>
                                          </p:stCondLst>
                                        </p:cTn>
                                        <p:tgtEl>
                                          <p:spTgt spid="62"/>
                                        </p:tgtEl>
                                        <p:attrNameLst>
                                          <p:attrName>style.visibility</p:attrName>
                                        </p:attrNameLst>
                                      </p:cBhvr>
                                      <p:to>
                                        <p:strVal val="visible"/>
                                      </p:to>
                                    </p:set>
                                  </p:childTnLst>
                                </p:cTn>
                              </p:par>
                              <p:par>
                                <p:cTn id="107" presetID="42" presetClass="path" presetSubtype="0" decel="100000" fill="hold" grpId="0" nodeType="withEffect">
                                  <p:stCondLst>
                                    <p:cond delay="1200"/>
                                  </p:stCondLst>
                                  <p:childTnLst>
                                    <p:animMotion origin="layout" path="M -3.61111E-6 -3.95062E-6 L -0.5151 1.03766 " pathEditMode="relative" rAng="0" ptsTypes="AA">
                                      <p:cBhvr>
                                        <p:cTn id="108" dur="2000" spd="-100000" fill="hold"/>
                                        <p:tgtEl>
                                          <p:spTgt spid="62"/>
                                        </p:tgtEl>
                                        <p:attrNameLst>
                                          <p:attrName>ppt_x</p:attrName>
                                          <p:attrName>ppt_y</p:attrName>
                                        </p:attrNameLst>
                                      </p:cBhvr>
                                      <p:rCtr x="-25764" y="51883"/>
                                    </p:animMotion>
                                  </p:childTnLst>
                                </p:cTn>
                              </p:par>
                              <p:par>
                                <p:cTn id="109" presetID="8" presetClass="emph" presetSubtype="0" fill="hold" grpId="1" nodeType="withEffect">
                                  <p:stCondLst>
                                    <p:cond delay="1200"/>
                                  </p:stCondLst>
                                  <p:childTnLst>
                                    <p:animRot by="21600000">
                                      <p:cBhvr>
                                        <p:cTn id="110" dur="2000" fill="hold"/>
                                        <p:tgtEl>
                                          <p:spTgt spid="62"/>
                                        </p:tgtEl>
                                        <p:attrNameLst>
                                          <p:attrName>r</p:attrName>
                                        </p:attrNameLst>
                                      </p:cBhvr>
                                    </p:animRot>
                                  </p:childTnLst>
                                </p:cTn>
                              </p:par>
                              <p:par>
                                <p:cTn id="111" presetID="1" presetClass="entr" presetSubtype="0" fill="hold" grpId="1" nodeType="withEffect">
                                  <p:stCondLst>
                                    <p:cond delay="1200"/>
                                  </p:stCondLst>
                                  <p:childTnLst>
                                    <p:set>
                                      <p:cBhvr>
                                        <p:cTn id="112" dur="1" fill="hold">
                                          <p:stCondLst>
                                            <p:cond delay="0"/>
                                          </p:stCondLst>
                                        </p:cTn>
                                        <p:tgtEl>
                                          <p:spTgt spid="60"/>
                                        </p:tgtEl>
                                        <p:attrNameLst>
                                          <p:attrName>style.visibility</p:attrName>
                                        </p:attrNameLst>
                                      </p:cBhvr>
                                      <p:to>
                                        <p:strVal val="visible"/>
                                      </p:to>
                                    </p:set>
                                  </p:childTnLst>
                                </p:cTn>
                              </p:par>
                              <p:par>
                                <p:cTn id="113" presetID="42" presetClass="path" presetSubtype="0" accel="50000" decel="50000" fill="hold" grpId="0" nodeType="withEffect">
                                  <p:stCondLst>
                                    <p:cond delay="1200"/>
                                  </p:stCondLst>
                                  <p:childTnLst>
                                    <p:animMotion origin="layout" path="M -2.22222E-6 -3.7037E-6 L 0.23941 0.8426 " pathEditMode="relative" rAng="0" ptsTypes="AA">
                                      <p:cBhvr>
                                        <p:cTn id="114" dur="2000" spd="-100000" fill="hold"/>
                                        <p:tgtEl>
                                          <p:spTgt spid="60"/>
                                        </p:tgtEl>
                                        <p:attrNameLst>
                                          <p:attrName>ppt_x</p:attrName>
                                          <p:attrName>ppt_y</p:attrName>
                                        </p:attrNameLst>
                                      </p:cBhvr>
                                      <p:rCtr x="11962" y="421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57" grpId="0" animBg="1"/>
      <p:bldP spid="57" grpId="1" animBg="1"/>
      <p:bldP spid="57" grpId="2" animBg="1"/>
      <p:bldP spid="58" grpId="0" animBg="1"/>
      <p:bldP spid="58" grpId="1" animBg="1"/>
      <p:bldP spid="58" grpId="2" animBg="1"/>
      <p:bldP spid="59" grpId="0" animBg="1"/>
      <p:bldP spid="59" grpId="1" animBg="1"/>
      <p:bldP spid="59" grpId="2" animBg="1"/>
      <p:bldP spid="60" grpId="0" animBg="1"/>
      <p:bldP spid="60" grpId="1" animBg="1"/>
      <p:bldP spid="61" grpId="0" animBg="1"/>
      <p:bldP spid="61" grpId="1" animBg="1"/>
      <p:bldP spid="61" grpId="2" animBg="1"/>
      <p:bldP spid="62" grpId="0" animBg="1"/>
      <p:bldP spid="62" grpId="1" animBg="1"/>
      <p:bldP spid="62" grpId="2" animBg="1"/>
    </p:bldLst>
  </p:timing>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27" name="任意多边形 26"/>
          <p:cNvSpPr/>
          <p:nvPr/>
        </p:nvSpPr>
        <p:spPr>
          <a:xfrm>
            <a:off x="2193396" y="6382995"/>
            <a:ext cx="2263117" cy="476125"/>
          </a:xfrm>
          <a:custGeom>
            <a:avLst/>
            <a:gdLst>
              <a:gd name="connsiteX0" fmla="*/ 708792 w 1265617"/>
              <a:gd name="connsiteY0" fmla="*/ 0 h 258445"/>
              <a:gd name="connsiteX1" fmla="*/ 1265617 w 1265617"/>
              <a:gd name="connsiteY1" fmla="*/ 258445 h 258445"/>
              <a:gd name="connsiteX2" fmla="*/ 0 w 1265617"/>
              <a:gd name="connsiteY2" fmla="*/ 258445 h 258445"/>
              <a:gd name="connsiteX0" fmla="*/ 725460 w 1282285"/>
              <a:gd name="connsiteY0" fmla="*/ 0 h 258445"/>
              <a:gd name="connsiteX1" fmla="*/ 1282285 w 1282285"/>
              <a:gd name="connsiteY1" fmla="*/ 258445 h 258445"/>
              <a:gd name="connsiteX2" fmla="*/ 0 w 1282285"/>
              <a:gd name="connsiteY2" fmla="*/ 258445 h 258445"/>
              <a:gd name="connsiteX3" fmla="*/ 725460 w 1282285"/>
              <a:gd name="connsiteY3" fmla="*/ 0 h 258445"/>
            </a:gdLst>
            <a:ahLst/>
            <a:cxnLst>
              <a:cxn ang="0">
                <a:pos x="connsiteX0" y="connsiteY0"/>
              </a:cxn>
              <a:cxn ang="0">
                <a:pos x="connsiteX1" y="connsiteY1"/>
              </a:cxn>
              <a:cxn ang="0">
                <a:pos x="connsiteX2" y="connsiteY2"/>
              </a:cxn>
              <a:cxn ang="0">
                <a:pos x="connsiteX3" y="connsiteY3"/>
              </a:cxn>
            </a:cxnLst>
            <a:rect l="l" t="t" r="r" b="b"/>
            <a:pathLst>
              <a:path w="1282285" h="258445">
                <a:moveTo>
                  <a:pt x="725460" y="0"/>
                </a:moveTo>
                <a:lnTo>
                  <a:pt x="1282285" y="258445"/>
                </a:lnTo>
                <a:lnTo>
                  <a:pt x="0" y="258445"/>
                </a:lnTo>
                <a:lnTo>
                  <a:pt x="725460" y="0"/>
                </a:lnTo>
                <a:close/>
              </a:path>
            </a:pathLst>
          </a:custGeom>
          <a:solidFill>
            <a:srgbClr val="28A7CF"/>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altLang="zh-CN" sz="2400" dirty="0">
                <a:solidFill>
                  <a:prstClr val="white"/>
                </a:solidFill>
                <a:latin typeface="Calibri" panose="020F0502020204030204"/>
                <a:ea typeface="宋体" panose="02010600030101010101" pitchFamily="2" charset="-122"/>
              </a:rPr>
              <a:t> </a:t>
            </a:r>
            <a:endParaRPr lang="zh-CN" altLang="en-US" sz="2400" dirty="0">
              <a:solidFill>
                <a:prstClr val="white"/>
              </a:solidFill>
              <a:latin typeface="Calibri" panose="020F0502020204030204"/>
              <a:ea typeface="宋体" panose="02010600030101010101" pitchFamily="2" charset="-122"/>
            </a:endParaRPr>
          </a:p>
        </p:txBody>
      </p:sp>
      <p:sp>
        <p:nvSpPr>
          <p:cNvPr id="21" name="任意多边形 20"/>
          <p:cNvSpPr/>
          <p:nvPr/>
        </p:nvSpPr>
        <p:spPr>
          <a:xfrm>
            <a:off x="1417763" y="5717897"/>
            <a:ext cx="2041551" cy="1141223"/>
          </a:xfrm>
          <a:custGeom>
            <a:avLst/>
            <a:gdLst>
              <a:gd name="connsiteX0" fmla="*/ 373631 w 1156745"/>
              <a:gd name="connsiteY0" fmla="*/ 0 h 643524"/>
              <a:gd name="connsiteX1" fmla="*/ 1156745 w 1156745"/>
              <a:gd name="connsiteY1" fmla="*/ 372597 h 643524"/>
              <a:gd name="connsiteX2" fmla="*/ 426108 w 1156745"/>
              <a:gd name="connsiteY2" fmla="*/ 643524 h 643524"/>
              <a:gd name="connsiteX3" fmla="*/ 0 w 1156745"/>
              <a:gd name="connsiteY3" fmla="*/ 643524 h 643524"/>
            </a:gdLst>
            <a:ahLst/>
            <a:cxnLst>
              <a:cxn ang="0">
                <a:pos x="connsiteX0" y="connsiteY0"/>
              </a:cxn>
              <a:cxn ang="0">
                <a:pos x="connsiteX1" y="connsiteY1"/>
              </a:cxn>
              <a:cxn ang="0">
                <a:pos x="connsiteX2" y="connsiteY2"/>
              </a:cxn>
              <a:cxn ang="0">
                <a:pos x="connsiteX3" y="connsiteY3"/>
              </a:cxn>
            </a:cxnLst>
            <a:rect l="l" t="t" r="r" b="b"/>
            <a:pathLst>
              <a:path w="1156745" h="643524">
                <a:moveTo>
                  <a:pt x="373631" y="0"/>
                </a:moveTo>
                <a:lnTo>
                  <a:pt x="1156745" y="372597"/>
                </a:lnTo>
                <a:lnTo>
                  <a:pt x="426108" y="643524"/>
                </a:lnTo>
                <a:lnTo>
                  <a:pt x="0" y="643524"/>
                </a:lnTo>
                <a:close/>
              </a:path>
            </a:pathLst>
          </a:custGeom>
          <a:solidFill>
            <a:srgbClr val="45BEE3"/>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25" name="任意多边形 24"/>
          <p:cNvSpPr/>
          <p:nvPr/>
        </p:nvSpPr>
        <p:spPr>
          <a:xfrm>
            <a:off x="461841" y="4946155"/>
            <a:ext cx="1617476" cy="1912963"/>
          </a:xfrm>
          <a:custGeom>
            <a:avLst/>
            <a:gdLst>
              <a:gd name="connsiteX0" fmla="*/ 0 w 916464"/>
              <a:gd name="connsiteY0" fmla="*/ 0 h 1072558"/>
              <a:gd name="connsiteX1" fmla="*/ 916464 w 916464"/>
              <a:gd name="connsiteY1" fmla="*/ 432922 h 1072558"/>
              <a:gd name="connsiteX2" fmla="*/ 548210 w 916464"/>
              <a:gd name="connsiteY2" fmla="*/ 1072558 h 1072558"/>
              <a:gd name="connsiteX3" fmla="*/ 356985 w 916464"/>
              <a:gd name="connsiteY3" fmla="*/ 1072558 h 1072558"/>
            </a:gdLst>
            <a:ahLst/>
            <a:cxnLst>
              <a:cxn ang="0">
                <a:pos x="connsiteX0" y="connsiteY0"/>
              </a:cxn>
              <a:cxn ang="0">
                <a:pos x="connsiteX1" y="connsiteY1"/>
              </a:cxn>
              <a:cxn ang="0">
                <a:pos x="connsiteX2" y="connsiteY2"/>
              </a:cxn>
              <a:cxn ang="0">
                <a:pos x="connsiteX3" y="connsiteY3"/>
              </a:cxn>
            </a:cxnLst>
            <a:rect l="l" t="t" r="r" b="b"/>
            <a:pathLst>
              <a:path w="916464" h="1072558">
                <a:moveTo>
                  <a:pt x="0" y="0"/>
                </a:moveTo>
                <a:lnTo>
                  <a:pt x="916464" y="432922"/>
                </a:lnTo>
                <a:lnTo>
                  <a:pt x="548210" y="1072558"/>
                </a:lnTo>
                <a:lnTo>
                  <a:pt x="356985" y="1072558"/>
                </a:lnTo>
                <a:close/>
              </a:path>
            </a:pathLst>
          </a:custGeom>
          <a:solidFill>
            <a:srgbClr val="25A6CD"/>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23" name="任意多边形 22"/>
          <p:cNvSpPr/>
          <p:nvPr/>
        </p:nvSpPr>
        <p:spPr>
          <a:xfrm>
            <a:off x="-3087" y="6110202"/>
            <a:ext cx="821708" cy="748919"/>
          </a:xfrm>
          <a:custGeom>
            <a:avLst/>
            <a:gdLst>
              <a:gd name="connsiteX0" fmla="*/ 0 w 465581"/>
              <a:gd name="connsiteY0" fmla="*/ 0 h 424338"/>
              <a:gd name="connsiteX1" fmla="*/ 465581 w 465581"/>
              <a:gd name="connsiteY1" fmla="*/ 424338 h 424338"/>
              <a:gd name="connsiteX2" fmla="*/ 0 w 465581"/>
              <a:gd name="connsiteY2" fmla="*/ 424338 h 424338"/>
            </a:gdLst>
            <a:ahLst/>
            <a:cxnLst>
              <a:cxn ang="0">
                <a:pos x="connsiteX0" y="connsiteY0"/>
              </a:cxn>
              <a:cxn ang="0">
                <a:pos x="connsiteX1" y="connsiteY1"/>
              </a:cxn>
              <a:cxn ang="0">
                <a:pos x="connsiteX2" y="connsiteY2"/>
              </a:cxn>
            </a:cxnLst>
            <a:rect l="l" t="t" r="r" b="b"/>
            <a:pathLst>
              <a:path w="465581" h="424338">
                <a:moveTo>
                  <a:pt x="0" y="0"/>
                </a:moveTo>
                <a:lnTo>
                  <a:pt x="465581" y="424338"/>
                </a:lnTo>
                <a:lnTo>
                  <a:pt x="0" y="424338"/>
                </a:lnTo>
                <a:close/>
              </a:path>
            </a:pathLst>
          </a:custGeom>
          <a:solidFill>
            <a:srgbClr val="28A7CF"/>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18" name="任意多边形 17"/>
          <p:cNvSpPr/>
          <p:nvPr/>
        </p:nvSpPr>
        <p:spPr>
          <a:xfrm>
            <a:off x="-12699" y="4942048"/>
            <a:ext cx="475940" cy="1320288"/>
          </a:xfrm>
          <a:custGeom>
            <a:avLst/>
            <a:gdLst>
              <a:gd name="connsiteX0" fmla="*/ 269668 w 269668"/>
              <a:gd name="connsiteY0" fmla="*/ 0 h 730250"/>
              <a:gd name="connsiteX1" fmla="*/ 98218 w 269668"/>
              <a:gd name="connsiteY1" fmla="*/ 730250 h 730250"/>
              <a:gd name="connsiteX2" fmla="*/ 0 w 269668"/>
              <a:gd name="connsiteY2" fmla="*/ 638385 h 730250"/>
              <a:gd name="connsiteX3" fmla="*/ 0 w 269668"/>
              <a:gd name="connsiteY3" fmla="*/ 44416 h 730250"/>
            </a:gdLst>
            <a:ahLst/>
            <a:cxnLst>
              <a:cxn ang="0">
                <a:pos x="connsiteX0" y="connsiteY0"/>
              </a:cxn>
              <a:cxn ang="0">
                <a:pos x="connsiteX1" y="connsiteY1"/>
              </a:cxn>
              <a:cxn ang="0">
                <a:pos x="connsiteX2" y="connsiteY2"/>
              </a:cxn>
              <a:cxn ang="0">
                <a:pos x="connsiteX3" y="connsiteY3"/>
              </a:cxn>
            </a:cxnLst>
            <a:rect l="l" t="t" r="r" b="b"/>
            <a:pathLst>
              <a:path w="269668" h="730250">
                <a:moveTo>
                  <a:pt x="269668" y="0"/>
                </a:moveTo>
                <a:lnTo>
                  <a:pt x="98218" y="730250"/>
                </a:lnTo>
                <a:lnTo>
                  <a:pt x="0" y="638385"/>
                </a:lnTo>
                <a:lnTo>
                  <a:pt x="0" y="44416"/>
                </a:lnTo>
                <a:close/>
              </a:path>
            </a:pathLst>
          </a:custGeom>
          <a:solidFill>
            <a:srgbClr val="27A8CF"/>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16" name="等腰三角形 15"/>
          <p:cNvSpPr/>
          <p:nvPr/>
        </p:nvSpPr>
        <p:spPr>
          <a:xfrm>
            <a:off x="-12699" y="4712184"/>
            <a:ext cx="473177" cy="312520"/>
          </a:xfrm>
          <a:custGeom>
            <a:avLst/>
            <a:gdLst>
              <a:gd name="connsiteX0" fmla="*/ 0 w 194284"/>
              <a:gd name="connsiteY0" fmla="*/ 177074 h 177074"/>
              <a:gd name="connsiteX1" fmla="*/ 0 w 194284"/>
              <a:gd name="connsiteY1" fmla="*/ 0 h 177074"/>
              <a:gd name="connsiteX2" fmla="*/ 194284 w 194284"/>
              <a:gd name="connsiteY2" fmla="*/ 177074 h 177074"/>
              <a:gd name="connsiteX3" fmla="*/ 0 w 194284"/>
              <a:gd name="connsiteY3" fmla="*/ 177074 h 177074"/>
              <a:gd name="connsiteX0" fmla="*/ 0 w 268103"/>
              <a:gd name="connsiteY0" fmla="*/ 177074 h 177074"/>
              <a:gd name="connsiteX1" fmla="*/ 0 w 268103"/>
              <a:gd name="connsiteY1" fmla="*/ 0 h 177074"/>
              <a:gd name="connsiteX2" fmla="*/ 268103 w 268103"/>
              <a:gd name="connsiteY2" fmla="*/ 129449 h 177074"/>
              <a:gd name="connsiteX3" fmla="*/ 0 w 268103"/>
              <a:gd name="connsiteY3" fmla="*/ 177074 h 177074"/>
            </a:gdLst>
            <a:ahLst/>
            <a:cxnLst>
              <a:cxn ang="0">
                <a:pos x="connsiteX0" y="connsiteY0"/>
              </a:cxn>
              <a:cxn ang="0">
                <a:pos x="connsiteX1" y="connsiteY1"/>
              </a:cxn>
              <a:cxn ang="0">
                <a:pos x="connsiteX2" y="connsiteY2"/>
              </a:cxn>
              <a:cxn ang="0">
                <a:pos x="connsiteX3" y="connsiteY3"/>
              </a:cxn>
            </a:cxnLst>
            <a:rect l="l" t="t" r="r" b="b"/>
            <a:pathLst>
              <a:path w="268103" h="177074">
                <a:moveTo>
                  <a:pt x="0" y="177074"/>
                </a:moveTo>
                <a:lnTo>
                  <a:pt x="0" y="0"/>
                </a:lnTo>
                <a:lnTo>
                  <a:pt x="268103" y="129449"/>
                </a:lnTo>
                <a:lnTo>
                  <a:pt x="0" y="177074"/>
                </a:lnTo>
                <a:close/>
              </a:path>
            </a:pathLst>
          </a:custGeom>
          <a:solidFill>
            <a:srgbClr val="44BEE3"/>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28" name="任意多边形 27"/>
          <p:cNvSpPr/>
          <p:nvPr/>
        </p:nvSpPr>
        <p:spPr>
          <a:xfrm>
            <a:off x="148208" y="4946895"/>
            <a:ext cx="945605" cy="1920631"/>
          </a:xfrm>
          <a:custGeom>
            <a:avLst/>
            <a:gdLst>
              <a:gd name="connsiteX0" fmla="*/ 180975 w 535781"/>
              <a:gd name="connsiteY0" fmla="*/ 0 h 1088232"/>
              <a:gd name="connsiteX1" fmla="*/ 0 w 535781"/>
              <a:gd name="connsiteY1" fmla="*/ 742950 h 1088232"/>
              <a:gd name="connsiteX2" fmla="*/ 385763 w 535781"/>
              <a:gd name="connsiteY2" fmla="*/ 1088232 h 1088232"/>
              <a:gd name="connsiteX3" fmla="*/ 535781 w 535781"/>
              <a:gd name="connsiteY3" fmla="*/ 1085850 h 1088232"/>
              <a:gd name="connsiteX4" fmla="*/ 180975 w 535781"/>
              <a:gd name="connsiteY4" fmla="*/ 0 h 1088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781" h="1088232">
                <a:moveTo>
                  <a:pt x="180975" y="0"/>
                </a:moveTo>
                <a:lnTo>
                  <a:pt x="0" y="742950"/>
                </a:lnTo>
                <a:lnTo>
                  <a:pt x="385763" y="1088232"/>
                </a:lnTo>
                <a:lnTo>
                  <a:pt x="535781" y="1085850"/>
                </a:lnTo>
                <a:lnTo>
                  <a:pt x="180975" y="0"/>
                </a:lnTo>
                <a:close/>
              </a:path>
            </a:pathLst>
          </a:custGeom>
          <a:solidFill>
            <a:srgbClr val="44BEE3"/>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30" name="任意多边形 29"/>
          <p:cNvSpPr/>
          <p:nvPr/>
        </p:nvSpPr>
        <p:spPr>
          <a:xfrm>
            <a:off x="-6350" y="4514851"/>
            <a:ext cx="4781551" cy="2343149"/>
          </a:xfrm>
          <a:custGeom>
            <a:avLst/>
            <a:gdLst>
              <a:gd name="connsiteX0" fmla="*/ 0 w 3586163"/>
              <a:gd name="connsiteY0" fmla="*/ 0 h 1757362"/>
              <a:gd name="connsiteX1" fmla="*/ 3586163 w 3586163"/>
              <a:gd name="connsiteY1" fmla="*/ 1757362 h 1757362"/>
            </a:gdLst>
            <a:ahLst/>
            <a:cxnLst>
              <a:cxn ang="0">
                <a:pos x="connsiteX0" y="connsiteY0"/>
              </a:cxn>
              <a:cxn ang="0">
                <a:pos x="connsiteX1" y="connsiteY1"/>
              </a:cxn>
            </a:cxnLst>
            <a:rect l="l" t="t" r="r" b="b"/>
            <a:pathLst>
              <a:path w="3586163" h="1757362">
                <a:moveTo>
                  <a:pt x="0" y="0"/>
                </a:moveTo>
                <a:lnTo>
                  <a:pt x="3586163" y="1757362"/>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31" name="任意多边形 30"/>
          <p:cNvSpPr/>
          <p:nvPr/>
        </p:nvSpPr>
        <p:spPr>
          <a:xfrm>
            <a:off x="396877" y="4714877"/>
            <a:ext cx="688976" cy="2136775"/>
          </a:xfrm>
          <a:custGeom>
            <a:avLst/>
            <a:gdLst>
              <a:gd name="connsiteX0" fmla="*/ 523875 w 523875"/>
              <a:gd name="connsiteY0" fmla="*/ 1609725 h 1609725"/>
              <a:gd name="connsiteX1" fmla="*/ 0 w 523875"/>
              <a:gd name="connsiteY1" fmla="*/ 0 h 1609725"/>
              <a:gd name="connsiteX0" fmla="*/ 516732 w 516732"/>
              <a:gd name="connsiteY0" fmla="*/ 1602581 h 1602581"/>
              <a:gd name="connsiteX1" fmla="*/ 0 w 516732"/>
              <a:gd name="connsiteY1" fmla="*/ 0 h 1602581"/>
            </a:gdLst>
            <a:ahLst/>
            <a:cxnLst>
              <a:cxn ang="0">
                <a:pos x="connsiteX0" y="connsiteY0"/>
              </a:cxn>
              <a:cxn ang="0">
                <a:pos x="connsiteX1" y="connsiteY1"/>
              </a:cxn>
            </a:cxnLst>
            <a:rect l="l" t="t" r="r" b="b"/>
            <a:pathLst>
              <a:path w="516732" h="1602581">
                <a:moveTo>
                  <a:pt x="516732" y="1602581"/>
                </a:moveTo>
                <a:lnTo>
                  <a:pt x="0" y="0"/>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32" name="任意多边形 31"/>
          <p:cNvSpPr/>
          <p:nvPr/>
        </p:nvSpPr>
        <p:spPr>
          <a:xfrm flipH="1">
            <a:off x="1441552" y="5576418"/>
            <a:ext cx="716113" cy="1275233"/>
          </a:xfrm>
          <a:custGeom>
            <a:avLst/>
            <a:gdLst>
              <a:gd name="connsiteX0" fmla="*/ 523875 w 523875"/>
              <a:gd name="connsiteY0" fmla="*/ 1609725 h 1609725"/>
              <a:gd name="connsiteX1" fmla="*/ 0 w 523875"/>
              <a:gd name="connsiteY1" fmla="*/ 0 h 1609725"/>
              <a:gd name="connsiteX0" fmla="*/ 528480 w 528480"/>
              <a:gd name="connsiteY0" fmla="*/ 1597907 h 1597907"/>
              <a:gd name="connsiteX1" fmla="*/ 0 w 528480"/>
              <a:gd name="connsiteY1" fmla="*/ 0 h 1597907"/>
              <a:gd name="connsiteX0" fmla="*/ 519271 w 519271"/>
              <a:gd name="connsiteY0" fmla="*/ 1582150 h 1582150"/>
              <a:gd name="connsiteX1" fmla="*/ 0 w 519271"/>
              <a:gd name="connsiteY1" fmla="*/ 0 h 1582150"/>
            </a:gdLst>
            <a:ahLst/>
            <a:cxnLst>
              <a:cxn ang="0">
                <a:pos x="connsiteX0" y="connsiteY0"/>
              </a:cxn>
              <a:cxn ang="0">
                <a:pos x="connsiteX1" y="connsiteY1"/>
              </a:cxn>
            </a:cxnLst>
            <a:rect l="l" t="t" r="r" b="b"/>
            <a:pathLst>
              <a:path w="519271" h="1582150">
                <a:moveTo>
                  <a:pt x="519271" y="1582150"/>
                </a:moveTo>
                <a:lnTo>
                  <a:pt x="0" y="0"/>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33" name="任意多边形 32"/>
          <p:cNvSpPr/>
          <p:nvPr/>
        </p:nvSpPr>
        <p:spPr>
          <a:xfrm flipH="1">
            <a:off x="2194767" y="6311899"/>
            <a:ext cx="1462239" cy="548159"/>
          </a:xfrm>
          <a:custGeom>
            <a:avLst/>
            <a:gdLst>
              <a:gd name="connsiteX0" fmla="*/ 523875 w 523875"/>
              <a:gd name="connsiteY0" fmla="*/ 1609725 h 1609725"/>
              <a:gd name="connsiteX1" fmla="*/ 0 w 523875"/>
              <a:gd name="connsiteY1" fmla="*/ 0 h 1609725"/>
              <a:gd name="connsiteX0" fmla="*/ 528480 w 528480"/>
              <a:gd name="connsiteY0" fmla="*/ 1597907 h 1597907"/>
              <a:gd name="connsiteX1" fmla="*/ 0 w 528480"/>
              <a:gd name="connsiteY1" fmla="*/ 0 h 1597907"/>
              <a:gd name="connsiteX0" fmla="*/ 519271 w 519271"/>
              <a:gd name="connsiteY0" fmla="*/ 1582150 h 1582150"/>
              <a:gd name="connsiteX1" fmla="*/ 0 w 519271"/>
              <a:gd name="connsiteY1" fmla="*/ 0 h 1582150"/>
              <a:gd name="connsiteX0" fmla="*/ 1032677 w 1032677"/>
              <a:gd name="connsiteY0" fmla="*/ 719477 h 719477"/>
              <a:gd name="connsiteX1" fmla="*/ 0 w 1032677"/>
              <a:gd name="connsiteY1" fmla="*/ 0 h 719477"/>
              <a:gd name="connsiteX0" fmla="*/ 1060304 w 1060304"/>
              <a:gd name="connsiteY0" fmla="*/ 680086 h 680086"/>
              <a:gd name="connsiteX1" fmla="*/ 0 w 1060304"/>
              <a:gd name="connsiteY1" fmla="*/ 0 h 680086"/>
            </a:gdLst>
            <a:ahLst/>
            <a:cxnLst>
              <a:cxn ang="0">
                <a:pos x="connsiteX0" y="connsiteY0"/>
              </a:cxn>
              <a:cxn ang="0">
                <a:pos x="connsiteX1" y="connsiteY1"/>
              </a:cxn>
            </a:cxnLst>
            <a:rect l="l" t="t" r="r" b="b"/>
            <a:pathLst>
              <a:path w="1060304" h="680086">
                <a:moveTo>
                  <a:pt x="1060304" y="680086"/>
                </a:moveTo>
                <a:lnTo>
                  <a:pt x="0" y="0"/>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34" name="任意多边形 33"/>
          <p:cNvSpPr/>
          <p:nvPr/>
        </p:nvSpPr>
        <p:spPr>
          <a:xfrm>
            <a:off x="7759" y="4894526"/>
            <a:ext cx="746127" cy="127001"/>
          </a:xfrm>
          <a:custGeom>
            <a:avLst/>
            <a:gdLst>
              <a:gd name="connsiteX0" fmla="*/ 523875 w 523875"/>
              <a:gd name="connsiteY0" fmla="*/ 1609725 h 1609725"/>
              <a:gd name="connsiteX1" fmla="*/ 0 w 523875"/>
              <a:gd name="connsiteY1" fmla="*/ 0 h 1609725"/>
              <a:gd name="connsiteX0" fmla="*/ 516732 w 516732"/>
              <a:gd name="connsiteY0" fmla="*/ 1602581 h 1602581"/>
              <a:gd name="connsiteX1" fmla="*/ 0 w 516732"/>
              <a:gd name="connsiteY1" fmla="*/ 0 h 1602581"/>
              <a:gd name="connsiteX0" fmla="*/ 654845 w 654845"/>
              <a:gd name="connsiteY0" fmla="*/ 0 h 66676"/>
              <a:gd name="connsiteX1" fmla="*/ 0 w 654845"/>
              <a:gd name="connsiteY1" fmla="*/ 66676 h 66676"/>
              <a:gd name="connsiteX0" fmla="*/ 552451 w 552451"/>
              <a:gd name="connsiteY0" fmla="*/ 0 h 95251"/>
              <a:gd name="connsiteX1" fmla="*/ 0 w 552451"/>
              <a:gd name="connsiteY1" fmla="*/ 95251 h 95251"/>
              <a:gd name="connsiteX0" fmla="*/ 559595 w 559595"/>
              <a:gd name="connsiteY0" fmla="*/ 0 h 95251"/>
              <a:gd name="connsiteX1" fmla="*/ 0 w 559595"/>
              <a:gd name="connsiteY1" fmla="*/ 95251 h 95251"/>
            </a:gdLst>
            <a:ahLst/>
            <a:cxnLst>
              <a:cxn ang="0">
                <a:pos x="connsiteX0" y="connsiteY0"/>
              </a:cxn>
              <a:cxn ang="0">
                <a:pos x="connsiteX1" y="connsiteY1"/>
              </a:cxn>
            </a:cxnLst>
            <a:rect l="l" t="t" r="r" b="b"/>
            <a:pathLst>
              <a:path w="559595" h="95251">
                <a:moveTo>
                  <a:pt x="559595" y="0"/>
                </a:moveTo>
                <a:lnTo>
                  <a:pt x="0" y="95251"/>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35" name="椭圆 34"/>
          <p:cNvSpPr/>
          <p:nvPr/>
        </p:nvSpPr>
        <p:spPr>
          <a:xfrm>
            <a:off x="427576" y="4907519"/>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36" name="椭圆 35"/>
          <p:cNvSpPr/>
          <p:nvPr/>
        </p:nvSpPr>
        <p:spPr>
          <a:xfrm>
            <a:off x="127201" y="6199693"/>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37" name="椭圆 36"/>
          <p:cNvSpPr/>
          <p:nvPr/>
        </p:nvSpPr>
        <p:spPr>
          <a:xfrm>
            <a:off x="2045552" y="5660320"/>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38" name="椭圆 37"/>
          <p:cNvSpPr/>
          <p:nvPr/>
        </p:nvSpPr>
        <p:spPr>
          <a:xfrm>
            <a:off x="3443457" y="6339239"/>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39" name="椭圆 38"/>
          <p:cNvSpPr/>
          <p:nvPr/>
        </p:nvSpPr>
        <p:spPr>
          <a:xfrm>
            <a:off x="718221" y="4858561"/>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40" name="椭圆 39"/>
          <p:cNvSpPr/>
          <p:nvPr/>
        </p:nvSpPr>
        <p:spPr>
          <a:xfrm>
            <a:off x="370087" y="4679398"/>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41" name="椭圆 40"/>
          <p:cNvSpPr/>
          <p:nvPr/>
        </p:nvSpPr>
        <p:spPr>
          <a:xfrm>
            <a:off x="3637624" y="6269747"/>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42" name="椭圆 41"/>
          <p:cNvSpPr/>
          <p:nvPr/>
        </p:nvSpPr>
        <p:spPr>
          <a:xfrm>
            <a:off x="2114885" y="5539081"/>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43" name="圆角矩形 42"/>
          <p:cNvSpPr/>
          <p:nvPr/>
        </p:nvSpPr>
        <p:spPr>
          <a:xfrm rot="19200000">
            <a:off x="1187861" y="4455001"/>
            <a:ext cx="1285353" cy="6095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44" name="圆角矩形 43"/>
          <p:cNvSpPr/>
          <p:nvPr/>
        </p:nvSpPr>
        <p:spPr>
          <a:xfrm rot="19200598">
            <a:off x="-753478" y="5337659"/>
            <a:ext cx="3790951" cy="6095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45" name="圆角矩形 44"/>
          <p:cNvSpPr/>
          <p:nvPr/>
        </p:nvSpPr>
        <p:spPr>
          <a:xfrm rot="19200000">
            <a:off x="-1419305" y="6215011"/>
            <a:ext cx="3790951" cy="6095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46" name="任意多边形 45"/>
          <p:cNvSpPr/>
          <p:nvPr/>
        </p:nvSpPr>
        <p:spPr>
          <a:xfrm>
            <a:off x="11404601" y="-34925"/>
            <a:ext cx="800100" cy="866775"/>
          </a:xfrm>
          <a:custGeom>
            <a:avLst/>
            <a:gdLst>
              <a:gd name="connsiteX0" fmla="*/ 280988 w 585788"/>
              <a:gd name="connsiteY0" fmla="*/ 4762 h 642938"/>
              <a:gd name="connsiteX1" fmla="*/ 0 w 585788"/>
              <a:gd name="connsiteY1" fmla="*/ 200025 h 642938"/>
              <a:gd name="connsiteX2" fmla="*/ 452438 w 585788"/>
              <a:gd name="connsiteY2" fmla="*/ 642938 h 642938"/>
              <a:gd name="connsiteX3" fmla="*/ 581025 w 585788"/>
              <a:gd name="connsiteY3" fmla="*/ 219075 h 642938"/>
              <a:gd name="connsiteX4" fmla="*/ 585788 w 585788"/>
              <a:gd name="connsiteY4" fmla="*/ 0 h 642938"/>
              <a:gd name="connsiteX5" fmla="*/ 280988 w 585788"/>
              <a:gd name="connsiteY5" fmla="*/ 4762 h 642938"/>
              <a:gd name="connsiteX0" fmla="*/ 280988 w 585788"/>
              <a:gd name="connsiteY0" fmla="*/ 0 h 647701"/>
              <a:gd name="connsiteX1" fmla="*/ 0 w 585788"/>
              <a:gd name="connsiteY1" fmla="*/ 204788 h 647701"/>
              <a:gd name="connsiteX2" fmla="*/ 452438 w 585788"/>
              <a:gd name="connsiteY2" fmla="*/ 647701 h 647701"/>
              <a:gd name="connsiteX3" fmla="*/ 581025 w 585788"/>
              <a:gd name="connsiteY3" fmla="*/ 223838 h 647701"/>
              <a:gd name="connsiteX4" fmla="*/ 585788 w 585788"/>
              <a:gd name="connsiteY4" fmla="*/ 4763 h 647701"/>
              <a:gd name="connsiteX5" fmla="*/ 280988 w 585788"/>
              <a:gd name="connsiteY5" fmla="*/ 0 h 647701"/>
              <a:gd name="connsiteX0" fmla="*/ 280988 w 600075"/>
              <a:gd name="connsiteY0" fmla="*/ 2380 h 650081"/>
              <a:gd name="connsiteX1" fmla="*/ 0 w 600075"/>
              <a:gd name="connsiteY1" fmla="*/ 207168 h 650081"/>
              <a:gd name="connsiteX2" fmla="*/ 452438 w 600075"/>
              <a:gd name="connsiteY2" fmla="*/ 650081 h 650081"/>
              <a:gd name="connsiteX3" fmla="*/ 581025 w 600075"/>
              <a:gd name="connsiteY3" fmla="*/ 226218 h 650081"/>
              <a:gd name="connsiteX4" fmla="*/ 600075 w 600075"/>
              <a:gd name="connsiteY4" fmla="*/ 0 h 650081"/>
              <a:gd name="connsiteX5" fmla="*/ 280988 w 600075"/>
              <a:gd name="connsiteY5" fmla="*/ 2380 h 650081"/>
              <a:gd name="connsiteX0" fmla="*/ 280988 w 600075"/>
              <a:gd name="connsiteY0" fmla="*/ 2380 h 650081"/>
              <a:gd name="connsiteX1" fmla="*/ 0 w 600075"/>
              <a:gd name="connsiteY1" fmla="*/ 207168 h 650081"/>
              <a:gd name="connsiteX2" fmla="*/ 452438 w 600075"/>
              <a:gd name="connsiteY2" fmla="*/ 650081 h 650081"/>
              <a:gd name="connsiteX3" fmla="*/ 597694 w 600075"/>
              <a:gd name="connsiteY3" fmla="*/ 209550 h 650081"/>
              <a:gd name="connsiteX4" fmla="*/ 600075 w 600075"/>
              <a:gd name="connsiteY4" fmla="*/ 0 h 650081"/>
              <a:gd name="connsiteX5" fmla="*/ 280988 w 600075"/>
              <a:gd name="connsiteY5" fmla="*/ 2380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075" h="650081">
                <a:moveTo>
                  <a:pt x="280988" y="2380"/>
                </a:moveTo>
                <a:lnTo>
                  <a:pt x="0" y="207168"/>
                </a:lnTo>
                <a:lnTo>
                  <a:pt x="452438" y="650081"/>
                </a:lnTo>
                <a:lnTo>
                  <a:pt x="597694" y="209550"/>
                </a:lnTo>
                <a:cubicBezTo>
                  <a:pt x="598488" y="139700"/>
                  <a:pt x="599281" y="69850"/>
                  <a:pt x="600075" y="0"/>
                </a:cubicBezTo>
                <a:lnTo>
                  <a:pt x="280988" y="2380"/>
                </a:lnTo>
                <a:close/>
              </a:path>
            </a:pathLst>
          </a:custGeom>
          <a:solidFill>
            <a:schemeClr val="accent2"/>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47" name="任意多边形 46"/>
          <p:cNvSpPr/>
          <p:nvPr/>
        </p:nvSpPr>
        <p:spPr>
          <a:xfrm>
            <a:off x="11023601" y="228601"/>
            <a:ext cx="996951" cy="1301751"/>
          </a:xfrm>
          <a:custGeom>
            <a:avLst/>
            <a:gdLst>
              <a:gd name="connsiteX0" fmla="*/ 285750 w 747713"/>
              <a:gd name="connsiteY0" fmla="*/ 0 h 976313"/>
              <a:gd name="connsiteX1" fmla="*/ 0 w 747713"/>
              <a:gd name="connsiteY1" fmla="*/ 976313 h 976313"/>
              <a:gd name="connsiteX2" fmla="*/ 747713 w 747713"/>
              <a:gd name="connsiteY2" fmla="*/ 457200 h 976313"/>
              <a:gd name="connsiteX3" fmla="*/ 285750 w 747713"/>
              <a:gd name="connsiteY3" fmla="*/ 0 h 976313"/>
              <a:gd name="connsiteX0" fmla="*/ 290512 w 747713"/>
              <a:gd name="connsiteY0" fmla="*/ 0 h 976313"/>
              <a:gd name="connsiteX1" fmla="*/ 0 w 747713"/>
              <a:gd name="connsiteY1" fmla="*/ 976313 h 976313"/>
              <a:gd name="connsiteX2" fmla="*/ 747713 w 747713"/>
              <a:gd name="connsiteY2" fmla="*/ 457200 h 976313"/>
              <a:gd name="connsiteX3" fmla="*/ 290512 w 747713"/>
              <a:gd name="connsiteY3" fmla="*/ 0 h 976313"/>
            </a:gdLst>
            <a:ahLst/>
            <a:cxnLst>
              <a:cxn ang="0">
                <a:pos x="connsiteX0" y="connsiteY0"/>
              </a:cxn>
              <a:cxn ang="0">
                <a:pos x="connsiteX1" y="connsiteY1"/>
              </a:cxn>
              <a:cxn ang="0">
                <a:pos x="connsiteX2" y="connsiteY2"/>
              </a:cxn>
              <a:cxn ang="0">
                <a:pos x="connsiteX3" y="connsiteY3"/>
              </a:cxn>
            </a:cxnLst>
            <a:rect l="l" t="t" r="r" b="b"/>
            <a:pathLst>
              <a:path w="747713" h="976313">
                <a:moveTo>
                  <a:pt x="290512" y="0"/>
                </a:moveTo>
                <a:lnTo>
                  <a:pt x="0" y="976313"/>
                </a:lnTo>
                <a:lnTo>
                  <a:pt x="747713" y="457200"/>
                </a:lnTo>
                <a:lnTo>
                  <a:pt x="290512" y="0"/>
                </a:ln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48" name="任意多边形 47"/>
          <p:cNvSpPr/>
          <p:nvPr/>
        </p:nvSpPr>
        <p:spPr>
          <a:xfrm>
            <a:off x="10769600" y="-31751"/>
            <a:ext cx="650875" cy="476251"/>
          </a:xfrm>
          <a:custGeom>
            <a:avLst/>
            <a:gdLst>
              <a:gd name="connsiteX0" fmla="*/ 428625 w 476250"/>
              <a:gd name="connsiteY0" fmla="*/ 0 h 357188"/>
              <a:gd name="connsiteX1" fmla="*/ 476250 w 476250"/>
              <a:gd name="connsiteY1" fmla="*/ 190500 h 357188"/>
              <a:gd name="connsiteX2" fmla="*/ 0 w 476250"/>
              <a:gd name="connsiteY2" fmla="*/ 357188 h 357188"/>
              <a:gd name="connsiteX3" fmla="*/ 185738 w 476250"/>
              <a:gd name="connsiteY3" fmla="*/ 14288 h 357188"/>
              <a:gd name="connsiteX4" fmla="*/ 428625 w 476250"/>
              <a:gd name="connsiteY4" fmla="*/ 0 h 357188"/>
              <a:gd name="connsiteX0" fmla="*/ 428625 w 488156"/>
              <a:gd name="connsiteY0" fmla="*/ 0 h 357188"/>
              <a:gd name="connsiteX1" fmla="*/ 488156 w 488156"/>
              <a:gd name="connsiteY1" fmla="*/ 197644 h 357188"/>
              <a:gd name="connsiteX2" fmla="*/ 0 w 488156"/>
              <a:gd name="connsiteY2" fmla="*/ 357188 h 357188"/>
              <a:gd name="connsiteX3" fmla="*/ 185738 w 488156"/>
              <a:gd name="connsiteY3" fmla="*/ 14288 h 357188"/>
              <a:gd name="connsiteX4" fmla="*/ 428625 w 488156"/>
              <a:gd name="connsiteY4" fmla="*/ 0 h 357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56" h="357188">
                <a:moveTo>
                  <a:pt x="428625" y="0"/>
                </a:moveTo>
                <a:lnTo>
                  <a:pt x="488156" y="197644"/>
                </a:lnTo>
                <a:lnTo>
                  <a:pt x="0" y="357188"/>
                </a:lnTo>
                <a:lnTo>
                  <a:pt x="185738" y="14288"/>
                </a:lnTo>
                <a:lnTo>
                  <a:pt x="428625" y="0"/>
                </a:ln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49" name="任意多边形 48"/>
          <p:cNvSpPr/>
          <p:nvPr/>
        </p:nvSpPr>
        <p:spPr>
          <a:xfrm>
            <a:off x="10763251" y="225424"/>
            <a:ext cx="647700" cy="1298577"/>
          </a:xfrm>
          <a:custGeom>
            <a:avLst/>
            <a:gdLst>
              <a:gd name="connsiteX0" fmla="*/ 0 w 476250"/>
              <a:gd name="connsiteY0" fmla="*/ 152400 h 985838"/>
              <a:gd name="connsiteX1" fmla="*/ 195262 w 476250"/>
              <a:gd name="connsiteY1" fmla="*/ 985838 h 985838"/>
              <a:gd name="connsiteX2" fmla="*/ 476250 w 476250"/>
              <a:gd name="connsiteY2" fmla="*/ 0 h 985838"/>
              <a:gd name="connsiteX3" fmla="*/ 0 w 476250"/>
              <a:gd name="connsiteY3" fmla="*/ 152400 h 985838"/>
              <a:gd name="connsiteX0" fmla="*/ 0 w 476250"/>
              <a:gd name="connsiteY0" fmla="*/ 152400 h 971551"/>
              <a:gd name="connsiteX1" fmla="*/ 195262 w 476250"/>
              <a:gd name="connsiteY1" fmla="*/ 971551 h 971551"/>
              <a:gd name="connsiteX2" fmla="*/ 476250 w 476250"/>
              <a:gd name="connsiteY2" fmla="*/ 0 h 971551"/>
              <a:gd name="connsiteX3" fmla="*/ 0 w 476250"/>
              <a:gd name="connsiteY3" fmla="*/ 152400 h 971551"/>
              <a:gd name="connsiteX0" fmla="*/ 0 w 485775"/>
              <a:gd name="connsiteY0" fmla="*/ 154782 h 973933"/>
              <a:gd name="connsiteX1" fmla="*/ 195262 w 485775"/>
              <a:gd name="connsiteY1" fmla="*/ 973933 h 973933"/>
              <a:gd name="connsiteX2" fmla="*/ 485775 w 485775"/>
              <a:gd name="connsiteY2" fmla="*/ 0 h 973933"/>
              <a:gd name="connsiteX3" fmla="*/ 0 w 485775"/>
              <a:gd name="connsiteY3" fmla="*/ 154782 h 973933"/>
            </a:gdLst>
            <a:ahLst/>
            <a:cxnLst>
              <a:cxn ang="0">
                <a:pos x="connsiteX0" y="connsiteY0"/>
              </a:cxn>
              <a:cxn ang="0">
                <a:pos x="connsiteX1" y="connsiteY1"/>
              </a:cxn>
              <a:cxn ang="0">
                <a:pos x="connsiteX2" y="connsiteY2"/>
              </a:cxn>
              <a:cxn ang="0">
                <a:pos x="connsiteX3" y="connsiteY3"/>
              </a:cxn>
            </a:cxnLst>
            <a:rect l="l" t="t" r="r" b="b"/>
            <a:pathLst>
              <a:path w="485775" h="973933">
                <a:moveTo>
                  <a:pt x="0" y="154782"/>
                </a:moveTo>
                <a:lnTo>
                  <a:pt x="195262" y="973933"/>
                </a:lnTo>
                <a:lnTo>
                  <a:pt x="485775" y="0"/>
                </a:lnTo>
                <a:lnTo>
                  <a:pt x="0" y="154782"/>
                </a:lnTo>
                <a:close/>
              </a:path>
            </a:pathLst>
          </a:custGeom>
          <a:solidFill>
            <a:schemeClr val="accent2"/>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51" name="任意多边形 50"/>
          <p:cNvSpPr/>
          <p:nvPr/>
        </p:nvSpPr>
        <p:spPr>
          <a:xfrm>
            <a:off x="10306053" y="427567"/>
            <a:ext cx="723900" cy="1105959"/>
          </a:xfrm>
          <a:custGeom>
            <a:avLst/>
            <a:gdLst>
              <a:gd name="connsiteX0" fmla="*/ 0 w 523875"/>
              <a:gd name="connsiteY0" fmla="*/ 381000 h 576263"/>
              <a:gd name="connsiteX1" fmla="*/ 523875 w 523875"/>
              <a:gd name="connsiteY1" fmla="*/ 576263 h 576263"/>
              <a:gd name="connsiteX2" fmla="*/ 214313 w 523875"/>
              <a:gd name="connsiteY2" fmla="*/ 0 h 576263"/>
              <a:gd name="connsiteX3" fmla="*/ 0 w 523875"/>
              <a:gd name="connsiteY3" fmla="*/ 381000 h 576263"/>
              <a:gd name="connsiteX0" fmla="*/ 0 w 519112"/>
              <a:gd name="connsiteY0" fmla="*/ 347663 h 576263"/>
              <a:gd name="connsiteX1" fmla="*/ 519112 w 519112"/>
              <a:gd name="connsiteY1" fmla="*/ 576263 h 576263"/>
              <a:gd name="connsiteX2" fmla="*/ 209550 w 519112"/>
              <a:gd name="connsiteY2" fmla="*/ 0 h 576263"/>
              <a:gd name="connsiteX3" fmla="*/ 0 w 519112"/>
              <a:gd name="connsiteY3" fmla="*/ 347663 h 576263"/>
              <a:gd name="connsiteX0" fmla="*/ 0 w 542925"/>
              <a:gd name="connsiteY0" fmla="*/ 347663 h 576263"/>
              <a:gd name="connsiteX1" fmla="*/ 542925 w 542925"/>
              <a:gd name="connsiteY1" fmla="*/ 576263 h 576263"/>
              <a:gd name="connsiteX2" fmla="*/ 209550 w 542925"/>
              <a:gd name="connsiteY2" fmla="*/ 0 h 576263"/>
              <a:gd name="connsiteX3" fmla="*/ 0 w 542925"/>
              <a:gd name="connsiteY3" fmla="*/ 347663 h 576263"/>
              <a:gd name="connsiteX0" fmla="*/ 0 w 542925"/>
              <a:gd name="connsiteY0" fmla="*/ 608013 h 836613"/>
              <a:gd name="connsiteX1" fmla="*/ 542925 w 542925"/>
              <a:gd name="connsiteY1" fmla="*/ 836613 h 836613"/>
              <a:gd name="connsiteX2" fmla="*/ 346075 w 542925"/>
              <a:gd name="connsiteY2" fmla="*/ 0 h 836613"/>
              <a:gd name="connsiteX3" fmla="*/ 0 w 542925"/>
              <a:gd name="connsiteY3" fmla="*/ 608013 h 836613"/>
              <a:gd name="connsiteX0" fmla="*/ 0 w 542925"/>
              <a:gd name="connsiteY0" fmla="*/ 608013 h 829469"/>
              <a:gd name="connsiteX1" fmla="*/ 542925 w 542925"/>
              <a:gd name="connsiteY1" fmla="*/ 829469 h 829469"/>
              <a:gd name="connsiteX2" fmla="*/ 346075 w 542925"/>
              <a:gd name="connsiteY2" fmla="*/ 0 h 829469"/>
              <a:gd name="connsiteX3" fmla="*/ 0 w 542925"/>
              <a:gd name="connsiteY3" fmla="*/ 608013 h 829469"/>
            </a:gdLst>
            <a:ahLst/>
            <a:cxnLst>
              <a:cxn ang="0">
                <a:pos x="connsiteX0" y="connsiteY0"/>
              </a:cxn>
              <a:cxn ang="0">
                <a:pos x="connsiteX1" y="connsiteY1"/>
              </a:cxn>
              <a:cxn ang="0">
                <a:pos x="connsiteX2" y="connsiteY2"/>
              </a:cxn>
              <a:cxn ang="0">
                <a:pos x="connsiteX3" y="connsiteY3"/>
              </a:cxn>
            </a:cxnLst>
            <a:rect l="l" t="t" r="r" b="b"/>
            <a:pathLst>
              <a:path w="542925" h="829469">
                <a:moveTo>
                  <a:pt x="0" y="608013"/>
                </a:moveTo>
                <a:lnTo>
                  <a:pt x="542925" y="829469"/>
                </a:lnTo>
                <a:lnTo>
                  <a:pt x="346075" y="0"/>
                </a:lnTo>
                <a:lnTo>
                  <a:pt x="0" y="608013"/>
                </a:ln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52" name="任意多边形 51"/>
          <p:cNvSpPr/>
          <p:nvPr/>
        </p:nvSpPr>
        <p:spPr>
          <a:xfrm>
            <a:off x="10172701" y="1244601"/>
            <a:ext cx="854075" cy="869951"/>
          </a:xfrm>
          <a:custGeom>
            <a:avLst/>
            <a:gdLst>
              <a:gd name="connsiteX0" fmla="*/ 100013 w 619125"/>
              <a:gd name="connsiteY0" fmla="*/ 0 h 652463"/>
              <a:gd name="connsiteX1" fmla="*/ 0 w 619125"/>
              <a:gd name="connsiteY1" fmla="*/ 652463 h 652463"/>
              <a:gd name="connsiteX2" fmla="*/ 619125 w 619125"/>
              <a:gd name="connsiteY2" fmla="*/ 209550 h 652463"/>
              <a:gd name="connsiteX3" fmla="*/ 100013 w 619125"/>
              <a:gd name="connsiteY3" fmla="*/ 0 h 652463"/>
              <a:gd name="connsiteX0" fmla="*/ 100013 w 640556"/>
              <a:gd name="connsiteY0" fmla="*/ 0 h 652463"/>
              <a:gd name="connsiteX1" fmla="*/ 0 w 640556"/>
              <a:gd name="connsiteY1" fmla="*/ 652463 h 652463"/>
              <a:gd name="connsiteX2" fmla="*/ 640556 w 640556"/>
              <a:gd name="connsiteY2" fmla="*/ 209550 h 652463"/>
              <a:gd name="connsiteX3" fmla="*/ 100013 w 640556"/>
              <a:gd name="connsiteY3" fmla="*/ 0 h 652463"/>
            </a:gdLst>
            <a:ahLst/>
            <a:cxnLst>
              <a:cxn ang="0">
                <a:pos x="connsiteX0" y="connsiteY0"/>
              </a:cxn>
              <a:cxn ang="0">
                <a:pos x="connsiteX1" y="connsiteY1"/>
              </a:cxn>
              <a:cxn ang="0">
                <a:pos x="connsiteX2" y="connsiteY2"/>
              </a:cxn>
              <a:cxn ang="0">
                <a:pos x="connsiteX3" y="connsiteY3"/>
              </a:cxn>
            </a:cxnLst>
            <a:rect l="l" t="t" r="r" b="b"/>
            <a:pathLst>
              <a:path w="640556" h="652463">
                <a:moveTo>
                  <a:pt x="100013" y="0"/>
                </a:moveTo>
                <a:lnTo>
                  <a:pt x="0" y="652463"/>
                </a:lnTo>
                <a:lnTo>
                  <a:pt x="640556" y="209550"/>
                </a:lnTo>
                <a:lnTo>
                  <a:pt x="100013" y="0"/>
                </a:lnTo>
                <a:close/>
              </a:path>
            </a:pathLst>
          </a:custGeom>
          <a:solidFill>
            <a:schemeClr val="accent2"/>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53" name="任意多边形 52"/>
          <p:cNvSpPr/>
          <p:nvPr/>
        </p:nvSpPr>
        <p:spPr>
          <a:xfrm>
            <a:off x="9563100" y="1250951"/>
            <a:ext cx="736600" cy="1282700"/>
          </a:xfrm>
          <a:custGeom>
            <a:avLst/>
            <a:gdLst>
              <a:gd name="connsiteX0" fmla="*/ 552450 w 552450"/>
              <a:gd name="connsiteY0" fmla="*/ 0 h 962025"/>
              <a:gd name="connsiteX1" fmla="*/ 0 w 552450"/>
              <a:gd name="connsiteY1" fmla="*/ 962025 h 962025"/>
              <a:gd name="connsiteX2" fmla="*/ 452438 w 552450"/>
              <a:gd name="connsiteY2" fmla="*/ 647700 h 962025"/>
              <a:gd name="connsiteX3" fmla="*/ 552450 w 552450"/>
              <a:gd name="connsiteY3" fmla="*/ 0 h 962025"/>
            </a:gdLst>
            <a:ahLst/>
            <a:cxnLst>
              <a:cxn ang="0">
                <a:pos x="connsiteX0" y="connsiteY0"/>
              </a:cxn>
              <a:cxn ang="0">
                <a:pos x="connsiteX1" y="connsiteY1"/>
              </a:cxn>
              <a:cxn ang="0">
                <a:pos x="connsiteX2" y="connsiteY2"/>
              </a:cxn>
              <a:cxn ang="0">
                <a:pos x="connsiteX3" y="connsiteY3"/>
              </a:cxn>
            </a:cxnLst>
            <a:rect l="l" t="t" r="r" b="b"/>
            <a:pathLst>
              <a:path w="552450" h="962025">
                <a:moveTo>
                  <a:pt x="552450" y="0"/>
                </a:moveTo>
                <a:lnTo>
                  <a:pt x="0" y="962025"/>
                </a:lnTo>
                <a:lnTo>
                  <a:pt x="452438" y="647700"/>
                </a:lnTo>
                <a:lnTo>
                  <a:pt x="552450" y="0"/>
                </a:ln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54" name="任意多边形 53"/>
          <p:cNvSpPr/>
          <p:nvPr/>
        </p:nvSpPr>
        <p:spPr>
          <a:xfrm>
            <a:off x="12009967" y="243416"/>
            <a:ext cx="187325" cy="581027"/>
          </a:xfrm>
          <a:custGeom>
            <a:avLst/>
            <a:gdLst>
              <a:gd name="connsiteX0" fmla="*/ 133350 w 133350"/>
              <a:gd name="connsiteY0" fmla="*/ 0 h 428625"/>
              <a:gd name="connsiteX1" fmla="*/ 133350 w 133350"/>
              <a:gd name="connsiteY1" fmla="*/ 349250 h 428625"/>
              <a:gd name="connsiteX2" fmla="*/ 0 w 133350"/>
              <a:gd name="connsiteY2" fmla="*/ 428625 h 428625"/>
              <a:gd name="connsiteX3" fmla="*/ 133350 w 133350"/>
              <a:gd name="connsiteY3" fmla="*/ 0 h 428625"/>
              <a:gd name="connsiteX0" fmla="*/ 133350 w 133350"/>
              <a:gd name="connsiteY0" fmla="*/ 0 h 426244"/>
              <a:gd name="connsiteX1" fmla="*/ 133350 w 133350"/>
              <a:gd name="connsiteY1" fmla="*/ 349250 h 426244"/>
              <a:gd name="connsiteX2" fmla="*/ 0 w 133350"/>
              <a:gd name="connsiteY2" fmla="*/ 426244 h 426244"/>
              <a:gd name="connsiteX3" fmla="*/ 133350 w 133350"/>
              <a:gd name="connsiteY3" fmla="*/ 0 h 426244"/>
              <a:gd name="connsiteX0" fmla="*/ 133350 w 133350"/>
              <a:gd name="connsiteY0" fmla="*/ 0 h 426244"/>
              <a:gd name="connsiteX1" fmla="*/ 133350 w 133350"/>
              <a:gd name="connsiteY1" fmla="*/ 349250 h 426244"/>
              <a:gd name="connsiteX2" fmla="*/ 0 w 133350"/>
              <a:gd name="connsiteY2" fmla="*/ 426244 h 426244"/>
              <a:gd name="connsiteX3" fmla="*/ 133350 w 133350"/>
              <a:gd name="connsiteY3" fmla="*/ 0 h 426244"/>
              <a:gd name="connsiteX0" fmla="*/ 133350 w 140494"/>
              <a:gd name="connsiteY0" fmla="*/ 0 h 426244"/>
              <a:gd name="connsiteX1" fmla="*/ 140494 w 140494"/>
              <a:gd name="connsiteY1" fmla="*/ 349250 h 426244"/>
              <a:gd name="connsiteX2" fmla="*/ 0 w 140494"/>
              <a:gd name="connsiteY2" fmla="*/ 426244 h 426244"/>
              <a:gd name="connsiteX3" fmla="*/ 133350 w 140494"/>
              <a:gd name="connsiteY3" fmla="*/ 0 h 426244"/>
              <a:gd name="connsiteX0" fmla="*/ 133350 w 140494"/>
              <a:gd name="connsiteY0" fmla="*/ 0 h 421482"/>
              <a:gd name="connsiteX1" fmla="*/ 140494 w 140494"/>
              <a:gd name="connsiteY1" fmla="*/ 349250 h 421482"/>
              <a:gd name="connsiteX2" fmla="*/ 0 w 140494"/>
              <a:gd name="connsiteY2" fmla="*/ 421482 h 421482"/>
              <a:gd name="connsiteX3" fmla="*/ 133350 w 140494"/>
              <a:gd name="connsiteY3" fmla="*/ 0 h 421482"/>
              <a:gd name="connsiteX0" fmla="*/ 140494 w 140494"/>
              <a:gd name="connsiteY0" fmla="*/ 0 h 435770"/>
              <a:gd name="connsiteX1" fmla="*/ 140494 w 140494"/>
              <a:gd name="connsiteY1" fmla="*/ 363538 h 435770"/>
              <a:gd name="connsiteX2" fmla="*/ 0 w 140494"/>
              <a:gd name="connsiteY2" fmla="*/ 435770 h 435770"/>
              <a:gd name="connsiteX3" fmla="*/ 140494 w 140494"/>
              <a:gd name="connsiteY3" fmla="*/ 0 h 435770"/>
            </a:gdLst>
            <a:ahLst/>
            <a:cxnLst>
              <a:cxn ang="0">
                <a:pos x="connsiteX0" y="connsiteY0"/>
              </a:cxn>
              <a:cxn ang="0">
                <a:pos x="connsiteX1" y="connsiteY1"/>
              </a:cxn>
              <a:cxn ang="0">
                <a:pos x="connsiteX2" y="connsiteY2"/>
              </a:cxn>
              <a:cxn ang="0">
                <a:pos x="connsiteX3" y="connsiteY3"/>
              </a:cxn>
            </a:cxnLst>
            <a:rect l="l" t="t" r="r" b="b"/>
            <a:pathLst>
              <a:path w="140494" h="435770">
                <a:moveTo>
                  <a:pt x="140494" y="0"/>
                </a:moveTo>
                <a:lnTo>
                  <a:pt x="140494" y="363538"/>
                </a:lnTo>
                <a:lnTo>
                  <a:pt x="0" y="435770"/>
                </a:lnTo>
                <a:cubicBezTo>
                  <a:pt x="44450" y="288927"/>
                  <a:pt x="96044" y="142081"/>
                  <a:pt x="140494" y="0"/>
                </a:cubicBez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55" name="任意多边形 54"/>
          <p:cNvSpPr/>
          <p:nvPr/>
        </p:nvSpPr>
        <p:spPr>
          <a:xfrm>
            <a:off x="11332633" y="-37042"/>
            <a:ext cx="444500" cy="277283"/>
          </a:xfrm>
          <a:custGeom>
            <a:avLst/>
            <a:gdLst>
              <a:gd name="connsiteX0" fmla="*/ 0 w 323850"/>
              <a:gd name="connsiteY0" fmla="*/ 0 h 193675"/>
              <a:gd name="connsiteX1" fmla="*/ 323850 w 323850"/>
              <a:gd name="connsiteY1" fmla="*/ 6350 h 193675"/>
              <a:gd name="connsiteX2" fmla="*/ 50800 w 323850"/>
              <a:gd name="connsiteY2" fmla="*/ 193675 h 193675"/>
              <a:gd name="connsiteX3" fmla="*/ 0 w 323850"/>
              <a:gd name="connsiteY3" fmla="*/ 0 h 193675"/>
              <a:gd name="connsiteX0" fmla="*/ 0 w 323850"/>
              <a:gd name="connsiteY0" fmla="*/ 0 h 205581"/>
              <a:gd name="connsiteX1" fmla="*/ 323850 w 323850"/>
              <a:gd name="connsiteY1" fmla="*/ 6350 h 205581"/>
              <a:gd name="connsiteX2" fmla="*/ 50800 w 323850"/>
              <a:gd name="connsiteY2" fmla="*/ 205581 h 205581"/>
              <a:gd name="connsiteX3" fmla="*/ 0 w 323850"/>
              <a:gd name="connsiteY3" fmla="*/ 0 h 205581"/>
              <a:gd name="connsiteX0" fmla="*/ 0 w 333375"/>
              <a:gd name="connsiteY0" fmla="*/ 0 h 207962"/>
              <a:gd name="connsiteX1" fmla="*/ 333375 w 333375"/>
              <a:gd name="connsiteY1" fmla="*/ 8731 h 207962"/>
              <a:gd name="connsiteX2" fmla="*/ 60325 w 333375"/>
              <a:gd name="connsiteY2" fmla="*/ 207962 h 207962"/>
              <a:gd name="connsiteX3" fmla="*/ 0 w 333375"/>
              <a:gd name="connsiteY3" fmla="*/ 0 h 207962"/>
            </a:gdLst>
            <a:ahLst/>
            <a:cxnLst>
              <a:cxn ang="0">
                <a:pos x="connsiteX0" y="connsiteY0"/>
              </a:cxn>
              <a:cxn ang="0">
                <a:pos x="connsiteX1" y="connsiteY1"/>
              </a:cxn>
              <a:cxn ang="0">
                <a:pos x="connsiteX2" y="connsiteY2"/>
              </a:cxn>
              <a:cxn ang="0">
                <a:pos x="connsiteX3" y="connsiteY3"/>
              </a:cxn>
            </a:cxnLst>
            <a:rect l="l" t="t" r="r" b="b"/>
            <a:pathLst>
              <a:path w="333375" h="207962">
                <a:moveTo>
                  <a:pt x="0" y="0"/>
                </a:moveTo>
                <a:lnTo>
                  <a:pt x="333375" y="8731"/>
                </a:lnTo>
                <a:lnTo>
                  <a:pt x="60325" y="207962"/>
                </a:lnTo>
                <a:lnTo>
                  <a:pt x="0" y="0"/>
                </a:ln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56" name="任意多边形 55"/>
          <p:cNvSpPr/>
          <p:nvPr/>
        </p:nvSpPr>
        <p:spPr>
          <a:xfrm>
            <a:off x="8966200" y="-57151"/>
            <a:ext cx="1828800" cy="3086101"/>
          </a:xfrm>
          <a:custGeom>
            <a:avLst/>
            <a:gdLst>
              <a:gd name="connsiteX0" fmla="*/ 0 w 1371600"/>
              <a:gd name="connsiteY0" fmla="*/ 2314576 h 2314576"/>
              <a:gd name="connsiteX1" fmla="*/ 1371600 w 1371600"/>
              <a:gd name="connsiteY1" fmla="*/ 0 h 2314576"/>
              <a:gd name="connsiteX2" fmla="*/ 1371600 w 1371600"/>
              <a:gd name="connsiteY2" fmla="*/ 0 h 2314576"/>
            </a:gdLst>
            <a:ahLst/>
            <a:cxnLst>
              <a:cxn ang="0">
                <a:pos x="connsiteX0" y="connsiteY0"/>
              </a:cxn>
              <a:cxn ang="0">
                <a:pos x="connsiteX1" y="connsiteY1"/>
              </a:cxn>
              <a:cxn ang="0">
                <a:pos x="connsiteX2" y="connsiteY2"/>
              </a:cxn>
            </a:cxnLst>
            <a:rect l="l" t="t" r="r" b="b"/>
            <a:pathLst>
              <a:path w="1371600" h="2314576">
                <a:moveTo>
                  <a:pt x="0" y="2314576"/>
                </a:moveTo>
                <a:lnTo>
                  <a:pt x="1371600" y="0"/>
                </a:lnTo>
                <a:lnTo>
                  <a:pt x="1371600" y="0"/>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57" name="任意多边形 56"/>
          <p:cNvSpPr/>
          <p:nvPr/>
        </p:nvSpPr>
        <p:spPr>
          <a:xfrm>
            <a:off x="8953502" y="855131"/>
            <a:ext cx="3255433" cy="2186519"/>
          </a:xfrm>
          <a:custGeom>
            <a:avLst/>
            <a:gdLst>
              <a:gd name="connsiteX0" fmla="*/ 0 w 1371600"/>
              <a:gd name="connsiteY0" fmla="*/ 2314576 h 2314576"/>
              <a:gd name="connsiteX1" fmla="*/ 1371600 w 1371600"/>
              <a:gd name="connsiteY1" fmla="*/ 0 h 2314576"/>
              <a:gd name="connsiteX2" fmla="*/ 1371600 w 1371600"/>
              <a:gd name="connsiteY2" fmla="*/ 0 h 2314576"/>
              <a:gd name="connsiteX0" fmla="*/ 0 w 2424112"/>
              <a:gd name="connsiteY0" fmla="*/ 1604964 h 1604964"/>
              <a:gd name="connsiteX1" fmla="*/ 2424112 w 2424112"/>
              <a:gd name="connsiteY1" fmla="*/ 0 h 1604964"/>
              <a:gd name="connsiteX2" fmla="*/ 2424112 w 2424112"/>
              <a:gd name="connsiteY2" fmla="*/ 0 h 1604964"/>
              <a:gd name="connsiteX0" fmla="*/ 0 w 2424112"/>
              <a:gd name="connsiteY0" fmla="*/ 1604964 h 1604964"/>
              <a:gd name="connsiteX1" fmla="*/ 2424112 w 2424112"/>
              <a:gd name="connsiteY1" fmla="*/ 0 h 1604964"/>
              <a:gd name="connsiteX0" fmla="*/ 0 w 2419350"/>
              <a:gd name="connsiteY0" fmla="*/ 1633539 h 1633539"/>
              <a:gd name="connsiteX1" fmla="*/ 2419350 w 2419350"/>
              <a:gd name="connsiteY1" fmla="*/ 0 h 1633539"/>
              <a:gd name="connsiteX0" fmla="*/ 0 w 2441575"/>
              <a:gd name="connsiteY0" fmla="*/ 1639889 h 1639889"/>
              <a:gd name="connsiteX1" fmla="*/ 2441575 w 2441575"/>
              <a:gd name="connsiteY1" fmla="*/ 0 h 1639889"/>
            </a:gdLst>
            <a:ahLst/>
            <a:cxnLst>
              <a:cxn ang="0">
                <a:pos x="connsiteX0" y="connsiteY0"/>
              </a:cxn>
              <a:cxn ang="0">
                <a:pos x="connsiteX1" y="connsiteY1"/>
              </a:cxn>
            </a:cxnLst>
            <a:rect l="l" t="t" r="r" b="b"/>
            <a:pathLst>
              <a:path w="2441575" h="1639889">
                <a:moveTo>
                  <a:pt x="0" y="1639889"/>
                </a:moveTo>
                <a:lnTo>
                  <a:pt x="2441575" y="0"/>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58" name="任意多边形 57"/>
          <p:cNvSpPr/>
          <p:nvPr/>
        </p:nvSpPr>
        <p:spPr>
          <a:xfrm>
            <a:off x="9772651" y="1651001"/>
            <a:ext cx="368300" cy="590551"/>
          </a:xfrm>
          <a:custGeom>
            <a:avLst/>
            <a:gdLst>
              <a:gd name="connsiteX0" fmla="*/ 0 w 276225"/>
              <a:gd name="connsiteY0" fmla="*/ 0 h 442913"/>
              <a:gd name="connsiteX1" fmla="*/ 276225 w 276225"/>
              <a:gd name="connsiteY1" fmla="*/ 442913 h 442913"/>
            </a:gdLst>
            <a:ahLst/>
            <a:cxnLst>
              <a:cxn ang="0">
                <a:pos x="connsiteX0" y="connsiteY0"/>
              </a:cxn>
              <a:cxn ang="0">
                <a:pos x="connsiteX1" y="connsiteY1"/>
              </a:cxn>
            </a:cxnLst>
            <a:rect l="l" t="t" r="r" b="b"/>
            <a:pathLst>
              <a:path w="276225" h="442913">
                <a:moveTo>
                  <a:pt x="0" y="0"/>
                </a:moveTo>
                <a:lnTo>
                  <a:pt x="276225" y="442913"/>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59" name="任意多边形 58"/>
          <p:cNvSpPr/>
          <p:nvPr/>
        </p:nvSpPr>
        <p:spPr>
          <a:xfrm>
            <a:off x="10147301" y="615953"/>
            <a:ext cx="247649" cy="1622424"/>
          </a:xfrm>
          <a:custGeom>
            <a:avLst/>
            <a:gdLst>
              <a:gd name="connsiteX0" fmla="*/ 228600 w 228600"/>
              <a:gd name="connsiteY0" fmla="*/ 0 h 1300163"/>
              <a:gd name="connsiteX1" fmla="*/ 0 w 228600"/>
              <a:gd name="connsiteY1" fmla="*/ 1300163 h 1300163"/>
              <a:gd name="connsiteX0" fmla="*/ 200025 w 200025"/>
              <a:gd name="connsiteY0" fmla="*/ 0 h 1276350"/>
              <a:gd name="connsiteX1" fmla="*/ 0 w 200025"/>
              <a:gd name="connsiteY1" fmla="*/ 1276350 h 1276350"/>
              <a:gd name="connsiteX0" fmla="*/ 195262 w 195262"/>
              <a:gd name="connsiteY0" fmla="*/ 0 h 1266825"/>
              <a:gd name="connsiteX1" fmla="*/ 0 w 195262"/>
              <a:gd name="connsiteY1" fmla="*/ 1266825 h 1266825"/>
              <a:gd name="connsiteX0" fmla="*/ 185737 w 185737"/>
              <a:gd name="connsiteY0" fmla="*/ 0 h 1216818"/>
              <a:gd name="connsiteX1" fmla="*/ 0 w 185737"/>
              <a:gd name="connsiteY1" fmla="*/ 1216818 h 1216818"/>
            </a:gdLst>
            <a:ahLst/>
            <a:cxnLst>
              <a:cxn ang="0">
                <a:pos x="connsiteX0" y="connsiteY0"/>
              </a:cxn>
              <a:cxn ang="0">
                <a:pos x="connsiteX1" y="connsiteY1"/>
              </a:cxn>
            </a:cxnLst>
            <a:rect l="l" t="t" r="r" b="b"/>
            <a:pathLst>
              <a:path w="185737" h="1216818">
                <a:moveTo>
                  <a:pt x="185737" y="0"/>
                </a:moveTo>
                <a:lnTo>
                  <a:pt x="0" y="1216818"/>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60" name="任意多边形 59"/>
          <p:cNvSpPr/>
          <p:nvPr/>
        </p:nvSpPr>
        <p:spPr>
          <a:xfrm>
            <a:off x="10391774" y="625474"/>
            <a:ext cx="679449" cy="974727"/>
          </a:xfrm>
          <a:custGeom>
            <a:avLst/>
            <a:gdLst>
              <a:gd name="connsiteX0" fmla="*/ 0 w 476250"/>
              <a:gd name="connsiteY0" fmla="*/ 0 h 814388"/>
              <a:gd name="connsiteX1" fmla="*/ 476250 w 476250"/>
              <a:gd name="connsiteY1" fmla="*/ 814388 h 814388"/>
              <a:gd name="connsiteX2" fmla="*/ 476250 w 476250"/>
              <a:gd name="connsiteY2" fmla="*/ 814388 h 814388"/>
              <a:gd name="connsiteX0" fmla="*/ 0 w 528637"/>
              <a:gd name="connsiteY0" fmla="*/ 0 h 733426"/>
              <a:gd name="connsiteX1" fmla="*/ 528637 w 528637"/>
              <a:gd name="connsiteY1" fmla="*/ 733426 h 733426"/>
              <a:gd name="connsiteX2" fmla="*/ 528637 w 528637"/>
              <a:gd name="connsiteY2" fmla="*/ 733426 h 733426"/>
              <a:gd name="connsiteX0" fmla="*/ 0 w 521494"/>
              <a:gd name="connsiteY0" fmla="*/ 0 h 731045"/>
              <a:gd name="connsiteX1" fmla="*/ 521494 w 521494"/>
              <a:gd name="connsiteY1" fmla="*/ 731045 h 731045"/>
              <a:gd name="connsiteX2" fmla="*/ 521494 w 521494"/>
              <a:gd name="connsiteY2" fmla="*/ 731045 h 731045"/>
              <a:gd name="connsiteX0" fmla="*/ 0 w 521494"/>
              <a:gd name="connsiteY0" fmla="*/ 0 h 731045"/>
              <a:gd name="connsiteX1" fmla="*/ 521494 w 521494"/>
              <a:gd name="connsiteY1" fmla="*/ 731045 h 731045"/>
              <a:gd name="connsiteX0" fmla="*/ 0 w 509587"/>
              <a:gd name="connsiteY0" fmla="*/ 0 h 731045"/>
              <a:gd name="connsiteX1" fmla="*/ 509587 w 509587"/>
              <a:gd name="connsiteY1" fmla="*/ 731045 h 731045"/>
            </a:gdLst>
            <a:ahLst/>
            <a:cxnLst>
              <a:cxn ang="0">
                <a:pos x="connsiteX0" y="connsiteY0"/>
              </a:cxn>
              <a:cxn ang="0">
                <a:pos x="connsiteX1" y="connsiteY1"/>
              </a:cxn>
            </a:cxnLst>
            <a:rect l="l" t="t" r="r" b="b"/>
            <a:pathLst>
              <a:path w="509587" h="731045">
                <a:moveTo>
                  <a:pt x="0" y="0"/>
                </a:moveTo>
                <a:lnTo>
                  <a:pt x="509587" y="731045"/>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61" name="任意多边形 60"/>
          <p:cNvSpPr/>
          <p:nvPr/>
        </p:nvSpPr>
        <p:spPr>
          <a:xfrm>
            <a:off x="10399183" y="627593"/>
            <a:ext cx="1792819" cy="229657"/>
          </a:xfrm>
          <a:custGeom>
            <a:avLst/>
            <a:gdLst>
              <a:gd name="connsiteX0" fmla="*/ 0 w 1225550"/>
              <a:gd name="connsiteY0" fmla="*/ 0 h 298450"/>
              <a:gd name="connsiteX1" fmla="*/ 1225550 w 1225550"/>
              <a:gd name="connsiteY1" fmla="*/ 298450 h 298450"/>
              <a:gd name="connsiteX2" fmla="*/ 1225550 w 1225550"/>
              <a:gd name="connsiteY2" fmla="*/ 298450 h 298450"/>
              <a:gd name="connsiteX0" fmla="*/ 0 w 1316331"/>
              <a:gd name="connsiteY0" fmla="*/ 0 h 323189"/>
              <a:gd name="connsiteX1" fmla="*/ 1225550 w 1316331"/>
              <a:gd name="connsiteY1" fmla="*/ 298450 h 323189"/>
              <a:gd name="connsiteX2" fmla="*/ 1225550 w 1316331"/>
              <a:gd name="connsiteY2" fmla="*/ 307975 h 323189"/>
              <a:gd name="connsiteX0" fmla="*/ 0 w 1225550"/>
              <a:gd name="connsiteY0" fmla="*/ 0 h 298450"/>
              <a:gd name="connsiteX1" fmla="*/ 1225550 w 1225550"/>
              <a:gd name="connsiteY1" fmla="*/ 298450 h 298450"/>
              <a:gd name="connsiteX0" fmla="*/ 0 w 1211263"/>
              <a:gd name="connsiteY0" fmla="*/ 0 h 317500"/>
              <a:gd name="connsiteX1" fmla="*/ 1211263 w 1211263"/>
              <a:gd name="connsiteY1" fmla="*/ 317500 h 317500"/>
              <a:gd name="connsiteX0" fmla="*/ 0 w 1263651"/>
              <a:gd name="connsiteY0" fmla="*/ 0 h 236537"/>
              <a:gd name="connsiteX1" fmla="*/ 1263651 w 1263651"/>
              <a:gd name="connsiteY1" fmla="*/ 236537 h 236537"/>
              <a:gd name="connsiteX0" fmla="*/ 0 w 1254126"/>
              <a:gd name="connsiteY0" fmla="*/ 0 h 234156"/>
              <a:gd name="connsiteX1" fmla="*/ 1254126 w 1254126"/>
              <a:gd name="connsiteY1" fmla="*/ 234156 h 234156"/>
              <a:gd name="connsiteX0" fmla="*/ 0 w 1332708"/>
              <a:gd name="connsiteY0" fmla="*/ 0 h 172243"/>
              <a:gd name="connsiteX1" fmla="*/ 1332708 w 1332708"/>
              <a:gd name="connsiteY1" fmla="*/ 172243 h 172243"/>
              <a:gd name="connsiteX0" fmla="*/ 0 w 1344614"/>
              <a:gd name="connsiteY0" fmla="*/ 0 h 172243"/>
              <a:gd name="connsiteX1" fmla="*/ 1344614 w 1344614"/>
              <a:gd name="connsiteY1" fmla="*/ 172243 h 172243"/>
            </a:gdLst>
            <a:ahLst/>
            <a:cxnLst>
              <a:cxn ang="0">
                <a:pos x="connsiteX0" y="connsiteY0"/>
              </a:cxn>
              <a:cxn ang="0">
                <a:pos x="connsiteX1" y="connsiteY1"/>
              </a:cxn>
            </a:cxnLst>
            <a:rect l="l" t="t" r="r" b="b"/>
            <a:pathLst>
              <a:path w="1344614" h="172243">
                <a:moveTo>
                  <a:pt x="0" y="0"/>
                </a:moveTo>
                <a:lnTo>
                  <a:pt x="1344614" y="172243"/>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62" name="椭圆 61"/>
          <p:cNvSpPr/>
          <p:nvPr/>
        </p:nvSpPr>
        <p:spPr>
          <a:xfrm>
            <a:off x="8940803" y="2999031"/>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63" name="椭圆 62"/>
          <p:cNvSpPr/>
          <p:nvPr/>
        </p:nvSpPr>
        <p:spPr>
          <a:xfrm>
            <a:off x="10113559" y="2199642"/>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64" name="椭圆 63"/>
          <p:cNvSpPr/>
          <p:nvPr/>
        </p:nvSpPr>
        <p:spPr>
          <a:xfrm>
            <a:off x="11047094" y="1569721"/>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65" name="椭圆 64"/>
          <p:cNvSpPr/>
          <p:nvPr/>
        </p:nvSpPr>
        <p:spPr>
          <a:xfrm>
            <a:off x="10365527" y="598383"/>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66" name="椭圆 65"/>
          <p:cNvSpPr/>
          <p:nvPr/>
        </p:nvSpPr>
        <p:spPr>
          <a:xfrm>
            <a:off x="9752333" y="1630679"/>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67" name="椭圆 66"/>
          <p:cNvSpPr/>
          <p:nvPr/>
        </p:nvSpPr>
        <p:spPr>
          <a:xfrm>
            <a:off x="11989011" y="797141"/>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68" name="圆角矩形 67"/>
          <p:cNvSpPr/>
          <p:nvPr/>
        </p:nvSpPr>
        <p:spPr>
          <a:xfrm rot="19200598">
            <a:off x="10761873" y="958154"/>
            <a:ext cx="3790951" cy="6095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69" name="椭圆 68"/>
          <p:cNvSpPr/>
          <p:nvPr/>
        </p:nvSpPr>
        <p:spPr>
          <a:xfrm>
            <a:off x="2825172" y="4756412"/>
            <a:ext cx="125920" cy="1259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70" name="椭圆 69"/>
          <p:cNvSpPr/>
          <p:nvPr/>
        </p:nvSpPr>
        <p:spPr>
          <a:xfrm>
            <a:off x="7914129" y="4617674"/>
            <a:ext cx="107951" cy="10795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71" name="矩形 70"/>
          <p:cNvSpPr/>
          <p:nvPr/>
        </p:nvSpPr>
        <p:spPr>
          <a:xfrm rot="2700000">
            <a:off x="546485" y="1000674"/>
            <a:ext cx="149052" cy="1490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72" name="矩形 71"/>
          <p:cNvSpPr/>
          <p:nvPr/>
        </p:nvSpPr>
        <p:spPr>
          <a:xfrm rot="2700000">
            <a:off x="742334" y="3846835"/>
            <a:ext cx="116421" cy="116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73" name="矩形 72"/>
          <p:cNvSpPr/>
          <p:nvPr/>
        </p:nvSpPr>
        <p:spPr>
          <a:xfrm rot="2700000">
            <a:off x="10510333" y="4678113"/>
            <a:ext cx="174185" cy="174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74" name="矩形 73"/>
          <p:cNvSpPr/>
          <p:nvPr/>
        </p:nvSpPr>
        <p:spPr>
          <a:xfrm rot="2700000">
            <a:off x="7922400" y="6324584"/>
            <a:ext cx="174185" cy="174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75" name="椭圆 74"/>
          <p:cNvSpPr/>
          <p:nvPr/>
        </p:nvSpPr>
        <p:spPr>
          <a:xfrm>
            <a:off x="1884821" y="1506760"/>
            <a:ext cx="125920" cy="1259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76" name="矩形 75"/>
          <p:cNvSpPr/>
          <p:nvPr/>
        </p:nvSpPr>
        <p:spPr>
          <a:xfrm rot="2700000">
            <a:off x="11283241" y="2681410"/>
            <a:ext cx="174185" cy="174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77" name="矩形 76"/>
          <p:cNvSpPr/>
          <p:nvPr/>
        </p:nvSpPr>
        <p:spPr>
          <a:xfrm rot="2700000">
            <a:off x="8830828" y="546977"/>
            <a:ext cx="174185" cy="174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panose="020F0502020204030204"/>
              <a:ea typeface="宋体" panose="02010600030101010101" pitchFamily="2" charset="-122"/>
            </a:endParaRPr>
          </a:p>
        </p:txBody>
      </p:sp>
      <p:sp>
        <p:nvSpPr>
          <p:cNvPr id="150" name="TextBox 164"/>
          <p:cNvSpPr txBox="1">
            <a:spLocks noChangeArrowheads="1"/>
          </p:cNvSpPr>
          <p:nvPr/>
        </p:nvSpPr>
        <p:spPr bwMode="auto">
          <a:xfrm>
            <a:off x="4004668" y="2652087"/>
            <a:ext cx="7046020" cy="830997"/>
          </a:xfrm>
          <a:prstGeom prst="rect">
            <a:avLst/>
          </a:prstGeom>
          <a:noFill/>
        </p:spPr>
        <p:txBody>
          <a:bodyPr vert="horz" wrap="square">
            <a:spAutoFit/>
            <a:scene3d>
              <a:camera prst="orthographicFront"/>
              <a:lightRig rig="threePt" dir="t"/>
            </a:scene3d>
            <a:sp3d contourW="12700"/>
          </a:bodyPr>
          <a:lstStyle>
            <a:defPPr>
              <a:defRPr lang="zh-CN"/>
            </a:defPPr>
            <a:lvl1pPr algn="ctr" fontAlgn="auto">
              <a:spcBef>
                <a:spcPts val="0"/>
              </a:spcBef>
              <a:spcAft>
                <a:spcPts val="0"/>
              </a:spcAft>
              <a:defRPr sz="4800" b="0">
                <a:solidFill>
                  <a:srgbClr val="FD3131"/>
                </a:solidFill>
                <a:effectLst/>
                <a:latin typeface="Nexa Bold" panose="02000000000000000000" pitchFamily="50" charset="0"/>
                <a:ea typeface="汉仪大宋简" panose="02010609000101010101" pitchFamily="49" charset="-122"/>
              </a:defRPr>
            </a:lvl1pPr>
          </a:lstStyle>
          <a:p>
            <a:pPr algn="l" defTabSz="1219170"/>
            <a:r>
              <a:rPr lang="zh-CN" altLang="en-US" dirty="0">
                <a:solidFill>
                  <a:prstClr val="white"/>
                </a:solidFill>
                <a:latin typeface="时尚中黑简体" panose="01010104010101010101" pitchFamily="2" charset="-122"/>
                <a:ea typeface="时尚中黑简体" panose="01010104010101010101" pitchFamily="2" charset="-122"/>
              </a:rPr>
              <a:t>编译原理</a:t>
            </a:r>
            <a:r>
              <a:rPr lang="en-US" altLang="zh-CN" dirty="0">
                <a:solidFill>
                  <a:prstClr val="white"/>
                </a:solidFill>
                <a:latin typeface="时尚中黑简体" panose="01010104010101010101" pitchFamily="2" charset="-122"/>
                <a:ea typeface="时尚中黑简体" panose="01010104010101010101" pitchFamily="2" charset="-122"/>
              </a:rPr>
              <a:t>——</a:t>
            </a:r>
            <a:r>
              <a:rPr lang="zh-CN" altLang="en-US" dirty="0">
                <a:solidFill>
                  <a:prstClr val="white"/>
                </a:solidFill>
                <a:latin typeface="时尚中黑简体" panose="01010104010101010101" pitchFamily="2" charset="-122"/>
                <a:ea typeface="时尚中黑简体" panose="01010104010101010101" pitchFamily="2" charset="-122"/>
              </a:rPr>
              <a:t>尝试</a:t>
            </a:r>
            <a:r>
              <a:rPr lang="en-US" altLang="zh-CN" dirty="0">
                <a:solidFill>
                  <a:prstClr val="white"/>
                </a:solidFill>
                <a:latin typeface="时尚中黑简体" panose="01010104010101010101" pitchFamily="2" charset="-122"/>
                <a:ea typeface="时尚中黑简体" panose="01010104010101010101" pitchFamily="2" charset="-122"/>
              </a:rPr>
              <a:t>GCC</a:t>
            </a:r>
            <a:endParaRPr lang="zh-CN" altLang="en-US" dirty="0">
              <a:solidFill>
                <a:prstClr val="white"/>
              </a:solidFill>
              <a:latin typeface="时尚中黑简体" panose="01010104010101010101" pitchFamily="2" charset="-122"/>
              <a:ea typeface="时尚中黑简体" panose="01010104010101010101" pitchFamily="2" charset="-122"/>
            </a:endParaRPr>
          </a:p>
        </p:txBody>
      </p:sp>
      <p:sp>
        <p:nvSpPr>
          <p:cNvPr id="151" name="TextBox 164"/>
          <p:cNvSpPr txBox="1">
            <a:spLocks noChangeArrowheads="1"/>
          </p:cNvSpPr>
          <p:nvPr/>
        </p:nvSpPr>
        <p:spPr bwMode="auto">
          <a:xfrm>
            <a:off x="1152460" y="2507396"/>
            <a:ext cx="3602539" cy="1569660"/>
          </a:xfrm>
          <a:prstGeom prst="rect">
            <a:avLst/>
          </a:prstGeom>
          <a:noFill/>
        </p:spPr>
        <p:txBody>
          <a:bodyPr vert="horz" wrap="square">
            <a:spAutoFit/>
            <a:scene3d>
              <a:camera prst="orthographicFront"/>
              <a:lightRig rig="threePt" dir="t"/>
            </a:scene3d>
            <a:sp3d contourW="12700"/>
          </a:bodyPr>
          <a:lstStyle>
            <a:defPPr>
              <a:defRPr lang="zh-CN"/>
            </a:defPPr>
            <a:lvl1pPr algn="ctr" fontAlgn="auto">
              <a:spcBef>
                <a:spcPts val="0"/>
              </a:spcBef>
              <a:spcAft>
                <a:spcPts val="0"/>
              </a:spcAft>
              <a:defRPr sz="4800" b="0">
                <a:solidFill>
                  <a:srgbClr val="FD3131"/>
                </a:solidFill>
                <a:effectLst/>
                <a:latin typeface="Nexa Bold" panose="02000000000000000000" pitchFamily="50" charset="0"/>
                <a:ea typeface="汉仪大宋简" panose="02010609000101010101" pitchFamily="49" charset="-122"/>
              </a:defRPr>
            </a:lvl1pPr>
          </a:lstStyle>
          <a:p>
            <a:pPr defTabSz="1219170"/>
            <a:r>
              <a:rPr lang="en-US" altLang="zh-CN" sz="9600" b="1" dirty="0">
                <a:solidFill>
                  <a:srgbClr val="45BEE3"/>
                </a:solidFill>
                <a:latin typeface="Agency FB" panose="020B0503020202020204" pitchFamily="34" charset="0"/>
                <a:ea typeface="方正兰亭刊黑_GBK" panose="02000000000000000000" pitchFamily="2" charset="-122"/>
              </a:rPr>
              <a:t>2019</a:t>
            </a:r>
            <a:endParaRPr lang="zh-CN" altLang="en-US" sz="7200" b="1" dirty="0">
              <a:solidFill>
                <a:srgbClr val="45BEE3"/>
              </a:solidFill>
              <a:latin typeface="Agency FB" panose="020B0503020202020204" pitchFamily="34" charset="0"/>
              <a:ea typeface="方正兰亭刊黑_GBK" panose="02000000000000000000" pitchFamily="2" charset="-122"/>
            </a:endParaRPr>
          </a:p>
        </p:txBody>
      </p:sp>
      <p:sp>
        <p:nvSpPr>
          <p:cNvPr id="152" name="文本框 151"/>
          <p:cNvSpPr txBox="1"/>
          <p:nvPr/>
        </p:nvSpPr>
        <p:spPr>
          <a:xfrm>
            <a:off x="4004668" y="3382401"/>
            <a:ext cx="5690300" cy="584775"/>
          </a:xfrm>
          <a:prstGeom prst="rect">
            <a:avLst/>
          </a:prstGeom>
          <a:noFill/>
        </p:spPr>
        <p:txBody>
          <a:bodyPr vert="horz" wrap="square">
            <a:spAutoFit/>
            <a:scene3d>
              <a:camera prst="orthographicFront"/>
              <a:lightRig rig="threePt" dir="t"/>
            </a:scene3d>
            <a:sp3d contourW="12700"/>
          </a:bodyPr>
          <a:lstStyle>
            <a:defPPr>
              <a:defRPr lang="zh-CN"/>
            </a:defPPr>
            <a:lvl1pPr algn="ctr" fontAlgn="auto">
              <a:spcBef>
                <a:spcPts val="0"/>
              </a:spcBef>
              <a:spcAft>
                <a:spcPts val="0"/>
              </a:spcAft>
              <a:defRPr sz="3200" b="0">
                <a:solidFill>
                  <a:schemeClr val="tx1">
                    <a:lumMod val="85000"/>
                    <a:lumOff val="15000"/>
                  </a:schemeClr>
                </a:solidFill>
                <a:effectLst/>
                <a:latin typeface="汉仪大宋简" panose="02010609000101010101" pitchFamily="49" charset="-122"/>
                <a:ea typeface="汉仪大宋简" panose="02010609000101010101" pitchFamily="49" charset="-122"/>
              </a:defRPr>
            </a:lvl1pPr>
          </a:lstStyle>
          <a:p>
            <a:pPr algn="l" defTabSz="1219170"/>
            <a:r>
              <a:rPr lang="en-US" altLang="zh-CN" dirty="0">
                <a:solidFill>
                  <a:prstClr val="white"/>
                </a:solidFill>
                <a:latin typeface="Agency FB" panose="020B0503020202020204" pitchFamily="34" charset="0"/>
                <a:ea typeface="微软雅黑" panose="020B0503020204020204" pitchFamily="34" charset="-122"/>
              </a:rPr>
              <a:t>1711396 </a:t>
            </a:r>
            <a:r>
              <a:rPr lang="zh-CN" altLang="en-US" dirty="0">
                <a:solidFill>
                  <a:prstClr val="white"/>
                </a:solidFill>
                <a:latin typeface="Agency FB" panose="020B0503020202020204" pitchFamily="34" charset="0"/>
                <a:ea typeface="微软雅黑" panose="020B0503020204020204" pitchFamily="34" charset="-122"/>
              </a:rPr>
              <a:t>杨</a:t>
            </a:r>
            <a:r>
              <a:rPr lang="zh-CN" altLang="en-US">
                <a:solidFill>
                  <a:prstClr val="white"/>
                </a:solidFill>
                <a:latin typeface="Agency FB" panose="020B0503020202020204" pitchFamily="34" charset="0"/>
                <a:ea typeface="微软雅黑" panose="020B0503020204020204" pitchFamily="34" charset="-122"/>
              </a:rPr>
              <a:t>俣哲</a:t>
            </a:r>
            <a:endParaRPr lang="en-US" altLang="zh-CN" dirty="0">
              <a:solidFill>
                <a:prstClr val="white"/>
              </a:solidFill>
              <a:latin typeface="Agency FB" panose="020B0503020202020204" pitchFamily="34" charset="0"/>
              <a:ea typeface="微软雅黑" panose="020B0503020204020204" pitchFamily="34" charset="-122"/>
            </a:endParaRPr>
          </a:p>
        </p:txBody>
      </p:sp>
    </p:spTree>
    <p:extLst>
      <p:ext uri="{BB962C8B-B14F-4D97-AF65-F5344CB8AC3E}">
        <p14:creationId xmlns:p14="http://schemas.microsoft.com/office/powerpoint/2010/main" val="3668764647"/>
      </p:ext>
    </p:extLst>
  </p:cSld>
  <p:clrMapOvr>
    <a:masterClrMapping/>
  </p:clrMapOv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53" presetClass="entr" presetSubtype="16" fill="hold" grpId="0" nodeType="withEffect">
                                      <p:stCondLst>
                                        <p:cond delay="55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grpId="0" nodeType="withEffect">
                                      <p:stCondLst>
                                        <p:cond delay="57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par>
                                    <p:cTn id="36" presetID="53" presetClass="entr" presetSubtype="16" fill="hold" grpId="0" nodeType="withEffect">
                                      <p:stCondLst>
                                        <p:cond delay="55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par>
                                    <p:cTn id="41" presetID="53" presetClass="entr" presetSubtype="16" fill="hold" grpId="0" nodeType="withEffect">
                                      <p:stCondLst>
                                        <p:cond delay="57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par>
                                    <p:cTn id="46" presetID="53" presetClass="entr" presetSubtype="16" fill="hold" grpId="0" nodeType="withEffect">
                                      <p:stCondLst>
                                        <p:cond delay="55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grpId="0" nodeType="withEffect">
                                      <p:stCondLst>
                                        <p:cond delay="50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grpId="0" nodeType="withEffect">
                                      <p:stCondLst>
                                        <p:cond delay="55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580"/>
                                      </p:stCondLst>
                                      <p:childTnLst>
                                        <p:set>
                                          <p:cBhvr>
                                            <p:cTn id="62" dur="1" fill="hold">
                                              <p:stCondLst>
                                                <p:cond delay="0"/>
                                              </p:stCondLst>
                                            </p:cTn>
                                            <p:tgtEl>
                                              <p:spTgt spid="38"/>
                                            </p:tgtEl>
                                            <p:attrNameLst>
                                              <p:attrName>style.visibility</p:attrName>
                                            </p:attrNameLst>
                                          </p:cBhvr>
                                          <p:to>
                                            <p:strVal val="visible"/>
                                          </p:to>
                                        </p:set>
                                        <p:anim calcmode="lin" valueType="num">
                                          <p:cBhvr>
                                            <p:cTn id="63" dur="500" fill="hold"/>
                                            <p:tgtEl>
                                              <p:spTgt spid="38"/>
                                            </p:tgtEl>
                                            <p:attrNameLst>
                                              <p:attrName>ppt_w</p:attrName>
                                            </p:attrNameLst>
                                          </p:cBhvr>
                                          <p:tavLst>
                                            <p:tav tm="0">
                                              <p:val>
                                                <p:fltVal val="0"/>
                                              </p:val>
                                            </p:tav>
                                            <p:tav tm="100000">
                                              <p:val>
                                                <p:strVal val="#ppt_w"/>
                                              </p:val>
                                            </p:tav>
                                          </p:tavLst>
                                        </p:anim>
                                        <p:anim calcmode="lin" valueType="num">
                                          <p:cBhvr>
                                            <p:cTn id="64" dur="500" fill="hold"/>
                                            <p:tgtEl>
                                              <p:spTgt spid="38"/>
                                            </p:tgtEl>
                                            <p:attrNameLst>
                                              <p:attrName>ppt_h</p:attrName>
                                            </p:attrNameLst>
                                          </p:cBhvr>
                                          <p:tavLst>
                                            <p:tav tm="0">
                                              <p:val>
                                                <p:fltVal val="0"/>
                                              </p:val>
                                            </p:tav>
                                            <p:tav tm="100000">
                                              <p:val>
                                                <p:strVal val="#ppt_h"/>
                                              </p:val>
                                            </p:tav>
                                          </p:tavLst>
                                        </p:anim>
                                        <p:animEffect transition="in" filter="fade">
                                          <p:cBhvr>
                                            <p:cTn id="65" dur="500"/>
                                            <p:tgtEl>
                                              <p:spTgt spid="38"/>
                                            </p:tgtEl>
                                          </p:cBhvr>
                                        </p:animEffect>
                                      </p:childTnLst>
                                    </p:cTn>
                                  </p:par>
                                  <p:par>
                                    <p:cTn id="66" presetID="22" presetClass="entr" presetSubtype="4" fill="hold" grpId="0" nodeType="withEffect">
                                      <p:stCondLst>
                                        <p:cond delay="100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par>
                                    <p:cTn id="69" presetID="22" presetClass="entr" presetSubtype="8" fill="hold" grpId="0" nodeType="withEffect">
                                      <p:stCondLst>
                                        <p:cond delay="1000"/>
                                      </p:stCondLst>
                                      <p:childTnLst>
                                        <p:set>
                                          <p:cBhvr>
                                            <p:cTn id="70" dur="1" fill="hold">
                                              <p:stCondLst>
                                                <p:cond delay="0"/>
                                              </p:stCondLst>
                                            </p:cTn>
                                            <p:tgtEl>
                                              <p:spTgt spid="34"/>
                                            </p:tgtEl>
                                            <p:attrNameLst>
                                              <p:attrName>style.visibility</p:attrName>
                                            </p:attrNameLst>
                                          </p:cBhvr>
                                          <p:to>
                                            <p:strVal val="visible"/>
                                          </p:to>
                                        </p:set>
                                        <p:animEffect transition="in" filter="wipe(left)">
                                          <p:cBhvr>
                                            <p:cTn id="71" dur="500"/>
                                            <p:tgtEl>
                                              <p:spTgt spid="34"/>
                                            </p:tgtEl>
                                          </p:cBhvr>
                                        </p:animEffect>
                                      </p:childTnLst>
                                    </p:cTn>
                                  </p:par>
                                  <p:par>
                                    <p:cTn id="72" presetID="22" presetClass="entr" presetSubtype="4" fill="hold" grpId="0" nodeType="withEffect">
                                      <p:stCondLst>
                                        <p:cond delay="1000"/>
                                      </p:stCondLst>
                                      <p:childTnLst>
                                        <p:set>
                                          <p:cBhvr>
                                            <p:cTn id="73" dur="1" fill="hold">
                                              <p:stCondLst>
                                                <p:cond delay="0"/>
                                              </p:stCondLst>
                                            </p:cTn>
                                            <p:tgtEl>
                                              <p:spTgt spid="32"/>
                                            </p:tgtEl>
                                            <p:attrNameLst>
                                              <p:attrName>style.visibility</p:attrName>
                                            </p:attrNameLst>
                                          </p:cBhvr>
                                          <p:to>
                                            <p:strVal val="visible"/>
                                          </p:to>
                                        </p:set>
                                        <p:animEffect transition="in" filter="wipe(down)">
                                          <p:cBhvr>
                                            <p:cTn id="74" dur="500"/>
                                            <p:tgtEl>
                                              <p:spTgt spid="32"/>
                                            </p:tgtEl>
                                          </p:cBhvr>
                                        </p:animEffect>
                                      </p:childTnLst>
                                    </p:cTn>
                                  </p:par>
                                  <p:par>
                                    <p:cTn id="75" presetID="22" presetClass="entr" presetSubtype="8" fill="hold" grpId="0" nodeType="withEffect">
                                      <p:stCondLst>
                                        <p:cond delay="1000"/>
                                      </p:stCondLst>
                                      <p:childTnLst>
                                        <p:set>
                                          <p:cBhvr>
                                            <p:cTn id="76" dur="1" fill="hold">
                                              <p:stCondLst>
                                                <p:cond delay="0"/>
                                              </p:stCondLst>
                                            </p:cTn>
                                            <p:tgtEl>
                                              <p:spTgt spid="33"/>
                                            </p:tgtEl>
                                            <p:attrNameLst>
                                              <p:attrName>style.visibility</p:attrName>
                                            </p:attrNameLst>
                                          </p:cBhvr>
                                          <p:to>
                                            <p:strVal val="visible"/>
                                          </p:to>
                                        </p:set>
                                        <p:animEffect transition="in" filter="wipe(left)">
                                          <p:cBhvr>
                                            <p:cTn id="77" dur="500"/>
                                            <p:tgtEl>
                                              <p:spTgt spid="33"/>
                                            </p:tgtEl>
                                          </p:cBhvr>
                                        </p:animEffect>
                                      </p:childTnLst>
                                    </p:cTn>
                                  </p:par>
                                  <p:par>
                                    <p:cTn id="78" presetID="22" presetClass="entr" presetSubtype="2"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wipe(righ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fade">
                                          <p:cBhvr>
                                            <p:cTn id="83" dur="500"/>
                                            <p:tgtEl>
                                              <p:spTgt spid="46"/>
                                            </p:tgtEl>
                                          </p:cBhvr>
                                        </p:animEffect>
                                      </p:childTnLst>
                                    </p:cTn>
                                  </p:par>
                                  <p:par>
                                    <p:cTn id="84" presetID="10" presetClass="entr" presetSubtype="0" fill="hold" grpId="0" nodeType="withEffect">
                                      <p:stCondLst>
                                        <p:cond delay="100"/>
                                      </p:stCondLst>
                                      <p:childTnLst>
                                        <p:set>
                                          <p:cBhvr>
                                            <p:cTn id="85" dur="1" fill="hold">
                                              <p:stCondLst>
                                                <p:cond delay="0"/>
                                              </p:stCondLst>
                                            </p:cTn>
                                            <p:tgtEl>
                                              <p:spTgt spid="55"/>
                                            </p:tgtEl>
                                            <p:attrNameLst>
                                              <p:attrName>style.visibility</p:attrName>
                                            </p:attrNameLst>
                                          </p:cBhvr>
                                          <p:to>
                                            <p:strVal val="visible"/>
                                          </p:to>
                                        </p:set>
                                        <p:animEffect transition="in" filter="fade">
                                          <p:cBhvr>
                                            <p:cTn id="86" dur="500"/>
                                            <p:tgtEl>
                                              <p:spTgt spid="55"/>
                                            </p:tgtEl>
                                          </p:cBhvr>
                                        </p:animEffect>
                                      </p:childTnLst>
                                    </p:cTn>
                                  </p:par>
                                  <p:par>
                                    <p:cTn id="87" presetID="10" presetClass="entr" presetSubtype="0" fill="hold" grpId="0" nodeType="withEffect">
                                      <p:stCondLst>
                                        <p:cond delay="15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par>
                                    <p:cTn id="90" presetID="10" presetClass="entr" presetSubtype="0" fill="hold" grpId="0" nodeType="withEffect">
                                      <p:stCondLst>
                                        <p:cond delay="10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500"/>
                                            <p:tgtEl>
                                              <p:spTgt spid="49"/>
                                            </p:tgtEl>
                                          </p:cBhvr>
                                        </p:animEffect>
                                      </p:childTnLst>
                                    </p:cTn>
                                  </p:par>
                                  <p:par>
                                    <p:cTn id="93" presetID="10" presetClass="entr" presetSubtype="0" fill="hold" grpId="0" nodeType="withEffect">
                                      <p:stCondLst>
                                        <p:cond delay="150"/>
                                      </p:stCondLst>
                                      <p:childTnLst>
                                        <p:set>
                                          <p:cBhvr>
                                            <p:cTn id="94" dur="1" fill="hold">
                                              <p:stCondLst>
                                                <p:cond delay="0"/>
                                              </p:stCondLst>
                                            </p:cTn>
                                            <p:tgtEl>
                                              <p:spTgt spid="51"/>
                                            </p:tgtEl>
                                            <p:attrNameLst>
                                              <p:attrName>style.visibility</p:attrName>
                                            </p:attrNameLst>
                                          </p:cBhvr>
                                          <p:to>
                                            <p:strVal val="visible"/>
                                          </p:to>
                                        </p:set>
                                        <p:animEffect transition="in" filter="fade">
                                          <p:cBhvr>
                                            <p:cTn id="95" dur="500"/>
                                            <p:tgtEl>
                                              <p:spTgt spid="51"/>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47"/>
                                            </p:tgtEl>
                                            <p:attrNameLst>
                                              <p:attrName>style.visibility</p:attrName>
                                            </p:attrNameLst>
                                          </p:cBhvr>
                                          <p:to>
                                            <p:strVal val="visible"/>
                                          </p:to>
                                        </p:set>
                                        <p:animEffect transition="in" filter="fade">
                                          <p:cBhvr>
                                            <p:cTn id="98" dur="500"/>
                                            <p:tgtEl>
                                              <p:spTgt spid="47"/>
                                            </p:tgtEl>
                                          </p:cBhvr>
                                        </p:animEffect>
                                      </p:childTnLst>
                                    </p:cTn>
                                  </p:par>
                                  <p:par>
                                    <p:cTn id="99" presetID="10" presetClass="entr" presetSubtype="0" fill="hold" grpId="0" nodeType="withEffect">
                                      <p:stCondLst>
                                        <p:cond delay="150"/>
                                      </p:stCondLst>
                                      <p:childTnLst>
                                        <p:set>
                                          <p:cBhvr>
                                            <p:cTn id="100" dur="1" fill="hold">
                                              <p:stCondLst>
                                                <p:cond delay="0"/>
                                              </p:stCondLst>
                                            </p:cTn>
                                            <p:tgtEl>
                                              <p:spTgt spid="52"/>
                                            </p:tgtEl>
                                            <p:attrNameLst>
                                              <p:attrName>style.visibility</p:attrName>
                                            </p:attrNameLst>
                                          </p:cBhvr>
                                          <p:to>
                                            <p:strVal val="visible"/>
                                          </p:to>
                                        </p:set>
                                        <p:animEffect transition="in" filter="fade">
                                          <p:cBhvr>
                                            <p:cTn id="101" dur="500"/>
                                            <p:tgtEl>
                                              <p:spTgt spid="52"/>
                                            </p:tgtEl>
                                          </p:cBhvr>
                                        </p:animEffect>
                                      </p:childTnLst>
                                    </p:cTn>
                                  </p:par>
                                  <p:par>
                                    <p:cTn id="102" presetID="10" presetClass="entr" presetSubtype="0" fill="hold" grpId="0" nodeType="withEffect">
                                      <p:stCondLst>
                                        <p:cond delay="10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500"/>
                                            <p:tgtEl>
                                              <p:spTgt spid="53"/>
                                            </p:tgtEl>
                                          </p:cBhvr>
                                        </p:animEffect>
                                      </p:childTnLst>
                                    </p:cTn>
                                  </p:par>
                                  <p:par>
                                    <p:cTn id="105" presetID="53" presetClass="entr" presetSubtype="16" fill="hold" grpId="0" nodeType="withEffect">
                                      <p:stCondLst>
                                        <p:cond delay="500"/>
                                      </p:stCondLst>
                                      <p:childTnLst>
                                        <p:set>
                                          <p:cBhvr>
                                            <p:cTn id="106" dur="1" fill="hold">
                                              <p:stCondLst>
                                                <p:cond delay="0"/>
                                              </p:stCondLst>
                                            </p:cTn>
                                            <p:tgtEl>
                                              <p:spTgt spid="67"/>
                                            </p:tgtEl>
                                            <p:attrNameLst>
                                              <p:attrName>style.visibility</p:attrName>
                                            </p:attrNameLst>
                                          </p:cBhvr>
                                          <p:to>
                                            <p:strVal val="visible"/>
                                          </p:to>
                                        </p:set>
                                        <p:anim calcmode="lin" valueType="num">
                                          <p:cBhvr>
                                            <p:cTn id="107" dur="500" fill="hold"/>
                                            <p:tgtEl>
                                              <p:spTgt spid="67"/>
                                            </p:tgtEl>
                                            <p:attrNameLst>
                                              <p:attrName>ppt_w</p:attrName>
                                            </p:attrNameLst>
                                          </p:cBhvr>
                                          <p:tavLst>
                                            <p:tav tm="0">
                                              <p:val>
                                                <p:fltVal val="0"/>
                                              </p:val>
                                            </p:tav>
                                            <p:tav tm="100000">
                                              <p:val>
                                                <p:strVal val="#ppt_w"/>
                                              </p:val>
                                            </p:tav>
                                          </p:tavLst>
                                        </p:anim>
                                        <p:anim calcmode="lin" valueType="num">
                                          <p:cBhvr>
                                            <p:cTn id="108" dur="500" fill="hold"/>
                                            <p:tgtEl>
                                              <p:spTgt spid="67"/>
                                            </p:tgtEl>
                                            <p:attrNameLst>
                                              <p:attrName>ppt_h</p:attrName>
                                            </p:attrNameLst>
                                          </p:cBhvr>
                                          <p:tavLst>
                                            <p:tav tm="0">
                                              <p:val>
                                                <p:fltVal val="0"/>
                                              </p:val>
                                            </p:tav>
                                            <p:tav tm="100000">
                                              <p:val>
                                                <p:strVal val="#ppt_h"/>
                                              </p:val>
                                            </p:tav>
                                          </p:tavLst>
                                        </p:anim>
                                        <p:animEffect transition="in" filter="fade">
                                          <p:cBhvr>
                                            <p:cTn id="109" dur="500"/>
                                            <p:tgtEl>
                                              <p:spTgt spid="67"/>
                                            </p:tgtEl>
                                          </p:cBhvr>
                                        </p:animEffect>
                                      </p:childTnLst>
                                    </p:cTn>
                                  </p:par>
                                  <p:par>
                                    <p:cTn id="110" presetID="53" presetClass="entr" presetSubtype="16" fill="hold" grpId="0" nodeType="withEffect">
                                      <p:stCondLst>
                                        <p:cond delay="600"/>
                                      </p:stCondLst>
                                      <p:childTnLst>
                                        <p:set>
                                          <p:cBhvr>
                                            <p:cTn id="111" dur="1" fill="hold">
                                              <p:stCondLst>
                                                <p:cond delay="0"/>
                                              </p:stCondLst>
                                            </p:cTn>
                                            <p:tgtEl>
                                              <p:spTgt spid="65"/>
                                            </p:tgtEl>
                                            <p:attrNameLst>
                                              <p:attrName>style.visibility</p:attrName>
                                            </p:attrNameLst>
                                          </p:cBhvr>
                                          <p:to>
                                            <p:strVal val="visible"/>
                                          </p:to>
                                        </p:set>
                                        <p:anim calcmode="lin" valueType="num">
                                          <p:cBhvr>
                                            <p:cTn id="112" dur="500" fill="hold"/>
                                            <p:tgtEl>
                                              <p:spTgt spid="65"/>
                                            </p:tgtEl>
                                            <p:attrNameLst>
                                              <p:attrName>ppt_w</p:attrName>
                                            </p:attrNameLst>
                                          </p:cBhvr>
                                          <p:tavLst>
                                            <p:tav tm="0">
                                              <p:val>
                                                <p:fltVal val="0"/>
                                              </p:val>
                                            </p:tav>
                                            <p:tav tm="100000">
                                              <p:val>
                                                <p:strVal val="#ppt_w"/>
                                              </p:val>
                                            </p:tav>
                                          </p:tavLst>
                                        </p:anim>
                                        <p:anim calcmode="lin" valueType="num">
                                          <p:cBhvr>
                                            <p:cTn id="113" dur="500" fill="hold"/>
                                            <p:tgtEl>
                                              <p:spTgt spid="65"/>
                                            </p:tgtEl>
                                            <p:attrNameLst>
                                              <p:attrName>ppt_h</p:attrName>
                                            </p:attrNameLst>
                                          </p:cBhvr>
                                          <p:tavLst>
                                            <p:tav tm="0">
                                              <p:val>
                                                <p:fltVal val="0"/>
                                              </p:val>
                                            </p:tav>
                                            <p:tav tm="100000">
                                              <p:val>
                                                <p:strVal val="#ppt_h"/>
                                              </p:val>
                                            </p:tav>
                                          </p:tavLst>
                                        </p:anim>
                                        <p:animEffect transition="in" filter="fade">
                                          <p:cBhvr>
                                            <p:cTn id="114" dur="500"/>
                                            <p:tgtEl>
                                              <p:spTgt spid="65"/>
                                            </p:tgtEl>
                                          </p:cBhvr>
                                        </p:animEffect>
                                      </p:childTnLst>
                                    </p:cTn>
                                  </p:par>
                                  <p:par>
                                    <p:cTn id="115" presetID="53" presetClass="entr" presetSubtype="16" fill="hold" grpId="0" nodeType="withEffect">
                                      <p:stCondLst>
                                        <p:cond delay="500"/>
                                      </p:stCondLst>
                                      <p:childTnLst>
                                        <p:set>
                                          <p:cBhvr>
                                            <p:cTn id="116" dur="1" fill="hold">
                                              <p:stCondLst>
                                                <p:cond delay="0"/>
                                              </p:stCondLst>
                                            </p:cTn>
                                            <p:tgtEl>
                                              <p:spTgt spid="64"/>
                                            </p:tgtEl>
                                            <p:attrNameLst>
                                              <p:attrName>style.visibility</p:attrName>
                                            </p:attrNameLst>
                                          </p:cBhvr>
                                          <p:to>
                                            <p:strVal val="visible"/>
                                          </p:to>
                                        </p:set>
                                        <p:anim calcmode="lin" valueType="num">
                                          <p:cBhvr>
                                            <p:cTn id="117" dur="500" fill="hold"/>
                                            <p:tgtEl>
                                              <p:spTgt spid="64"/>
                                            </p:tgtEl>
                                            <p:attrNameLst>
                                              <p:attrName>ppt_w</p:attrName>
                                            </p:attrNameLst>
                                          </p:cBhvr>
                                          <p:tavLst>
                                            <p:tav tm="0">
                                              <p:val>
                                                <p:fltVal val="0"/>
                                              </p:val>
                                            </p:tav>
                                            <p:tav tm="100000">
                                              <p:val>
                                                <p:strVal val="#ppt_w"/>
                                              </p:val>
                                            </p:tav>
                                          </p:tavLst>
                                        </p:anim>
                                        <p:anim calcmode="lin" valueType="num">
                                          <p:cBhvr>
                                            <p:cTn id="118" dur="500" fill="hold"/>
                                            <p:tgtEl>
                                              <p:spTgt spid="64"/>
                                            </p:tgtEl>
                                            <p:attrNameLst>
                                              <p:attrName>ppt_h</p:attrName>
                                            </p:attrNameLst>
                                          </p:cBhvr>
                                          <p:tavLst>
                                            <p:tav tm="0">
                                              <p:val>
                                                <p:fltVal val="0"/>
                                              </p:val>
                                            </p:tav>
                                            <p:tav tm="100000">
                                              <p:val>
                                                <p:strVal val="#ppt_h"/>
                                              </p:val>
                                            </p:tav>
                                          </p:tavLst>
                                        </p:anim>
                                        <p:animEffect transition="in" filter="fade">
                                          <p:cBhvr>
                                            <p:cTn id="119" dur="500"/>
                                            <p:tgtEl>
                                              <p:spTgt spid="64"/>
                                            </p:tgtEl>
                                          </p:cBhvr>
                                        </p:animEffect>
                                      </p:childTnLst>
                                    </p:cTn>
                                  </p:par>
                                  <p:par>
                                    <p:cTn id="120" presetID="53" presetClass="entr" presetSubtype="16" fill="hold" grpId="0" nodeType="withEffect">
                                      <p:stCondLst>
                                        <p:cond delay="600"/>
                                      </p:stCondLst>
                                      <p:childTnLst>
                                        <p:set>
                                          <p:cBhvr>
                                            <p:cTn id="121" dur="1" fill="hold">
                                              <p:stCondLst>
                                                <p:cond delay="0"/>
                                              </p:stCondLst>
                                            </p:cTn>
                                            <p:tgtEl>
                                              <p:spTgt spid="66"/>
                                            </p:tgtEl>
                                            <p:attrNameLst>
                                              <p:attrName>style.visibility</p:attrName>
                                            </p:attrNameLst>
                                          </p:cBhvr>
                                          <p:to>
                                            <p:strVal val="visible"/>
                                          </p:to>
                                        </p:set>
                                        <p:anim calcmode="lin" valueType="num">
                                          <p:cBhvr>
                                            <p:cTn id="122" dur="500" fill="hold"/>
                                            <p:tgtEl>
                                              <p:spTgt spid="66"/>
                                            </p:tgtEl>
                                            <p:attrNameLst>
                                              <p:attrName>ppt_w</p:attrName>
                                            </p:attrNameLst>
                                          </p:cBhvr>
                                          <p:tavLst>
                                            <p:tav tm="0">
                                              <p:val>
                                                <p:fltVal val="0"/>
                                              </p:val>
                                            </p:tav>
                                            <p:tav tm="100000">
                                              <p:val>
                                                <p:strVal val="#ppt_w"/>
                                              </p:val>
                                            </p:tav>
                                          </p:tavLst>
                                        </p:anim>
                                        <p:anim calcmode="lin" valueType="num">
                                          <p:cBhvr>
                                            <p:cTn id="123" dur="500" fill="hold"/>
                                            <p:tgtEl>
                                              <p:spTgt spid="66"/>
                                            </p:tgtEl>
                                            <p:attrNameLst>
                                              <p:attrName>ppt_h</p:attrName>
                                            </p:attrNameLst>
                                          </p:cBhvr>
                                          <p:tavLst>
                                            <p:tav tm="0">
                                              <p:val>
                                                <p:fltVal val="0"/>
                                              </p:val>
                                            </p:tav>
                                            <p:tav tm="100000">
                                              <p:val>
                                                <p:strVal val="#ppt_h"/>
                                              </p:val>
                                            </p:tav>
                                          </p:tavLst>
                                        </p:anim>
                                        <p:animEffect transition="in" filter="fade">
                                          <p:cBhvr>
                                            <p:cTn id="124" dur="500"/>
                                            <p:tgtEl>
                                              <p:spTgt spid="66"/>
                                            </p:tgtEl>
                                          </p:cBhvr>
                                        </p:animEffect>
                                      </p:childTnLst>
                                    </p:cTn>
                                  </p:par>
                                  <p:par>
                                    <p:cTn id="125" presetID="53" presetClass="entr" presetSubtype="16" fill="hold" grpId="0" nodeType="withEffect">
                                      <p:stCondLst>
                                        <p:cond delay="500"/>
                                      </p:stCondLst>
                                      <p:childTnLst>
                                        <p:set>
                                          <p:cBhvr>
                                            <p:cTn id="126" dur="1" fill="hold">
                                              <p:stCondLst>
                                                <p:cond delay="0"/>
                                              </p:stCondLst>
                                            </p:cTn>
                                            <p:tgtEl>
                                              <p:spTgt spid="63"/>
                                            </p:tgtEl>
                                            <p:attrNameLst>
                                              <p:attrName>style.visibility</p:attrName>
                                            </p:attrNameLst>
                                          </p:cBhvr>
                                          <p:to>
                                            <p:strVal val="visible"/>
                                          </p:to>
                                        </p:set>
                                        <p:anim calcmode="lin" valueType="num">
                                          <p:cBhvr>
                                            <p:cTn id="127" dur="500" fill="hold"/>
                                            <p:tgtEl>
                                              <p:spTgt spid="63"/>
                                            </p:tgtEl>
                                            <p:attrNameLst>
                                              <p:attrName>ppt_w</p:attrName>
                                            </p:attrNameLst>
                                          </p:cBhvr>
                                          <p:tavLst>
                                            <p:tav tm="0">
                                              <p:val>
                                                <p:fltVal val="0"/>
                                              </p:val>
                                            </p:tav>
                                            <p:tav tm="100000">
                                              <p:val>
                                                <p:strVal val="#ppt_w"/>
                                              </p:val>
                                            </p:tav>
                                          </p:tavLst>
                                        </p:anim>
                                        <p:anim calcmode="lin" valueType="num">
                                          <p:cBhvr>
                                            <p:cTn id="128" dur="500" fill="hold"/>
                                            <p:tgtEl>
                                              <p:spTgt spid="63"/>
                                            </p:tgtEl>
                                            <p:attrNameLst>
                                              <p:attrName>ppt_h</p:attrName>
                                            </p:attrNameLst>
                                          </p:cBhvr>
                                          <p:tavLst>
                                            <p:tav tm="0">
                                              <p:val>
                                                <p:fltVal val="0"/>
                                              </p:val>
                                            </p:tav>
                                            <p:tav tm="100000">
                                              <p:val>
                                                <p:strVal val="#ppt_h"/>
                                              </p:val>
                                            </p:tav>
                                          </p:tavLst>
                                        </p:anim>
                                        <p:animEffect transition="in" filter="fade">
                                          <p:cBhvr>
                                            <p:cTn id="129" dur="500"/>
                                            <p:tgtEl>
                                              <p:spTgt spid="63"/>
                                            </p:tgtEl>
                                          </p:cBhvr>
                                        </p:animEffect>
                                      </p:childTnLst>
                                    </p:cTn>
                                  </p:par>
                                  <p:par>
                                    <p:cTn id="130" presetID="53" presetClass="entr" presetSubtype="16" fill="hold" grpId="0" nodeType="withEffect">
                                      <p:stCondLst>
                                        <p:cond delay="600"/>
                                      </p:stCondLst>
                                      <p:childTnLst>
                                        <p:set>
                                          <p:cBhvr>
                                            <p:cTn id="131" dur="1" fill="hold">
                                              <p:stCondLst>
                                                <p:cond delay="0"/>
                                              </p:stCondLst>
                                            </p:cTn>
                                            <p:tgtEl>
                                              <p:spTgt spid="62"/>
                                            </p:tgtEl>
                                            <p:attrNameLst>
                                              <p:attrName>style.visibility</p:attrName>
                                            </p:attrNameLst>
                                          </p:cBhvr>
                                          <p:to>
                                            <p:strVal val="visible"/>
                                          </p:to>
                                        </p:set>
                                        <p:anim calcmode="lin" valueType="num">
                                          <p:cBhvr>
                                            <p:cTn id="132" dur="500" fill="hold"/>
                                            <p:tgtEl>
                                              <p:spTgt spid="62"/>
                                            </p:tgtEl>
                                            <p:attrNameLst>
                                              <p:attrName>ppt_w</p:attrName>
                                            </p:attrNameLst>
                                          </p:cBhvr>
                                          <p:tavLst>
                                            <p:tav tm="0">
                                              <p:val>
                                                <p:fltVal val="0"/>
                                              </p:val>
                                            </p:tav>
                                            <p:tav tm="100000">
                                              <p:val>
                                                <p:strVal val="#ppt_w"/>
                                              </p:val>
                                            </p:tav>
                                          </p:tavLst>
                                        </p:anim>
                                        <p:anim calcmode="lin" valueType="num">
                                          <p:cBhvr>
                                            <p:cTn id="133" dur="500" fill="hold"/>
                                            <p:tgtEl>
                                              <p:spTgt spid="62"/>
                                            </p:tgtEl>
                                            <p:attrNameLst>
                                              <p:attrName>ppt_h</p:attrName>
                                            </p:attrNameLst>
                                          </p:cBhvr>
                                          <p:tavLst>
                                            <p:tav tm="0">
                                              <p:val>
                                                <p:fltVal val="0"/>
                                              </p:val>
                                            </p:tav>
                                            <p:tav tm="100000">
                                              <p:val>
                                                <p:strVal val="#ppt_h"/>
                                              </p:val>
                                            </p:tav>
                                          </p:tavLst>
                                        </p:anim>
                                        <p:animEffect transition="in" filter="fade">
                                          <p:cBhvr>
                                            <p:cTn id="134" dur="500"/>
                                            <p:tgtEl>
                                              <p:spTgt spid="62"/>
                                            </p:tgtEl>
                                          </p:cBhvr>
                                        </p:animEffect>
                                      </p:childTnLst>
                                    </p:cTn>
                                  </p:par>
                                  <p:par>
                                    <p:cTn id="135" presetID="22" presetClass="entr" presetSubtype="1" fill="hold" grpId="0" nodeType="withEffect">
                                      <p:stCondLst>
                                        <p:cond delay="1000"/>
                                      </p:stCondLst>
                                      <p:childTnLst>
                                        <p:set>
                                          <p:cBhvr>
                                            <p:cTn id="136" dur="1" fill="hold">
                                              <p:stCondLst>
                                                <p:cond delay="0"/>
                                              </p:stCondLst>
                                            </p:cTn>
                                            <p:tgtEl>
                                              <p:spTgt spid="56"/>
                                            </p:tgtEl>
                                            <p:attrNameLst>
                                              <p:attrName>style.visibility</p:attrName>
                                            </p:attrNameLst>
                                          </p:cBhvr>
                                          <p:to>
                                            <p:strVal val="visible"/>
                                          </p:to>
                                        </p:set>
                                        <p:animEffect transition="in" filter="wipe(up)">
                                          <p:cBhvr>
                                            <p:cTn id="137" dur="500"/>
                                            <p:tgtEl>
                                              <p:spTgt spid="56"/>
                                            </p:tgtEl>
                                          </p:cBhvr>
                                        </p:animEffect>
                                      </p:childTnLst>
                                    </p:cTn>
                                  </p:par>
                                  <p:par>
                                    <p:cTn id="138" presetID="22" presetClass="entr" presetSubtype="1" fill="hold" grpId="0" nodeType="withEffect">
                                      <p:stCondLst>
                                        <p:cond delay="1050"/>
                                      </p:stCondLst>
                                      <p:childTnLst>
                                        <p:set>
                                          <p:cBhvr>
                                            <p:cTn id="139" dur="1" fill="hold">
                                              <p:stCondLst>
                                                <p:cond delay="0"/>
                                              </p:stCondLst>
                                            </p:cTn>
                                            <p:tgtEl>
                                              <p:spTgt spid="57"/>
                                            </p:tgtEl>
                                            <p:attrNameLst>
                                              <p:attrName>style.visibility</p:attrName>
                                            </p:attrNameLst>
                                          </p:cBhvr>
                                          <p:to>
                                            <p:strVal val="visible"/>
                                          </p:to>
                                        </p:set>
                                        <p:animEffect transition="in" filter="wipe(up)">
                                          <p:cBhvr>
                                            <p:cTn id="140" dur="500"/>
                                            <p:tgtEl>
                                              <p:spTgt spid="57"/>
                                            </p:tgtEl>
                                          </p:cBhvr>
                                        </p:animEffect>
                                      </p:childTnLst>
                                    </p:cTn>
                                  </p:par>
                                  <p:par>
                                    <p:cTn id="141" presetID="22" presetClass="entr" presetSubtype="4" fill="hold" grpId="0" nodeType="withEffect">
                                      <p:stCondLst>
                                        <p:cond delay="1000"/>
                                      </p:stCondLst>
                                      <p:childTnLst>
                                        <p:set>
                                          <p:cBhvr>
                                            <p:cTn id="142" dur="1" fill="hold">
                                              <p:stCondLst>
                                                <p:cond delay="0"/>
                                              </p:stCondLst>
                                            </p:cTn>
                                            <p:tgtEl>
                                              <p:spTgt spid="58"/>
                                            </p:tgtEl>
                                            <p:attrNameLst>
                                              <p:attrName>style.visibility</p:attrName>
                                            </p:attrNameLst>
                                          </p:cBhvr>
                                          <p:to>
                                            <p:strVal val="visible"/>
                                          </p:to>
                                        </p:set>
                                        <p:animEffect transition="in" filter="wipe(down)">
                                          <p:cBhvr>
                                            <p:cTn id="143" dur="500"/>
                                            <p:tgtEl>
                                              <p:spTgt spid="58"/>
                                            </p:tgtEl>
                                          </p:cBhvr>
                                        </p:animEffect>
                                      </p:childTnLst>
                                    </p:cTn>
                                  </p:par>
                                  <p:par>
                                    <p:cTn id="144" presetID="22" presetClass="entr" presetSubtype="1" fill="hold" grpId="0" nodeType="withEffect">
                                      <p:stCondLst>
                                        <p:cond delay="1100"/>
                                      </p:stCondLst>
                                      <p:childTnLst>
                                        <p:set>
                                          <p:cBhvr>
                                            <p:cTn id="145" dur="1" fill="hold">
                                              <p:stCondLst>
                                                <p:cond delay="0"/>
                                              </p:stCondLst>
                                            </p:cTn>
                                            <p:tgtEl>
                                              <p:spTgt spid="59"/>
                                            </p:tgtEl>
                                            <p:attrNameLst>
                                              <p:attrName>style.visibility</p:attrName>
                                            </p:attrNameLst>
                                          </p:cBhvr>
                                          <p:to>
                                            <p:strVal val="visible"/>
                                          </p:to>
                                        </p:set>
                                        <p:animEffect transition="in" filter="wipe(up)">
                                          <p:cBhvr>
                                            <p:cTn id="146" dur="500"/>
                                            <p:tgtEl>
                                              <p:spTgt spid="59"/>
                                            </p:tgtEl>
                                          </p:cBhvr>
                                        </p:animEffect>
                                      </p:childTnLst>
                                    </p:cTn>
                                  </p:par>
                                  <p:par>
                                    <p:cTn id="147" presetID="22" presetClass="entr" presetSubtype="1" fill="hold" grpId="0" nodeType="withEffect">
                                      <p:stCondLst>
                                        <p:cond delay="1000"/>
                                      </p:stCondLst>
                                      <p:childTnLst>
                                        <p:set>
                                          <p:cBhvr>
                                            <p:cTn id="148" dur="1" fill="hold">
                                              <p:stCondLst>
                                                <p:cond delay="0"/>
                                              </p:stCondLst>
                                            </p:cTn>
                                            <p:tgtEl>
                                              <p:spTgt spid="60"/>
                                            </p:tgtEl>
                                            <p:attrNameLst>
                                              <p:attrName>style.visibility</p:attrName>
                                            </p:attrNameLst>
                                          </p:cBhvr>
                                          <p:to>
                                            <p:strVal val="visible"/>
                                          </p:to>
                                        </p:set>
                                        <p:animEffect transition="in" filter="wipe(up)">
                                          <p:cBhvr>
                                            <p:cTn id="149" dur="500"/>
                                            <p:tgtEl>
                                              <p:spTgt spid="60"/>
                                            </p:tgtEl>
                                          </p:cBhvr>
                                        </p:animEffect>
                                      </p:childTnLst>
                                    </p:cTn>
                                  </p:par>
                                  <p:par>
                                    <p:cTn id="150" presetID="22" presetClass="entr" presetSubtype="2" fill="hold" grpId="0" nodeType="withEffect">
                                      <p:stCondLst>
                                        <p:cond delay="1100"/>
                                      </p:stCondLst>
                                      <p:childTnLst>
                                        <p:set>
                                          <p:cBhvr>
                                            <p:cTn id="151" dur="1" fill="hold">
                                              <p:stCondLst>
                                                <p:cond delay="0"/>
                                              </p:stCondLst>
                                            </p:cTn>
                                            <p:tgtEl>
                                              <p:spTgt spid="61"/>
                                            </p:tgtEl>
                                            <p:attrNameLst>
                                              <p:attrName>style.visibility</p:attrName>
                                            </p:attrNameLst>
                                          </p:cBhvr>
                                          <p:to>
                                            <p:strVal val="visible"/>
                                          </p:to>
                                        </p:set>
                                        <p:animEffect transition="in" filter="wipe(right)">
                                          <p:cBhvr>
                                            <p:cTn id="152" dur="500"/>
                                            <p:tgtEl>
                                              <p:spTgt spid="61"/>
                                            </p:tgtEl>
                                          </p:cBhvr>
                                        </p:animEffect>
                                      </p:childTnLst>
                                    </p:cTn>
                                  </p:par>
                                  <p:par>
                                    <p:cTn id="153" presetID="10" presetClass="entr" presetSubtype="0" fill="hold" grpId="1" nodeType="withEffect">
                                      <p:stCondLst>
                                        <p:cond delay="1100"/>
                                      </p:stCondLst>
                                      <p:childTnLst>
                                        <p:set>
                                          <p:cBhvr>
                                            <p:cTn id="154" dur="1" fill="hold">
                                              <p:stCondLst>
                                                <p:cond delay="0"/>
                                              </p:stCondLst>
                                            </p:cTn>
                                            <p:tgtEl>
                                              <p:spTgt spid="68"/>
                                            </p:tgtEl>
                                            <p:attrNameLst>
                                              <p:attrName>style.visibility</p:attrName>
                                            </p:attrNameLst>
                                          </p:cBhvr>
                                          <p:to>
                                            <p:strVal val="visible"/>
                                          </p:to>
                                        </p:set>
                                        <p:animEffect transition="in" filter="fade">
                                          <p:cBhvr>
                                            <p:cTn id="155" dur="10"/>
                                            <p:tgtEl>
                                              <p:spTgt spid="68"/>
                                            </p:tgtEl>
                                          </p:cBhvr>
                                        </p:animEffect>
                                      </p:childTnLst>
                                    </p:cTn>
                                  </p:par>
                                  <p:par>
                                    <p:cTn id="156" presetID="42" presetClass="path" presetSubtype="0" accel="50000" fill="hold" grpId="0" nodeType="withEffect" p14:presetBounceEnd="25000">
                                      <p:stCondLst>
                                        <p:cond delay="1100"/>
                                      </p:stCondLst>
                                      <p:childTnLst>
                                        <p:animMotion origin="layout" path="M -8.33333E-7 4.19753E-6 L 0.08108 -0.12439 " pathEditMode="relative" rAng="0" ptsTypes="AA" p14:bounceEnd="25000">
                                          <p:cBhvr>
                                            <p:cTn id="157" dur="1000" spd="-100000" fill="hold"/>
                                            <p:tgtEl>
                                              <p:spTgt spid="68"/>
                                            </p:tgtEl>
                                            <p:attrNameLst>
                                              <p:attrName>ppt_x</p:attrName>
                                              <p:attrName>ppt_y</p:attrName>
                                            </p:attrNameLst>
                                          </p:cBhvr>
                                          <p:rCtr x="4045" y="-6235"/>
                                        </p:animMotion>
                                      </p:childTnLst>
                                    </p:cTn>
                                  </p:par>
                                  <p:par>
                                    <p:cTn id="158" presetID="10" presetClass="entr" presetSubtype="0" fill="hold" grpId="0" nodeType="withEffect">
                                      <p:stCondLst>
                                        <p:cond delay="1500"/>
                                      </p:stCondLst>
                                      <p:childTnLst>
                                        <p:set>
                                          <p:cBhvr>
                                            <p:cTn id="159" dur="1" fill="hold">
                                              <p:stCondLst>
                                                <p:cond delay="0"/>
                                              </p:stCondLst>
                                            </p:cTn>
                                            <p:tgtEl>
                                              <p:spTgt spid="44"/>
                                            </p:tgtEl>
                                            <p:attrNameLst>
                                              <p:attrName>style.visibility</p:attrName>
                                            </p:attrNameLst>
                                          </p:cBhvr>
                                          <p:to>
                                            <p:strVal val="visible"/>
                                          </p:to>
                                        </p:set>
                                        <p:animEffect transition="in" filter="fade">
                                          <p:cBhvr>
                                            <p:cTn id="160" dur="10"/>
                                            <p:tgtEl>
                                              <p:spTgt spid="44"/>
                                            </p:tgtEl>
                                          </p:cBhvr>
                                        </p:animEffect>
                                      </p:childTnLst>
                                    </p:cTn>
                                  </p:par>
                                  <p:par>
                                    <p:cTn id="161" presetID="42" presetClass="path" presetSubtype="0" accel="50000" fill="hold" grpId="1" nodeType="withEffect" p14:presetBounceEnd="25000">
                                      <p:stCondLst>
                                        <p:cond delay="1500"/>
                                      </p:stCondLst>
                                      <p:childTnLst>
                                        <p:animMotion origin="layout" path="M 3.61111E-6 3.95062E-6 L -0.23629 0.34876 " pathEditMode="relative" rAng="0" ptsTypes="AA" p14:bounceEnd="25000">
                                          <p:cBhvr>
                                            <p:cTn id="162" dur="1000" spd="-100000" fill="hold"/>
                                            <p:tgtEl>
                                              <p:spTgt spid="44"/>
                                            </p:tgtEl>
                                            <p:attrNameLst>
                                              <p:attrName>ppt_x</p:attrName>
                                              <p:attrName>ppt_y</p:attrName>
                                            </p:attrNameLst>
                                          </p:cBhvr>
                                          <p:rCtr x="-11806" y="17438"/>
                                        </p:animMotion>
                                      </p:childTnLst>
                                    </p:cTn>
                                  </p:par>
                                  <p:par>
                                    <p:cTn id="163" presetID="10" presetClass="entr" presetSubtype="0" fill="hold" grpId="0" nodeType="withEffect">
                                      <p:stCondLst>
                                        <p:cond delay="1000"/>
                                      </p:stCondLst>
                                      <p:childTnLst>
                                        <p:set>
                                          <p:cBhvr>
                                            <p:cTn id="164" dur="1" fill="hold">
                                              <p:stCondLst>
                                                <p:cond delay="0"/>
                                              </p:stCondLst>
                                            </p:cTn>
                                            <p:tgtEl>
                                              <p:spTgt spid="43"/>
                                            </p:tgtEl>
                                            <p:attrNameLst>
                                              <p:attrName>style.visibility</p:attrName>
                                            </p:attrNameLst>
                                          </p:cBhvr>
                                          <p:to>
                                            <p:strVal val="visible"/>
                                          </p:to>
                                        </p:set>
                                        <p:animEffect transition="in" filter="fade">
                                          <p:cBhvr>
                                            <p:cTn id="165" dur="10"/>
                                            <p:tgtEl>
                                              <p:spTgt spid="43"/>
                                            </p:tgtEl>
                                          </p:cBhvr>
                                        </p:animEffect>
                                      </p:childTnLst>
                                    </p:cTn>
                                  </p:par>
                                  <p:par>
                                    <p:cTn id="166" presetID="42" presetClass="path" presetSubtype="0" accel="50000" fill="hold" grpId="1" nodeType="withEffect" p14:presetBounceEnd="25000">
                                      <p:stCondLst>
                                        <p:cond delay="1000"/>
                                      </p:stCondLst>
                                      <p:childTnLst>
                                        <p:animMotion origin="layout" path="M 2.77556E-17 -2.34568E-6 L -0.20313 0.29969 " pathEditMode="relative" rAng="0" ptsTypes="AA" p14:bounceEnd="25000">
                                          <p:cBhvr>
                                            <p:cTn id="167" dur="1000" spd="-100000" fill="hold"/>
                                            <p:tgtEl>
                                              <p:spTgt spid="43"/>
                                            </p:tgtEl>
                                            <p:attrNameLst>
                                              <p:attrName>ppt_x</p:attrName>
                                              <p:attrName>ppt_y</p:attrName>
                                            </p:attrNameLst>
                                          </p:cBhvr>
                                          <p:rCtr x="-10156" y="14969"/>
                                        </p:animMotion>
                                      </p:childTnLst>
                                    </p:cTn>
                                  </p:par>
                                  <p:par>
                                    <p:cTn id="168" presetID="10" presetClass="entr" presetSubtype="0" fill="hold" grpId="0" nodeType="withEffect">
                                      <p:stCondLst>
                                        <p:cond delay="1250"/>
                                      </p:stCondLst>
                                      <p:childTnLst>
                                        <p:set>
                                          <p:cBhvr>
                                            <p:cTn id="169" dur="1" fill="hold">
                                              <p:stCondLst>
                                                <p:cond delay="0"/>
                                              </p:stCondLst>
                                            </p:cTn>
                                            <p:tgtEl>
                                              <p:spTgt spid="45"/>
                                            </p:tgtEl>
                                            <p:attrNameLst>
                                              <p:attrName>style.visibility</p:attrName>
                                            </p:attrNameLst>
                                          </p:cBhvr>
                                          <p:to>
                                            <p:strVal val="visible"/>
                                          </p:to>
                                        </p:set>
                                        <p:animEffect transition="in" filter="fade">
                                          <p:cBhvr>
                                            <p:cTn id="170" dur="10"/>
                                            <p:tgtEl>
                                              <p:spTgt spid="45"/>
                                            </p:tgtEl>
                                          </p:cBhvr>
                                        </p:animEffect>
                                      </p:childTnLst>
                                    </p:cTn>
                                  </p:par>
                                  <p:par>
                                    <p:cTn id="171" presetID="42" presetClass="path" presetSubtype="0" accel="50000" fill="hold" grpId="1" nodeType="withEffect" p14:presetBounceEnd="25000">
                                      <p:stCondLst>
                                        <p:cond delay="1250"/>
                                      </p:stCondLst>
                                      <p:childTnLst>
                                        <p:animMotion origin="layout" path="M 1.11111E-6 -3.82716E-6 L -0.16389 0.24692 " pathEditMode="relative" rAng="0" ptsTypes="AA" p14:bounceEnd="25000">
                                          <p:cBhvr>
                                            <p:cTn id="172" dur="1000" spd="-100000" fill="hold"/>
                                            <p:tgtEl>
                                              <p:spTgt spid="45"/>
                                            </p:tgtEl>
                                            <p:attrNameLst>
                                              <p:attrName>ppt_x</p:attrName>
                                              <p:attrName>ppt_y</p:attrName>
                                            </p:attrNameLst>
                                          </p:cBhvr>
                                          <p:rCtr x="-8194" y="12346"/>
                                        </p:animMotion>
                                      </p:childTnLst>
                                    </p:cTn>
                                  </p:par>
                                  <p:par>
                                    <p:cTn id="173" presetID="1" presetClass="entr" presetSubtype="0" fill="hold" grpId="2" nodeType="withEffect">
                                      <p:stCondLst>
                                        <p:cond delay="1500"/>
                                      </p:stCondLst>
                                      <p:childTnLst>
                                        <p:set>
                                          <p:cBhvr>
                                            <p:cTn id="174" dur="1" fill="hold">
                                              <p:stCondLst>
                                                <p:cond delay="0"/>
                                              </p:stCondLst>
                                            </p:cTn>
                                            <p:tgtEl>
                                              <p:spTgt spid="71"/>
                                            </p:tgtEl>
                                            <p:attrNameLst>
                                              <p:attrName>style.visibility</p:attrName>
                                            </p:attrNameLst>
                                          </p:cBhvr>
                                          <p:to>
                                            <p:strVal val="visible"/>
                                          </p:to>
                                        </p:set>
                                      </p:childTnLst>
                                    </p:cTn>
                                  </p:par>
                                  <p:par>
                                    <p:cTn id="175" presetID="42" presetClass="path" presetSubtype="0" decel="100000" fill="hold" grpId="0" nodeType="withEffect">
                                      <p:stCondLst>
                                        <p:cond delay="1500"/>
                                      </p:stCondLst>
                                      <p:childTnLst>
                                        <p:animMotion origin="layout" path="M 1.94444E-6 -1.23457E-7 L 0.5559 -0.21636 " pathEditMode="relative" rAng="0" ptsTypes="AA">
                                          <p:cBhvr>
                                            <p:cTn id="176" dur="3750" spd="-100000" fill="hold"/>
                                            <p:tgtEl>
                                              <p:spTgt spid="71"/>
                                            </p:tgtEl>
                                            <p:attrNameLst>
                                              <p:attrName>ppt_x</p:attrName>
                                              <p:attrName>ppt_y</p:attrName>
                                            </p:attrNameLst>
                                          </p:cBhvr>
                                          <p:rCtr x="27795" y="-10833"/>
                                        </p:animMotion>
                                      </p:childTnLst>
                                    </p:cTn>
                                  </p:par>
                                  <p:par>
                                    <p:cTn id="177" presetID="8" presetClass="emph" presetSubtype="0" fill="hold" grpId="1" nodeType="withEffect">
                                      <p:stCondLst>
                                        <p:cond delay="1500"/>
                                      </p:stCondLst>
                                      <p:childTnLst>
                                        <p:animRot by="43200000">
                                          <p:cBhvr>
                                            <p:cTn id="178" dur="3750" fill="hold"/>
                                            <p:tgtEl>
                                              <p:spTgt spid="71"/>
                                            </p:tgtEl>
                                            <p:attrNameLst>
                                              <p:attrName>r</p:attrName>
                                            </p:attrNameLst>
                                          </p:cBhvr>
                                        </p:animRot>
                                      </p:childTnLst>
                                    </p:cTn>
                                  </p:par>
                                  <p:par>
                                    <p:cTn id="179" presetID="1" presetClass="entr" presetSubtype="0" fill="hold" grpId="2" nodeType="withEffect">
                                      <p:stCondLst>
                                        <p:cond delay="1250"/>
                                      </p:stCondLst>
                                      <p:childTnLst>
                                        <p:set>
                                          <p:cBhvr>
                                            <p:cTn id="180" dur="1" fill="hold">
                                              <p:stCondLst>
                                                <p:cond delay="0"/>
                                              </p:stCondLst>
                                            </p:cTn>
                                            <p:tgtEl>
                                              <p:spTgt spid="72"/>
                                            </p:tgtEl>
                                            <p:attrNameLst>
                                              <p:attrName>style.visibility</p:attrName>
                                            </p:attrNameLst>
                                          </p:cBhvr>
                                          <p:to>
                                            <p:strVal val="visible"/>
                                          </p:to>
                                        </p:set>
                                      </p:childTnLst>
                                    </p:cTn>
                                  </p:par>
                                  <p:par>
                                    <p:cTn id="181" presetID="42" presetClass="path" presetSubtype="0" decel="100000" fill="hold" grpId="0" nodeType="withEffect">
                                      <p:stCondLst>
                                        <p:cond delay="1250"/>
                                      </p:stCondLst>
                                      <p:childTnLst>
                                        <p:animMotion origin="layout" path="M 5E-6 4.19753E-6 L 0.34115 -0.67099 " pathEditMode="relative" rAng="0" ptsTypes="AA">
                                          <p:cBhvr>
                                            <p:cTn id="182" dur="3750" spd="-100000" fill="hold"/>
                                            <p:tgtEl>
                                              <p:spTgt spid="72"/>
                                            </p:tgtEl>
                                            <p:attrNameLst>
                                              <p:attrName>ppt_x</p:attrName>
                                              <p:attrName>ppt_y</p:attrName>
                                            </p:attrNameLst>
                                          </p:cBhvr>
                                          <p:rCtr x="17049" y="-33549"/>
                                        </p:animMotion>
                                      </p:childTnLst>
                                    </p:cTn>
                                  </p:par>
                                  <p:par>
                                    <p:cTn id="183" presetID="8" presetClass="emph" presetSubtype="0" fill="hold" grpId="1" nodeType="withEffect">
                                      <p:stCondLst>
                                        <p:cond delay="1250"/>
                                      </p:stCondLst>
                                      <p:childTnLst>
                                        <p:animRot by="21600000">
                                          <p:cBhvr>
                                            <p:cTn id="184" dur="3750" fill="hold"/>
                                            <p:tgtEl>
                                              <p:spTgt spid="72"/>
                                            </p:tgtEl>
                                            <p:attrNameLst>
                                              <p:attrName>r</p:attrName>
                                            </p:attrNameLst>
                                          </p:cBhvr>
                                        </p:animRot>
                                      </p:childTnLst>
                                    </p:cTn>
                                  </p:par>
                                  <p:par>
                                    <p:cTn id="185" presetID="1" presetClass="entr" presetSubtype="0" fill="hold" grpId="2" nodeType="withEffect">
                                      <p:stCondLst>
                                        <p:cond delay="1100"/>
                                      </p:stCondLst>
                                      <p:childTnLst>
                                        <p:set>
                                          <p:cBhvr>
                                            <p:cTn id="186" dur="1" fill="hold">
                                              <p:stCondLst>
                                                <p:cond delay="0"/>
                                              </p:stCondLst>
                                            </p:cTn>
                                            <p:tgtEl>
                                              <p:spTgt spid="74"/>
                                            </p:tgtEl>
                                            <p:attrNameLst>
                                              <p:attrName>style.visibility</p:attrName>
                                            </p:attrNameLst>
                                          </p:cBhvr>
                                          <p:to>
                                            <p:strVal val="visible"/>
                                          </p:to>
                                        </p:set>
                                      </p:childTnLst>
                                    </p:cTn>
                                  </p:par>
                                  <p:par>
                                    <p:cTn id="187" presetID="42" presetClass="path" presetSubtype="0" decel="100000" fill="hold" grpId="0" nodeType="withEffect">
                                      <p:stCondLst>
                                        <p:cond delay="1100"/>
                                      </p:stCondLst>
                                      <p:childTnLst>
                                        <p:animMotion origin="layout" path="M -4.44444E-6 3.45679E-6 L -0.67673 -0.6176 " pathEditMode="relative" rAng="0" ptsTypes="AA">
                                          <p:cBhvr>
                                            <p:cTn id="188" dur="3750" spd="-100000" fill="hold"/>
                                            <p:tgtEl>
                                              <p:spTgt spid="74"/>
                                            </p:tgtEl>
                                            <p:attrNameLst>
                                              <p:attrName>ppt_x</p:attrName>
                                              <p:attrName>ppt_y</p:attrName>
                                            </p:attrNameLst>
                                          </p:cBhvr>
                                          <p:rCtr x="-33837" y="-30895"/>
                                        </p:animMotion>
                                      </p:childTnLst>
                                    </p:cTn>
                                  </p:par>
                                  <p:par>
                                    <p:cTn id="189" presetID="8" presetClass="emph" presetSubtype="0" fill="hold" grpId="1" nodeType="withEffect">
                                      <p:stCondLst>
                                        <p:cond delay="1100"/>
                                      </p:stCondLst>
                                      <p:childTnLst>
                                        <p:animRot by="43200000">
                                          <p:cBhvr>
                                            <p:cTn id="190" dur="3750" fill="hold"/>
                                            <p:tgtEl>
                                              <p:spTgt spid="74"/>
                                            </p:tgtEl>
                                            <p:attrNameLst>
                                              <p:attrName>r</p:attrName>
                                            </p:attrNameLst>
                                          </p:cBhvr>
                                        </p:animRot>
                                      </p:childTnLst>
                                    </p:cTn>
                                  </p:par>
                                  <p:par>
                                    <p:cTn id="191" presetID="1" presetClass="entr" presetSubtype="0" fill="hold" grpId="2" nodeType="withEffect">
                                      <p:stCondLst>
                                        <p:cond delay="1250"/>
                                      </p:stCondLst>
                                      <p:childTnLst>
                                        <p:set>
                                          <p:cBhvr>
                                            <p:cTn id="192" dur="1" fill="hold">
                                              <p:stCondLst>
                                                <p:cond delay="0"/>
                                              </p:stCondLst>
                                            </p:cTn>
                                            <p:tgtEl>
                                              <p:spTgt spid="73"/>
                                            </p:tgtEl>
                                            <p:attrNameLst>
                                              <p:attrName>style.visibility</p:attrName>
                                            </p:attrNameLst>
                                          </p:cBhvr>
                                          <p:to>
                                            <p:strVal val="visible"/>
                                          </p:to>
                                        </p:set>
                                      </p:childTnLst>
                                    </p:cTn>
                                  </p:par>
                                  <p:par>
                                    <p:cTn id="193" presetID="42" presetClass="path" presetSubtype="0" decel="100000" fill="hold" grpId="0" nodeType="withEffect">
                                      <p:stCondLst>
                                        <p:cond delay="1250"/>
                                      </p:stCondLst>
                                      <p:childTnLst>
                                        <p:animMotion origin="layout" path="M -8.33333E-7 -3.08642E-6 L -0.82049 -0.74012 " pathEditMode="relative" rAng="0" ptsTypes="AA">
                                          <p:cBhvr>
                                            <p:cTn id="194" dur="3750" spd="-100000" fill="hold"/>
                                            <p:tgtEl>
                                              <p:spTgt spid="73"/>
                                            </p:tgtEl>
                                            <p:attrNameLst>
                                              <p:attrName>ppt_x</p:attrName>
                                              <p:attrName>ppt_y</p:attrName>
                                            </p:attrNameLst>
                                          </p:cBhvr>
                                          <p:rCtr x="-41024" y="-37006"/>
                                        </p:animMotion>
                                      </p:childTnLst>
                                    </p:cTn>
                                  </p:par>
                                  <p:par>
                                    <p:cTn id="195" presetID="8" presetClass="emph" presetSubtype="0" fill="hold" grpId="1" nodeType="withEffect">
                                      <p:stCondLst>
                                        <p:cond delay="1250"/>
                                      </p:stCondLst>
                                      <p:childTnLst>
                                        <p:animRot by="21600000">
                                          <p:cBhvr>
                                            <p:cTn id="196" dur="3750" fill="hold"/>
                                            <p:tgtEl>
                                              <p:spTgt spid="73"/>
                                            </p:tgtEl>
                                            <p:attrNameLst>
                                              <p:attrName>r</p:attrName>
                                            </p:attrNameLst>
                                          </p:cBhvr>
                                        </p:animRot>
                                      </p:childTnLst>
                                    </p:cTn>
                                  </p:par>
                                  <p:par>
                                    <p:cTn id="197" presetID="1" presetClass="entr" presetSubtype="0" fill="hold" grpId="2" nodeType="withEffect">
                                      <p:stCondLst>
                                        <p:cond delay="1300"/>
                                      </p:stCondLst>
                                      <p:childTnLst>
                                        <p:set>
                                          <p:cBhvr>
                                            <p:cTn id="198" dur="1" fill="hold">
                                              <p:stCondLst>
                                                <p:cond delay="0"/>
                                              </p:stCondLst>
                                            </p:cTn>
                                            <p:tgtEl>
                                              <p:spTgt spid="76"/>
                                            </p:tgtEl>
                                            <p:attrNameLst>
                                              <p:attrName>style.visibility</p:attrName>
                                            </p:attrNameLst>
                                          </p:cBhvr>
                                          <p:to>
                                            <p:strVal val="visible"/>
                                          </p:to>
                                        </p:set>
                                      </p:childTnLst>
                                    </p:cTn>
                                  </p:par>
                                  <p:par>
                                    <p:cTn id="199" presetID="42" presetClass="path" presetSubtype="0" decel="100000" fill="hold" grpId="0" nodeType="withEffect">
                                      <p:stCondLst>
                                        <p:cond delay="1300"/>
                                      </p:stCondLst>
                                      <p:childTnLst>
                                        <p:animMotion origin="layout" path="M 1.11111E-6 -3.7037E-6 L -0.27656 0.73457 " pathEditMode="relative" rAng="0" ptsTypes="AA">
                                          <p:cBhvr>
                                            <p:cTn id="200" dur="3750" spd="-100000" fill="hold"/>
                                            <p:tgtEl>
                                              <p:spTgt spid="76"/>
                                            </p:tgtEl>
                                            <p:attrNameLst>
                                              <p:attrName>ppt_x</p:attrName>
                                              <p:attrName>ppt_y</p:attrName>
                                            </p:attrNameLst>
                                          </p:cBhvr>
                                          <p:rCtr x="-13837" y="36728"/>
                                        </p:animMotion>
                                      </p:childTnLst>
                                    </p:cTn>
                                  </p:par>
                                  <p:par>
                                    <p:cTn id="201" presetID="8" presetClass="emph" presetSubtype="0" fill="hold" grpId="1" nodeType="withEffect">
                                      <p:stCondLst>
                                        <p:cond delay="1300"/>
                                      </p:stCondLst>
                                      <p:childTnLst>
                                        <p:animRot by="10800000">
                                          <p:cBhvr>
                                            <p:cTn id="202" dur="3750" fill="hold"/>
                                            <p:tgtEl>
                                              <p:spTgt spid="76"/>
                                            </p:tgtEl>
                                            <p:attrNameLst>
                                              <p:attrName>r</p:attrName>
                                            </p:attrNameLst>
                                          </p:cBhvr>
                                        </p:animRot>
                                      </p:childTnLst>
                                    </p:cTn>
                                  </p:par>
                                  <p:par>
                                    <p:cTn id="203" presetID="1" presetClass="entr" presetSubtype="0" fill="hold" grpId="2" nodeType="withEffect">
                                      <p:stCondLst>
                                        <p:cond delay="1200"/>
                                      </p:stCondLst>
                                      <p:childTnLst>
                                        <p:set>
                                          <p:cBhvr>
                                            <p:cTn id="204" dur="1" fill="hold">
                                              <p:stCondLst>
                                                <p:cond delay="0"/>
                                              </p:stCondLst>
                                            </p:cTn>
                                            <p:tgtEl>
                                              <p:spTgt spid="77"/>
                                            </p:tgtEl>
                                            <p:attrNameLst>
                                              <p:attrName>style.visibility</p:attrName>
                                            </p:attrNameLst>
                                          </p:cBhvr>
                                          <p:to>
                                            <p:strVal val="visible"/>
                                          </p:to>
                                        </p:set>
                                      </p:childTnLst>
                                    </p:cTn>
                                  </p:par>
                                  <p:par>
                                    <p:cTn id="205" presetID="42" presetClass="path" presetSubtype="0" decel="100000" fill="hold" grpId="0" nodeType="withEffect">
                                      <p:stCondLst>
                                        <p:cond delay="1200"/>
                                      </p:stCondLst>
                                      <p:childTnLst>
                                        <p:animMotion origin="layout" path="M -3.61111E-6 -3.95062E-6 L -0.5151 1.03766 " pathEditMode="relative" rAng="0" ptsTypes="AA">
                                          <p:cBhvr>
                                            <p:cTn id="206" dur="3750" spd="-100000" fill="hold"/>
                                            <p:tgtEl>
                                              <p:spTgt spid="77"/>
                                            </p:tgtEl>
                                            <p:attrNameLst>
                                              <p:attrName>ppt_x</p:attrName>
                                              <p:attrName>ppt_y</p:attrName>
                                            </p:attrNameLst>
                                          </p:cBhvr>
                                          <p:rCtr x="-25764" y="51883"/>
                                        </p:animMotion>
                                      </p:childTnLst>
                                    </p:cTn>
                                  </p:par>
                                  <p:par>
                                    <p:cTn id="207" presetID="8" presetClass="emph" presetSubtype="0" fill="hold" grpId="1" nodeType="withEffect">
                                      <p:stCondLst>
                                        <p:cond delay="1200"/>
                                      </p:stCondLst>
                                      <p:childTnLst>
                                        <p:animRot by="21600000">
                                          <p:cBhvr>
                                            <p:cTn id="208" dur="3750" fill="hold"/>
                                            <p:tgtEl>
                                              <p:spTgt spid="77"/>
                                            </p:tgtEl>
                                            <p:attrNameLst>
                                              <p:attrName>r</p:attrName>
                                            </p:attrNameLst>
                                          </p:cBhvr>
                                        </p:animRot>
                                      </p:childTnLst>
                                    </p:cTn>
                                  </p:par>
                                  <p:par>
                                    <p:cTn id="209" presetID="1" presetClass="entr" presetSubtype="0" fill="hold" grpId="1" nodeType="withEffect">
                                      <p:stCondLst>
                                        <p:cond delay="1200"/>
                                      </p:stCondLst>
                                      <p:childTnLst>
                                        <p:set>
                                          <p:cBhvr>
                                            <p:cTn id="210" dur="1" fill="hold">
                                              <p:stCondLst>
                                                <p:cond delay="0"/>
                                              </p:stCondLst>
                                            </p:cTn>
                                            <p:tgtEl>
                                              <p:spTgt spid="75"/>
                                            </p:tgtEl>
                                            <p:attrNameLst>
                                              <p:attrName>style.visibility</p:attrName>
                                            </p:attrNameLst>
                                          </p:cBhvr>
                                          <p:to>
                                            <p:strVal val="visible"/>
                                          </p:to>
                                        </p:set>
                                      </p:childTnLst>
                                    </p:cTn>
                                  </p:par>
                                  <p:par>
                                    <p:cTn id="211" presetID="42" presetClass="path" presetSubtype="0" accel="50000" decel="50000" fill="hold" grpId="0" nodeType="withEffect">
                                      <p:stCondLst>
                                        <p:cond delay="1200"/>
                                      </p:stCondLst>
                                      <p:childTnLst>
                                        <p:animMotion origin="layout" path="M -2.22222E-6 -3.7037E-6 L 0.23941 0.8426 " pathEditMode="relative" rAng="0" ptsTypes="AA">
                                          <p:cBhvr>
                                            <p:cTn id="212" dur="3500" spd="-100000" fill="hold"/>
                                            <p:tgtEl>
                                              <p:spTgt spid="75"/>
                                            </p:tgtEl>
                                            <p:attrNameLst>
                                              <p:attrName>ppt_x</p:attrName>
                                              <p:attrName>ppt_y</p:attrName>
                                            </p:attrNameLst>
                                          </p:cBhvr>
                                          <p:rCtr x="11962" y="42130"/>
                                        </p:animMotion>
                                      </p:childTnLst>
                                    </p:cTn>
                                  </p:par>
                                  <p:par>
                                    <p:cTn id="213" presetID="1" presetClass="entr" presetSubtype="0" fill="hold" grpId="1" nodeType="withEffect">
                                      <p:stCondLst>
                                        <p:cond delay="1400"/>
                                      </p:stCondLst>
                                      <p:childTnLst>
                                        <p:set>
                                          <p:cBhvr>
                                            <p:cTn id="214" dur="1" fill="hold">
                                              <p:stCondLst>
                                                <p:cond delay="0"/>
                                              </p:stCondLst>
                                            </p:cTn>
                                            <p:tgtEl>
                                              <p:spTgt spid="69"/>
                                            </p:tgtEl>
                                            <p:attrNameLst>
                                              <p:attrName>style.visibility</p:attrName>
                                            </p:attrNameLst>
                                          </p:cBhvr>
                                          <p:to>
                                            <p:strVal val="visible"/>
                                          </p:to>
                                        </p:set>
                                      </p:childTnLst>
                                    </p:cTn>
                                  </p:par>
                                  <p:par>
                                    <p:cTn id="215" presetID="42" presetClass="path" presetSubtype="0" accel="50000" decel="50000" fill="hold" grpId="0" nodeType="withEffect">
                                      <p:stCondLst>
                                        <p:cond delay="1400"/>
                                      </p:stCondLst>
                                      <p:childTnLst>
                                        <p:animMotion origin="layout" path="M 4.44444E-6 2.22222E-6 L -0.004 -0.8608 " pathEditMode="relative" rAng="0" ptsTypes="AA">
                                          <p:cBhvr>
                                            <p:cTn id="216" dur="3500" spd="-100000" fill="hold"/>
                                            <p:tgtEl>
                                              <p:spTgt spid="69"/>
                                            </p:tgtEl>
                                            <p:attrNameLst>
                                              <p:attrName>ppt_x</p:attrName>
                                              <p:attrName>ppt_y</p:attrName>
                                            </p:attrNameLst>
                                          </p:cBhvr>
                                          <p:rCtr x="-208" y="-43056"/>
                                        </p:animMotion>
                                      </p:childTnLst>
                                    </p:cTn>
                                  </p:par>
                                  <p:par>
                                    <p:cTn id="217" presetID="1" presetClass="entr" presetSubtype="0" fill="hold" grpId="1" nodeType="withEffect">
                                      <p:stCondLst>
                                        <p:cond delay="1300"/>
                                      </p:stCondLst>
                                      <p:childTnLst>
                                        <p:set>
                                          <p:cBhvr>
                                            <p:cTn id="218" dur="1" fill="hold">
                                              <p:stCondLst>
                                                <p:cond delay="0"/>
                                              </p:stCondLst>
                                            </p:cTn>
                                            <p:tgtEl>
                                              <p:spTgt spid="70"/>
                                            </p:tgtEl>
                                            <p:attrNameLst>
                                              <p:attrName>style.visibility</p:attrName>
                                            </p:attrNameLst>
                                          </p:cBhvr>
                                          <p:to>
                                            <p:strVal val="visible"/>
                                          </p:to>
                                        </p:set>
                                      </p:childTnLst>
                                    </p:cTn>
                                  </p:par>
                                  <p:par>
                                    <p:cTn id="219" presetID="42" presetClass="path" presetSubtype="0" accel="50000" decel="50000" fill="hold" grpId="0" nodeType="withEffect">
                                      <p:stCondLst>
                                        <p:cond delay="1300"/>
                                      </p:stCondLst>
                                      <p:childTnLst>
                                        <p:animMotion origin="layout" path="M -2.22222E-6 -2.83951E-6 L 0.44028 0.19229 " pathEditMode="relative" rAng="0" ptsTypes="AA">
                                          <p:cBhvr>
                                            <p:cTn id="220" dur="3500" spd="-100000" fill="hold"/>
                                            <p:tgtEl>
                                              <p:spTgt spid="70"/>
                                            </p:tgtEl>
                                            <p:attrNameLst>
                                              <p:attrName>ppt_x</p:attrName>
                                              <p:attrName>ppt_y</p:attrName>
                                            </p:attrNameLst>
                                          </p:cBhvr>
                                          <p:rCtr x="22014" y="9599"/>
                                        </p:animMotion>
                                      </p:childTnLst>
                                    </p:cTn>
                                  </p:par>
                                  <p:par>
                                    <p:cTn id="221" presetID="41" presetClass="entr" presetSubtype="0" fill="hold" grpId="0" nodeType="withEffect">
                                      <p:stCondLst>
                                        <p:cond delay="2000"/>
                                      </p:stCondLst>
                                      <p:iterate type="lt">
                                        <p:tmPct val="14000"/>
                                      </p:iterate>
                                      <p:childTnLst>
                                        <p:set>
                                          <p:cBhvr>
                                            <p:cTn id="222" dur="1" fill="hold">
                                              <p:stCondLst>
                                                <p:cond delay="0"/>
                                              </p:stCondLst>
                                            </p:cTn>
                                            <p:tgtEl>
                                              <p:spTgt spid="151"/>
                                            </p:tgtEl>
                                            <p:attrNameLst>
                                              <p:attrName>style.visibility</p:attrName>
                                            </p:attrNameLst>
                                          </p:cBhvr>
                                          <p:to>
                                            <p:strVal val="visible"/>
                                          </p:to>
                                        </p:set>
                                        <p:anim calcmode="lin" valueType="num">
                                          <p:cBhvr>
                                            <p:cTn id="223" dur="750" fill="hold"/>
                                            <p:tgtEl>
                                              <p:spTgt spid="151"/>
                                            </p:tgtEl>
                                            <p:attrNameLst>
                                              <p:attrName>ppt_x</p:attrName>
                                            </p:attrNameLst>
                                          </p:cBhvr>
                                          <p:tavLst>
                                            <p:tav tm="0">
                                              <p:val>
                                                <p:strVal val="#ppt_x"/>
                                              </p:val>
                                            </p:tav>
                                            <p:tav tm="50000">
                                              <p:val>
                                                <p:strVal val="#ppt_x+.1"/>
                                              </p:val>
                                            </p:tav>
                                            <p:tav tm="100000">
                                              <p:val>
                                                <p:strVal val="#ppt_x"/>
                                              </p:val>
                                            </p:tav>
                                          </p:tavLst>
                                        </p:anim>
                                        <p:anim calcmode="lin" valueType="num">
                                          <p:cBhvr>
                                            <p:cTn id="224" dur="750" fill="hold"/>
                                            <p:tgtEl>
                                              <p:spTgt spid="151"/>
                                            </p:tgtEl>
                                            <p:attrNameLst>
                                              <p:attrName>ppt_y</p:attrName>
                                            </p:attrNameLst>
                                          </p:cBhvr>
                                          <p:tavLst>
                                            <p:tav tm="0">
                                              <p:val>
                                                <p:strVal val="#ppt_y"/>
                                              </p:val>
                                            </p:tav>
                                            <p:tav tm="100000">
                                              <p:val>
                                                <p:strVal val="#ppt_y"/>
                                              </p:val>
                                            </p:tav>
                                          </p:tavLst>
                                        </p:anim>
                                        <p:anim calcmode="lin" valueType="num">
                                          <p:cBhvr>
                                            <p:cTn id="225" dur="750" fill="hold"/>
                                            <p:tgtEl>
                                              <p:spTgt spid="151"/>
                                            </p:tgtEl>
                                            <p:attrNameLst>
                                              <p:attrName>ppt_h</p:attrName>
                                            </p:attrNameLst>
                                          </p:cBhvr>
                                          <p:tavLst>
                                            <p:tav tm="0">
                                              <p:val>
                                                <p:strVal val="#ppt_h/10"/>
                                              </p:val>
                                            </p:tav>
                                            <p:tav tm="50000">
                                              <p:val>
                                                <p:strVal val="#ppt_h+.01"/>
                                              </p:val>
                                            </p:tav>
                                            <p:tav tm="100000">
                                              <p:val>
                                                <p:strVal val="#ppt_h"/>
                                              </p:val>
                                            </p:tav>
                                          </p:tavLst>
                                        </p:anim>
                                        <p:anim calcmode="lin" valueType="num">
                                          <p:cBhvr>
                                            <p:cTn id="226" dur="750" fill="hold"/>
                                            <p:tgtEl>
                                              <p:spTgt spid="151"/>
                                            </p:tgtEl>
                                            <p:attrNameLst>
                                              <p:attrName>ppt_w</p:attrName>
                                            </p:attrNameLst>
                                          </p:cBhvr>
                                          <p:tavLst>
                                            <p:tav tm="0">
                                              <p:val>
                                                <p:strVal val="#ppt_w/10"/>
                                              </p:val>
                                            </p:tav>
                                            <p:tav tm="50000">
                                              <p:val>
                                                <p:strVal val="#ppt_w+.01"/>
                                              </p:val>
                                            </p:tav>
                                            <p:tav tm="100000">
                                              <p:val>
                                                <p:strVal val="#ppt_w"/>
                                              </p:val>
                                            </p:tav>
                                          </p:tavLst>
                                        </p:anim>
                                        <p:animEffect transition="in" filter="fade">
                                          <p:cBhvr>
                                            <p:cTn id="227" dur="750" tmFilter="0,0; .5, 1; 1, 1"/>
                                            <p:tgtEl>
                                              <p:spTgt spid="151"/>
                                            </p:tgtEl>
                                          </p:cBhvr>
                                        </p:animEffect>
                                      </p:childTnLst>
                                    </p:cTn>
                                  </p:par>
                                  <p:par>
                                    <p:cTn id="228" presetID="12" presetClass="entr" presetSubtype="8" fill="hold" grpId="0" nodeType="withEffect">
                                      <p:stCondLst>
                                        <p:cond delay="2500"/>
                                      </p:stCondLst>
                                      <p:iterate type="lt">
                                        <p:tmPct val="10000"/>
                                      </p:iterate>
                                      <p:childTnLst>
                                        <p:set>
                                          <p:cBhvr>
                                            <p:cTn id="229" dur="1" fill="hold">
                                              <p:stCondLst>
                                                <p:cond delay="0"/>
                                              </p:stCondLst>
                                            </p:cTn>
                                            <p:tgtEl>
                                              <p:spTgt spid="150"/>
                                            </p:tgtEl>
                                            <p:attrNameLst>
                                              <p:attrName>style.visibility</p:attrName>
                                            </p:attrNameLst>
                                          </p:cBhvr>
                                          <p:to>
                                            <p:strVal val="visible"/>
                                          </p:to>
                                        </p:set>
                                        <p:anim calcmode="lin" valueType="num">
                                          <p:cBhvr additive="base">
                                            <p:cTn id="230" dur="500"/>
                                            <p:tgtEl>
                                              <p:spTgt spid="150"/>
                                            </p:tgtEl>
                                            <p:attrNameLst>
                                              <p:attrName>ppt_x</p:attrName>
                                            </p:attrNameLst>
                                          </p:cBhvr>
                                          <p:tavLst>
                                            <p:tav tm="0">
                                              <p:val>
                                                <p:strVal val="#ppt_x-#ppt_w*1.125000"/>
                                              </p:val>
                                            </p:tav>
                                            <p:tav tm="100000">
                                              <p:val>
                                                <p:strVal val="#ppt_x"/>
                                              </p:val>
                                            </p:tav>
                                          </p:tavLst>
                                        </p:anim>
                                        <p:animEffect transition="in" filter="wipe(right)">
                                          <p:cBhvr>
                                            <p:cTn id="231" dur="500"/>
                                            <p:tgtEl>
                                              <p:spTgt spid="150"/>
                                            </p:tgtEl>
                                          </p:cBhvr>
                                        </p:animEffect>
                                      </p:childTnLst>
                                    </p:cTn>
                                  </p:par>
                                  <p:par>
                                    <p:cTn id="232" presetID="42" presetClass="entr" presetSubtype="0" fill="hold" grpId="0" nodeType="withEffect">
                                      <p:stCondLst>
                                        <p:cond delay="3000"/>
                                      </p:stCondLst>
                                      <p:childTnLst>
                                        <p:set>
                                          <p:cBhvr>
                                            <p:cTn id="233" dur="1" fill="hold">
                                              <p:stCondLst>
                                                <p:cond delay="0"/>
                                              </p:stCondLst>
                                            </p:cTn>
                                            <p:tgtEl>
                                              <p:spTgt spid="152"/>
                                            </p:tgtEl>
                                            <p:attrNameLst>
                                              <p:attrName>style.visibility</p:attrName>
                                            </p:attrNameLst>
                                          </p:cBhvr>
                                          <p:to>
                                            <p:strVal val="visible"/>
                                          </p:to>
                                        </p:set>
                                        <p:animEffect transition="in" filter="fade">
                                          <p:cBhvr>
                                            <p:cTn id="234" dur="500"/>
                                            <p:tgtEl>
                                              <p:spTgt spid="152"/>
                                            </p:tgtEl>
                                          </p:cBhvr>
                                        </p:animEffect>
                                        <p:anim calcmode="lin" valueType="num">
                                          <p:cBhvr>
                                            <p:cTn id="235" dur="500" fill="hold"/>
                                            <p:tgtEl>
                                              <p:spTgt spid="152"/>
                                            </p:tgtEl>
                                            <p:attrNameLst>
                                              <p:attrName>ppt_x</p:attrName>
                                            </p:attrNameLst>
                                          </p:cBhvr>
                                          <p:tavLst>
                                            <p:tav tm="0">
                                              <p:val>
                                                <p:strVal val="#ppt_x"/>
                                              </p:val>
                                            </p:tav>
                                            <p:tav tm="100000">
                                              <p:val>
                                                <p:strVal val="#ppt_x"/>
                                              </p:val>
                                            </p:tav>
                                          </p:tavLst>
                                        </p:anim>
                                        <p:anim calcmode="lin" valueType="num">
                                          <p:cBhvr>
                                            <p:cTn id="236" dur="500" fill="hold"/>
                                            <p:tgtEl>
                                              <p:spTgt spid="152"/>
                                            </p:tgtEl>
                                            <p:attrNameLst>
                                              <p:attrName>ppt_y</p:attrName>
                                            </p:attrNameLst>
                                          </p:cBhvr>
                                          <p:tavLst>
                                            <p:tav tm="0">
                                              <p:val>
                                                <p:strVal val="#ppt_y+.1"/>
                                              </p:val>
                                            </p:tav>
                                            <p:tav tm="100000">
                                              <p:val>
                                                <p:strVal val="#ppt_y"/>
                                              </p:val>
                                            </p:tav>
                                          </p:tavLst>
                                        </p:anim>
                                      </p:childTnLst>
                                    </p:cTn>
                                  </p:par>
                                  <p:par>
                                    <p:cTn id="237" presetID="10" presetClass="entr" presetSubtype="0" fill="hold" grpId="0" nodeType="withEffect">
                                      <p:stCondLst>
                                        <p:cond delay="100"/>
                                      </p:stCondLst>
                                      <p:childTnLst>
                                        <p:set>
                                          <p:cBhvr>
                                            <p:cTn id="238" dur="1" fill="hold">
                                              <p:stCondLst>
                                                <p:cond delay="0"/>
                                              </p:stCondLst>
                                            </p:cTn>
                                            <p:tgtEl>
                                              <p:spTgt spid="54"/>
                                            </p:tgtEl>
                                            <p:attrNameLst>
                                              <p:attrName>style.visibility</p:attrName>
                                            </p:attrNameLst>
                                          </p:cBhvr>
                                          <p:to>
                                            <p:strVal val="visible"/>
                                          </p:to>
                                        </p:set>
                                        <p:animEffect transition="in" filter="fade">
                                          <p:cBhvr>
                                            <p:cTn id="23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1" grpId="0" animBg="1"/>
          <p:bldP spid="25" grpId="0" animBg="1"/>
          <p:bldP spid="23" grpId="0" animBg="1"/>
          <p:bldP spid="18" grpId="0" animBg="1"/>
          <p:bldP spid="16" grpId="0" animBg="1"/>
          <p:bldP spid="28"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3" grpId="1" animBg="1"/>
          <p:bldP spid="44" grpId="0" animBg="1"/>
          <p:bldP spid="44" grpId="1" animBg="1"/>
          <p:bldP spid="45" grpId="0" animBg="1"/>
          <p:bldP spid="45" grpId="1" animBg="1"/>
          <p:bldP spid="46" grpId="0" animBg="1"/>
          <p:bldP spid="47" grpId="0" animBg="1"/>
          <p:bldP spid="48" grpId="0" animBg="1"/>
          <p:bldP spid="49"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8" grpId="1" animBg="1"/>
          <p:bldP spid="69" grpId="0" animBg="1"/>
          <p:bldP spid="69" grpId="1" animBg="1"/>
          <p:bldP spid="70" grpId="0" animBg="1"/>
          <p:bldP spid="70" grpId="1" animBg="1"/>
          <p:bldP spid="71" grpId="0" animBg="1"/>
          <p:bldP spid="71" grpId="1" animBg="1"/>
          <p:bldP spid="71" grpId="2" animBg="1"/>
          <p:bldP spid="72" grpId="0" animBg="1"/>
          <p:bldP spid="72" grpId="1" animBg="1"/>
          <p:bldP spid="72" grpId="2" animBg="1"/>
          <p:bldP spid="73" grpId="0" animBg="1"/>
          <p:bldP spid="73" grpId="1" animBg="1"/>
          <p:bldP spid="73" grpId="2" animBg="1"/>
          <p:bldP spid="74" grpId="0" animBg="1"/>
          <p:bldP spid="74" grpId="1" animBg="1"/>
          <p:bldP spid="74" grpId="2" animBg="1"/>
          <p:bldP spid="75" grpId="0" animBg="1"/>
          <p:bldP spid="75" grpId="1" animBg="1"/>
          <p:bldP spid="76" grpId="0" animBg="1"/>
          <p:bldP spid="76" grpId="1" animBg="1"/>
          <p:bldP spid="76" grpId="2" animBg="1"/>
          <p:bldP spid="77" grpId="0" animBg="1"/>
          <p:bldP spid="77" grpId="1" animBg="1"/>
          <p:bldP spid="77" grpId="2" animBg="1"/>
          <p:bldP spid="150" grpId="0"/>
          <p:bldP spid="151" grpId="0"/>
          <p:bldP spid="15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53" presetClass="entr" presetSubtype="16" fill="hold" grpId="0" nodeType="withEffect">
                                      <p:stCondLst>
                                        <p:cond delay="55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grpId="0" nodeType="withEffect">
                                      <p:stCondLst>
                                        <p:cond delay="57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par>
                                    <p:cTn id="36" presetID="53" presetClass="entr" presetSubtype="16" fill="hold" grpId="0" nodeType="withEffect">
                                      <p:stCondLst>
                                        <p:cond delay="55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par>
                                    <p:cTn id="41" presetID="53" presetClass="entr" presetSubtype="16" fill="hold" grpId="0" nodeType="withEffect">
                                      <p:stCondLst>
                                        <p:cond delay="57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par>
                                    <p:cTn id="46" presetID="53" presetClass="entr" presetSubtype="16" fill="hold" grpId="0" nodeType="withEffect">
                                      <p:stCondLst>
                                        <p:cond delay="55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grpId="0" nodeType="withEffect">
                                      <p:stCondLst>
                                        <p:cond delay="50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grpId="0" nodeType="withEffect">
                                      <p:stCondLst>
                                        <p:cond delay="55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580"/>
                                      </p:stCondLst>
                                      <p:childTnLst>
                                        <p:set>
                                          <p:cBhvr>
                                            <p:cTn id="62" dur="1" fill="hold">
                                              <p:stCondLst>
                                                <p:cond delay="0"/>
                                              </p:stCondLst>
                                            </p:cTn>
                                            <p:tgtEl>
                                              <p:spTgt spid="38"/>
                                            </p:tgtEl>
                                            <p:attrNameLst>
                                              <p:attrName>style.visibility</p:attrName>
                                            </p:attrNameLst>
                                          </p:cBhvr>
                                          <p:to>
                                            <p:strVal val="visible"/>
                                          </p:to>
                                        </p:set>
                                        <p:anim calcmode="lin" valueType="num">
                                          <p:cBhvr>
                                            <p:cTn id="63" dur="500" fill="hold"/>
                                            <p:tgtEl>
                                              <p:spTgt spid="38"/>
                                            </p:tgtEl>
                                            <p:attrNameLst>
                                              <p:attrName>ppt_w</p:attrName>
                                            </p:attrNameLst>
                                          </p:cBhvr>
                                          <p:tavLst>
                                            <p:tav tm="0">
                                              <p:val>
                                                <p:fltVal val="0"/>
                                              </p:val>
                                            </p:tav>
                                            <p:tav tm="100000">
                                              <p:val>
                                                <p:strVal val="#ppt_w"/>
                                              </p:val>
                                            </p:tav>
                                          </p:tavLst>
                                        </p:anim>
                                        <p:anim calcmode="lin" valueType="num">
                                          <p:cBhvr>
                                            <p:cTn id="64" dur="500" fill="hold"/>
                                            <p:tgtEl>
                                              <p:spTgt spid="38"/>
                                            </p:tgtEl>
                                            <p:attrNameLst>
                                              <p:attrName>ppt_h</p:attrName>
                                            </p:attrNameLst>
                                          </p:cBhvr>
                                          <p:tavLst>
                                            <p:tav tm="0">
                                              <p:val>
                                                <p:fltVal val="0"/>
                                              </p:val>
                                            </p:tav>
                                            <p:tav tm="100000">
                                              <p:val>
                                                <p:strVal val="#ppt_h"/>
                                              </p:val>
                                            </p:tav>
                                          </p:tavLst>
                                        </p:anim>
                                        <p:animEffect transition="in" filter="fade">
                                          <p:cBhvr>
                                            <p:cTn id="65" dur="500"/>
                                            <p:tgtEl>
                                              <p:spTgt spid="38"/>
                                            </p:tgtEl>
                                          </p:cBhvr>
                                        </p:animEffect>
                                      </p:childTnLst>
                                    </p:cTn>
                                  </p:par>
                                  <p:par>
                                    <p:cTn id="66" presetID="22" presetClass="entr" presetSubtype="4" fill="hold" grpId="0" nodeType="withEffect">
                                      <p:stCondLst>
                                        <p:cond delay="100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par>
                                    <p:cTn id="69" presetID="22" presetClass="entr" presetSubtype="8" fill="hold" grpId="0" nodeType="withEffect">
                                      <p:stCondLst>
                                        <p:cond delay="1000"/>
                                      </p:stCondLst>
                                      <p:childTnLst>
                                        <p:set>
                                          <p:cBhvr>
                                            <p:cTn id="70" dur="1" fill="hold">
                                              <p:stCondLst>
                                                <p:cond delay="0"/>
                                              </p:stCondLst>
                                            </p:cTn>
                                            <p:tgtEl>
                                              <p:spTgt spid="34"/>
                                            </p:tgtEl>
                                            <p:attrNameLst>
                                              <p:attrName>style.visibility</p:attrName>
                                            </p:attrNameLst>
                                          </p:cBhvr>
                                          <p:to>
                                            <p:strVal val="visible"/>
                                          </p:to>
                                        </p:set>
                                        <p:animEffect transition="in" filter="wipe(left)">
                                          <p:cBhvr>
                                            <p:cTn id="71" dur="500"/>
                                            <p:tgtEl>
                                              <p:spTgt spid="34"/>
                                            </p:tgtEl>
                                          </p:cBhvr>
                                        </p:animEffect>
                                      </p:childTnLst>
                                    </p:cTn>
                                  </p:par>
                                  <p:par>
                                    <p:cTn id="72" presetID="22" presetClass="entr" presetSubtype="4" fill="hold" grpId="0" nodeType="withEffect">
                                      <p:stCondLst>
                                        <p:cond delay="1000"/>
                                      </p:stCondLst>
                                      <p:childTnLst>
                                        <p:set>
                                          <p:cBhvr>
                                            <p:cTn id="73" dur="1" fill="hold">
                                              <p:stCondLst>
                                                <p:cond delay="0"/>
                                              </p:stCondLst>
                                            </p:cTn>
                                            <p:tgtEl>
                                              <p:spTgt spid="32"/>
                                            </p:tgtEl>
                                            <p:attrNameLst>
                                              <p:attrName>style.visibility</p:attrName>
                                            </p:attrNameLst>
                                          </p:cBhvr>
                                          <p:to>
                                            <p:strVal val="visible"/>
                                          </p:to>
                                        </p:set>
                                        <p:animEffect transition="in" filter="wipe(down)">
                                          <p:cBhvr>
                                            <p:cTn id="74" dur="500"/>
                                            <p:tgtEl>
                                              <p:spTgt spid="32"/>
                                            </p:tgtEl>
                                          </p:cBhvr>
                                        </p:animEffect>
                                      </p:childTnLst>
                                    </p:cTn>
                                  </p:par>
                                  <p:par>
                                    <p:cTn id="75" presetID="22" presetClass="entr" presetSubtype="8" fill="hold" grpId="0" nodeType="withEffect">
                                      <p:stCondLst>
                                        <p:cond delay="1000"/>
                                      </p:stCondLst>
                                      <p:childTnLst>
                                        <p:set>
                                          <p:cBhvr>
                                            <p:cTn id="76" dur="1" fill="hold">
                                              <p:stCondLst>
                                                <p:cond delay="0"/>
                                              </p:stCondLst>
                                            </p:cTn>
                                            <p:tgtEl>
                                              <p:spTgt spid="33"/>
                                            </p:tgtEl>
                                            <p:attrNameLst>
                                              <p:attrName>style.visibility</p:attrName>
                                            </p:attrNameLst>
                                          </p:cBhvr>
                                          <p:to>
                                            <p:strVal val="visible"/>
                                          </p:to>
                                        </p:set>
                                        <p:animEffect transition="in" filter="wipe(left)">
                                          <p:cBhvr>
                                            <p:cTn id="77" dur="500"/>
                                            <p:tgtEl>
                                              <p:spTgt spid="33"/>
                                            </p:tgtEl>
                                          </p:cBhvr>
                                        </p:animEffect>
                                      </p:childTnLst>
                                    </p:cTn>
                                  </p:par>
                                  <p:par>
                                    <p:cTn id="78" presetID="22" presetClass="entr" presetSubtype="2"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wipe(righ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fade">
                                          <p:cBhvr>
                                            <p:cTn id="83" dur="500"/>
                                            <p:tgtEl>
                                              <p:spTgt spid="46"/>
                                            </p:tgtEl>
                                          </p:cBhvr>
                                        </p:animEffect>
                                      </p:childTnLst>
                                    </p:cTn>
                                  </p:par>
                                  <p:par>
                                    <p:cTn id="84" presetID="10" presetClass="entr" presetSubtype="0" fill="hold" grpId="0" nodeType="withEffect">
                                      <p:stCondLst>
                                        <p:cond delay="100"/>
                                      </p:stCondLst>
                                      <p:childTnLst>
                                        <p:set>
                                          <p:cBhvr>
                                            <p:cTn id="85" dur="1" fill="hold">
                                              <p:stCondLst>
                                                <p:cond delay="0"/>
                                              </p:stCondLst>
                                            </p:cTn>
                                            <p:tgtEl>
                                              <p:spTgt spid="55"/>
                                            </p:tgtEl>
                                            <p:attrNameLst>
                                              <p:attrName>style.visibility</p:attrName>
                                            </p:attrNameLst>
                                          </p:cBhvr>
                                          <p:to>
                                            <p:strVal val="visible"/>
                                          </p:to>
                                        </p:set>
                                        <p:animEffect transition="in" filter="fade">
                                          <p:cBhvr>
                                            <p:cTn id="86" dur="500"/>
                                            <p:tgtEl>
                                              <p:spTgt spid="55"/>
                                            </p:tgtEl>
                                          </p:cBhvr>
                                        </p:animEffect>
                                      </p:childTnLst>
                                    </p:cTn>
                                  </p:par>
                                  <p:par>
                                    <p:cTn id="87" presetID="10" presetClass="entr" presetSubtype="0" fill="hold" grpId="0" nodeType="withEffect">
                                      <p:stCondLst>
                                        <p:cond delay="15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par>
                                    <p:cTn id="90" presetID="10" presetClass="entr" presetSubtype="0" fill="hold" grpId="0" nodeType="withEffect">
                                      <p:stCondLst>
                                        <p:cond delay="10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500"/>
                                            <p:tgtEl>
                                              <p:spTgt spid="49"/>
                                            </p:tgtEl>
                                          </p:cBhvr>
                                        </p:animEffect>
                                      </p:childTnLst>
                                    </p:cTn>
                                  </p:par>
                                  <p:par>
                                    <p:cTn id="93" presetID="10" presetClass="entr" presetSubtype="0" fill="hold" grpId="0" nodeType="withEffect">
                                      <p:stCondLst>
                                        <p:cond delay="150"/>
                                      </p:stCondLst>
                                      <p:childTnLst>
                                        <p:set>
                                          <p:cBhvr>
                                            <p:cTn id="94" dur="1" fill="hold">
                                              <p:stCondLst>
                                                <p:cond delay="0"/>
                                              </p:stCondLst>
                                            </p:cTn>
                                            <p:tgtEl>
                                              <p:spTgt spid="51"/>
                                            </p:tgtEl>
                                            <p:attrNameLst>
                                              <p:attrName>style.visibility</p:attrName>
                                            </p:attrNameLst>
                                          </p:cBhvr>
                                          <p:to>
                                            <p:strVal val="visible"/>
                                          </p:to>
                                        </p:set>
                                        <p:animEffect transition="in" filter="fade">
                                          <p:cBhvr>
                                            <p:cTn id="95" dur="500"/>
                                            <p:tgtEl>
                                              <p:spTgt spid="51"/>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47"/>
                                            </p:tgtEl>
                                            <p:attrNameLst>
                                              <p:attrName>style.visibility</p:attrName>
                                            </p:attrNameLst>
                                          </p:cBhvr>
                                          <p:to>
                                            <p:strVal val="visible"/>
                                          </p:to>
                                        </p:set>
                                        <p:animEffect transition="in" filter="fade">
                                          <p:cBhvr>
                                            <p:cTn id="98" dur="500"/>
                                            <p:tgtEl>
                                              <p:spTgt spid="47"/>
                                            </p:tgtEl>
                                          </p:cBhvr>
                                        </p:animEffect>
                                      </p:childTnLst>
                                    </p:cTn>
                                  </p:par>
                                  <p:par>
                                    <p:cTn id="99" presetID="10" presetClass="entr" presetSubtype="0" fill="hold" grpId="0" nodeType="withEffect">
                                      <p:stCondLst>
                                        <p:cond delay="150"/>
                                      </p:stCondLst>
                                      <p:childTnLst>
                                        <p:set>
                                          <p:cBhvr>
                                            <p:cTn id="100" dur="1" fill="hold">
                                              <p:stCondLst>
                                                <p:cond delay="0"/>
                                              </p:stCondLst>
                                            </p:cTn>
                                            <p:tgtEl>
                                              <p:spTgt spid="52"/>
                                            </p:tgtEl>
                                            <p:attrNameLst>
                                              <p:attrName>style.visibility</p:attrName>
                                            </p:attrNameLst>
                                          </p:cBhvr>
                                          <p:to>
                                            <p:strVal val="visible"/>
                                          </p:to>
                                        </p:set>
                                        <p:animEffect transition="in" filter="fade">
                                          <p:cBhvr>
                                            <p:cTn id="101" dur="500"/>
                                            <p:tgtEl>
                                              <p:spTgt spid="52"/>
                                            </p:tgtEl>
                                          </p:cBhvr>
                                        </p:animEffect>
                                      </p:childTnLst>
                                    </p:cTn>
                                  </p:par>
                                  <p:par>
                                    <p:cTn id="102" presetID="10" presetClass="entr" presetSubtype="0" fill="hold" grpId="0" nodeType="withEffect">
                                      <p:stCondLst>
                                        <p:cond delay="10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500"/>
                                            <p:tgtEl>
                                              <p:spTgt spid="53"/>
                                            </p:tgtEl>
                                          </p:cBhvr>
                                        </p:animEffect>
                                      </p:childTnLst>
                                    </p:cTn>
                                  </p:par>
                                  <p:par>
                                    <p:cTn id="105" presetID="53" presetClass="entr" presetSubtype="16" fill="hold" grpId="0" nodeType="withEffect">
                                      <p:stCondLst>
                                        <p:cond delay="500"/>
                                      </p:stCondLst>
                                      <p:childTnLst>
                                        <p:set>
                                          <p:cBhvr>
                                            <p:cTn id="106" dur="1" fill="hold">
                                              <p:stCondLst>
                                                <p:cond delay="0"/>
                                              </p:stCondLst>
                                            </p:cTn>
                                            <p:tgtEl>
                                              <p:spTgt spid="67"/>
                                            </p:tgtEl>
                                            <p:attrNameLst>
                                              <p:attrName>style.visibility</p:attrName>
                                            </p:attrNameLst>
                                          </p:cBhvr>
                                          <p:to>
                                            <p:strVal val="visible"/>
                                          </p:to>
                                        </p:set>
                                        <p:anim calcmode="lin" valueType="num">
                                          <p:cBhvr>
                                            <p:cTn id="107" dur="500" fill="hold"/>
                                            <p:tgtEl>
                                              <p:spTgt spid="67"/>
                                            </p:tgtEl>
                                            <p:attrNameLst>
                                              <p:attrName>ppt_w</p:attrName>
                                            </p:attrNameLst>
                                          </p:cBhvr>
                                          <p:tavLst>
                                            <p:tav tm="0">
                                              <p:val>
                                                <p:fltVal val="0"/>
                                              </p:val>
                                            </p:tav>
                                            <p:tav tm="100000">
                                              <p:val>
                                                <p:strVal val="#ppt_w"/>
                                              </p:val>
                                            </p:tav>
                                          </p:tavLst>
                                        </p:anim>
                                        <p:anim calcmode="lin" valueType="num">
                                          <p:cBhvr>
                                            <p:cTn id="108" dur="500" fill="hold"/>
                                            <p:tgtEl>
                                              <p:spTgt spid="67"/>
                                            </p:tgtEl>
                                            <p:attrNameLst>
                                              <p:attrName>ppt_h</p:attrName>
                                            </p:attrNameLst>
                                          </p:cBhvr>
                                          <p:tavLst>
                                            <p:tav tm="0">
                                              <p:val>
                                                <p:fltVal val="0"/>
                                              </p:val>
                                            </p:tav>
                                            <p:tav tm="100000">
                                              <p:val>
                                                <p:strVal val="#ppt_h"/>
                                              </p:val>
                                            </p:tav>
                                          </p:tavLst>
                                        </p:anim>
                                        <p:animEffect transition="in" filter="fade">
                                          <p:cBhvr>
                                            <p:cTn id="109" dur="500"/>
                                            <p:tgtEl>
                                              <p:spTgt spid="67"/>
                                            </p:tgtEl>
                                          </p:cBhvr>
                                        </p:animEffect>
                                      </p:childTnLst>
                                    </p:cTn>
                                  </p:par>
                                  <p:par>
                                    <p:cTn id="110" presetID="53" presetClass="entr" presetSubtype="16" fill="hold" grpId="0" nodeType="withEffect">
                                      <p:stCondLst>
                                        <p:cond delay="600"/>
                                      </p:stCondLst>
                                      <p:childTnLst>
                                        <p:set>
                                          <p:cBhvr>
                                            <p:cTn id="111" dur="1" fill="hold">
                                              <p:stCondLst>
                                                <p:cond delay="0"/>
                                              </p:stCondLst>
                                            </p:cTn>
                                            <p:tgtEl>
                                              <p:spTgt spid="65"/>
                                            </p:tgtEl>
                                            <p:attrNameLst>
                                              <p:attrName>style.visibility</p:attrName>
                                            </p:attrNameLst>
                                          </p:cBhvr>
                                          <p:to>
                                            <p:strVal val="visible"/>
                                          </p:to>
                                        </p:set>
                                        <p:anim calcmode="lin" valueType="num">
                                          <p:cBhvr>
                                            <p:cTn id="112" dur="500" fill="hold"/>
                                            <p:tgtEl>
                                              <p:spTgt spid="65"/>
                                            </p:tgtEl>
                                            <p:attrNameLst>
                                              <p:attrName>ppt_w</p:attrName>
                                            </p:attrNameLst>
                                          </p:cBhvr>
                                          <p:tavLst>
                                            <p:tav tm="0">
                                              <p:val>
                                                <p:fltVal val="0"/>
                                              </p:val>
                                            </p:tav>
                                            <p:tav tm="100000">
                                              <p:val>
                                                <p:strVal val="#ppt_w"/>
                                              </p:val>
                                            </p:tav>
                                          </p:tavLst>
                                        </p:anim>
                                        <p:anim calcmode="lin" valueType="num">
                                          <p:cBhvr>
                                            <p:cTn id="113" dur="500" fill="hold"/>
                                            <p:tgtEl>
                                              <p:spTgt spid="65"/>
                                            </p:tgtEl>
                                            <p:attrNameLst>
                                              <p:attrName>ppt_h</p:attrName>
                                            </p:attrNameLst>
                                          </p:cBhvr>
                                          <p:tavLst>
                                            <p:tav tm="0">
                                              <p:val>
                                                <p:fltVal val="0"/>
                                              </p:val>
                                            </p:tav>
                                            <p:tav tm="100000">
                                              <p:val>
                                                <p:strVal val="#ppt_h"/>
                                              </p:val>
                                            </p:tav>
                                          </p:tavLst>
                                        </p:anim>
                                        <p:animEffect transition="in" filter="fade">
                                          <p:cBhvr>
                                            <p:cTn id="114" dur="500"/>
                                            <p:tgtEl>
                                              <p:spTgt spid="65"/>
                                            </p:tgtEl>
                                          </p:cBhvr>
                                        </p:animEffect>
                                      </p:childTnLst>
                                    </p:cTn>
                                  </p:par>
                                  <p:par>
                                    <p:cTn id="115" presetID="53" presetClass="entr" presetSubtype="16" fill="hold" grpId="0" nodeType="withEffect">
                                      <p:stCondLst>
                                        <p:cond delay="500"/>
                                      </p:stCondLst>
                                      <p:childTnLst>
                                        <p:set>
                                          <p:cBhvr>
                                            <p:cTn id="116" dur="1" fill="hold">
                                              <p:stCondLst>
                                                <p:cond delay="0"/>
                                              </p:stCondLst>
                                            </p:cTn>
                                            <p:tgtEl>
                                              <p:spTgt spid="64"/>
                                            </p:tgtEl>
                                            <p:attrNameLst>
                                              <p:attrName>style.visibility</p:attrName>
                                            </p:attrNameLst>
                                          </p:cBhvr>
                                          <p:to>
                                            <p:strVal val="visible"/>
                                          </p:to>
                                        </p:set>
                                        <p:anim calcmode="lin" valueType="num">
                                          <p:cBhvr>
                                            <p:cTn id="117" dur="500" fill="hold"/>
                                            <p:tgtEl>
                                              <p:spTgt spid="64"/>
                                            </p:tgtEl>
                                            <p:attrNameLst>
                                              <p:attrName>ppt_w</p:attrName>
                                            </p:attrNameLst>
                                          </p:cBhvr>
                                          <p:tavLst>
                                            <p:tav tm="0">
                                              <p:val>
                                                <p:fltVal val="0"/>
                                              </p:val>
                                            </p:tav>
                                            <p:tav tm="100000">
                                              <p:val>
                                                <p:strVal val="#ppt_w"/>
                                              </p:val>
                                            </p:tav>
                                          </p:tavLst>
                                        </p:anim>
                                        <p:anim calcmode="lin" valueType="num">
                                          <p:cBhvr>
                                            <p:cTn id="118" dur="500" fill="hold"/>
                                            <p:tgtEl>
                                              <p:spTgt spid="64"/>
                                            </p:tgtEl>
                                            <p:attrNameLst>
                                              <p:attrName>ppt_h</p:attrName>
                                            </p:attrNameLst>
                                          </p:cBhvr>
                                          <p:tavLst>
                                            <p:tav tm="0">
                                              <p:val>
                                                <p:fltVal val="0"/>
                                              </p:val>
                                            </p:tav>
                                            <p:tav tm="100000">
                                              <p:val>
                                                <p:strVal val="#ppt_h"/>
                                              </p:val>
                                            </p:tav>
                                          </p:tavLst>
                                        </p:anim>
                                        <p:animEffect transition="in" filter="fade">
                                          <p:cBhvr>
                                            <p:cTn id="119" dur="500"/>
                                            <p:tgtEl>
                                              <p:spTgt spid="64"/>
                                            </p:tgtEl>
                                          </p:cBhvr>
                                        </p:animEffect>
                                      </p:childTnLst>
                                    </p:cTn>
                                  </p:par>
                                  <p:par>
                                    <p:cTn id="120" presetID="53" presetClass="entr" presetSubtype="16" fill="hold" grpId="0" nodeType="withEffect">
                                      <p:stCondLst>
                                        <p:cond delay="600"/>
                                      </p:stCondLst>
                                      <p:childTnLst>
                                        <p:set>
                                          <p:cBhvr>
                                            <p:cTn id="121" dur="1" fill="hold">
                                              <p:stCondLst>
                                                <p:cond delay="0"/>
                                              </p:stCondLst>
                                            </p:cTn>
                                            <p:tgtEl>
                                              <p:spTgt spid="66"/>
                                            </p:tgtEl>
                                            <p:attrNameLst>
                                              <p:attrName>style.visibility</p:attrName>
                                            </p:attrNameLst>
                                          </p:cBhvr>
                                          <p:to>
                                            <p:strVal val="visible"/>
                                          </p:to>
                                        </p:set>
                                        <p:anim calcmode="lin" valueType="num">
                                          <p:cBhvr>
                                            <p:cTn id="122" dur="500" fill="hold"/>
                                            <p:tgtEl>
                                              <p:spTgt spid="66"/>
                                            </p:tgtEl>
                                            <p:attrNameLst>
                                              <p:attrName>ppt_w</p:attrName>
                                            </p:attrNameLst>
                                          </p:cBhvr>
                                          <p:tavLst>
                                            <p:tav tm="0">
                                              <p:val>
                                                <p:fltVal val="0"/>
                                              </p:val>
                                            </p:tav>
                                            <p:tav tm="100000">
                                              <p:val>
                                                <p:strVal val="#ppt_w"/>
                                              </p:val>
                                            </p:tav>
                                          </p:tavLst>
                                        </p:anim>
                                        <p:anim calcmode="lin" valueType="num">
                                          <p:cBhvr>
                                            <p:cTn id="123" dur="500" fill="hold"/>
                                            <p:tgtEl>
                                              <p:spTgt spid="66"/>
                                            </p:tgtEl>
                                            <p:attrNameLst>
                                              <p:attrName>ppt_h</p:attrName>
                                            </p:attrNameLst>
                                          </p:cBhvr>
                                          <p:tavLst>
                                            <p:tav tm="0">
                                              <p:val>
                                                <p:fltVal val="0"/>
                                              </p:val>
                                            </p:tav>
                                            <p:tav tm="100000">
                                              <p:val>
                                                <p:strVal val="#ppt_h"/>
                                              </p:val>
                                            </p:tav>
                                          </p:tavLst>
                                        </p:anim>
                                        <p:animEffect transition="in" filter="fade">
                                          <p:cBhvr>
                                            <p:cTn id="124" dur="500"/>
                                            <p:tgtEl>
                                              <p:spTgt spid="66"/>
                                            </p:tgtEl>
                                          </p:cBhvr>
                                        </p:animEffect>
                                      </p:childTnLst>
                                    </p:cTn>
                                  </p:par>
                                  <p:par>
                                    <p:cTn id="125" presetID="53" presetClass="entr" presetSubtype="16" fill="hold" grpId="0" nodeType="withEffect">
                                      <p:stCondLst>
                                        <p:cond delay="500"/>
                                      </p:stCondLst>
                                      <p:childTnLst>
                                        <p:set>
                                          <p:cBhvr>
                                            <p:cTn id="126" dur="1" fill="hold">
                                              <p:stCondLst>
                                                <p:cond delay="0"/>
                                              </p:stCondLst>
                                            </p:cTn>
                                            <p:tgtEl>
                                              <p:spTgt spid="63"/>
                                            </p:tgtEl>
                                            <p:attrNameLst>
                                              <p:attrName>style.visibility</p:attrName>
                                            </p:attrNameLst>
                                          </p:cBhvr>
                                          <p:to>
                                            <p:strVal val="visible"/>
                                          </p:to>
                                        </p:set>
                                        <p:anim calcmode="lin" valueType="num">
                                          <p:cBhvr>
                                            <p:cTn id="127" dur="500" fill="hold"/>
                                            <p:tgtEl>
                                              <p:spTgt spid="63"/>
                                            </p:tgtEl>
                                            <p:attrNameLst>
                                              <p:attrName>ppt_w</p:attrName>
                                            </p:attrNameLst>
                                          </p:cBhvr>
                                          <p:tavLst>
                                            <p:tav tm="0">
                                              <p:val>
                                                <p:fltVal val="0"/>
                                              </p:val>
                                            </p:tav>
                                            <p:tav tm="100000">
                                              <p:val>
                                                <p:strVal val="#ppt_w"/>
                                              </p:val>
                                            </p:tav>
                                          </p:tavLst>
                                        </p:anim>
                                        <p:anim calcmode="lin" valueType="num">
                                          <p:cBhvr>
                                            <p:cTn id="128" dur="500" fill="hold"/>
                                            <p:tgtEl>
                                              <p:spTgt spid="63"/>
                                            </p:tgtEl>
                                            <p:attrNameLst>
                                              <p:attrName>ppt_h</p:attrName>
                                            </p:attrNameLst>
                                          </p:cBhvr>
                                          <p:tavLst>
                                            <p:tav tm="0">
                                              <p:val>
                                                <p:fltVal val="0"/>
                                              </p:val>
                                            </p:tav>
                                            <p:tav tm="100000">
                                              <p:val>
                                                <p:strVal val="#ppt_h"/>
                                              </p:val>
                                            </p:tav>
                                          </p:tavLst>
                                        </p:anim>
                                        <p:animEffect transition="in" filter="fade">
                                          <p:cBhvr>
                                            <p:cTn id="129" dur="500"/>
                                            <p:tgtEl>
                                              <p:spTgt spid="63"/>
                                            </p:tgtEl>
                                          </p:cBhvr>
                                        </p:animEffect>
                                      </p:childTnLst>
                                    </p:cTn>
                                  </p:par>
                                  <p:par>
                                    <p:cTn id="130" presetID="53" presetClass="entr" presetSubtype="16" fill="hold" grpId="0" nodeType="withEffect">
                                      <p:stCondLst>
                                        <p:cond delay="600"/>
                                      </p:stCondLst>
                                      <p:childTnLst>
                                        <p:set>
                                          <p:cBhvr>
                                            <p:cTn id="131" dur="1" fill="hold">
                                              <p:stCondLst>
                                                <p:cond delay="0"/>
                                              </p:stCondLst>
                                            </p:cTn>
                                            <p:tgtEl>
                                              <p:spTgt spid="62"/>
                                            </p:tgtEl>
                                            <p:attrNameLst>
                                              <p:attrName>style.visibility</p:attrName>
                                            </p:attrNameLst>
                                          </p:cBhvr>
                                          <p:to>
                                            <p:strVal val="visible"/>
                                          </p:to>
                                        </p:set>
                                        <p:anim calcmode="lin" valueType="num">
                                          <p:cBhvr>
                                            <p:cTn id="132" dur="500" fill="hold"/>
                                            <p:tgtEl>
                                              <p:spTgt spid="62"/>
                                            </p:tgtEl>
                                            <p:attrNameLst>
                                              <p:attrName>ppt_w</p:attrName>
                                            </p:attrNameLst>
                                          </p:cBhvr>
                                          <p:tavLst>
                                            <p:tav tm="0">
                                              <p:val>
                                                <p:fltVal val="0"/>
                                              </p:val>
                                            </p:tav>
                                            <p:tav tm="100000">
                                              <p:val>
                                                <p:strVal val="#ppt_w"/>
                                              </p:val>
                                            </p:tav>
                                          </p:tavLst>
                                        </p:anim>
                                        <p:anim calcmode="lin" valueType="num">
                                          <p:cBhvr>
                                            <p:cTn id="133" dur="500" fill="hold"/>
                                            <p:tgtEl>
                                              <p:spTgt spid="62"/>
                                            </p:tgtEl>
                                            <p:attrNameLst>
                                              <p:attrName>ppt_h</p:attrName>
                                            </p:attrNameLst>
                                          </p:cBhvr>
                                          <p:tavLst>
                                            <p:tav tm="0">
                                              <p:val>
                                                <p:fltVal val="0"/>
                                              </p:val>
                                            </p:tav>
                                            <p:tav tm="100000">
                                              <p:val>
                                                <p:strVal val="#ppt_h"/>
                                              </p:val>
                                            </p:tav>
                                          </p:tavLst>
                                        </p:anim>
                                        <p:animEffect transition="in" filter="fade">
                                          <p:cBhvr>
                                            <p:cTn id="134" dur="500"/>
                                            <p:tgtEl>
                                              <p:spTgt spid="62"/>
                                            </p:tgtEl>
                                          </p:cBhvr>
                                        </p:animEffect>
                                      </p:childTnLst>
                                    </p:cTn>
                                  </p:par>
                                  <p:par>
                                    <p:cTn id="135" presetID="22" presetClass="entr" presetSubtype="1" fill="hold" grpId="0" nodeType="withEffect">
                                      <p:stCondLst>
                                        <p:cond delay="1000"/>
                                      </p:stCondLst>
                                      <p:childTnLst>
                                        <p:set>
                                          <p:cBhvr>
                                            <p:cTn id="136" dur="1" fill="hold">
                                              <p:stCondLst>
                                                <p:cond delay="0"/>
                                              </p:stCondLst>
                                            </p:cTn>
                                            <p:tgtEl>
                                              <p:spTgt spid="56"/>
                                            </p:tgtEl>
                                            <p:attrNameLst>
                                              <p:attrName>style.visibility</p:attrName>
                                            </p:attrNameLst>
                                          </p:cBhvr>
                                          <p:to>
                                            <p:strVal val="visible"/>
                                          </p:to>
                                        </p:set>
                                        <p:animEffect transition="in" filter="wipe(up)">
                                          <p:cBhvr>
                                            <p:cTn id="137" dur="500"/>
                                            <p:tgtEl>
                                              <p:spTgt spid="56"/>
                                            </p:tgtEl>
                                          </p:cBhvr>
                                        </p:animEffect>
                                      </p:childTnLst>
                                    </p:cTn>
                                  </p:par>
                                  <p:par>
                                    <p:cTn id="138" presetID="22" presetClass="entr" presetSubtype="1" fill="hold" grpId="0" nodeType="withEffect">
                                      <p:stCondLst>
                                        <p:cond delay="1050"/>
                                      </p:stCondLst>
                                      <p:childTnLst>
                                        <p:set>
                                          <p:cBhvr>
                                            <p:cTn id="139" dur="1" fill="hold">
                                              <p:stCondLst>
                                                <p:cond delay="0"/>
                                              </p:stCondLst>
                                            </p:cTn>
                                            <p:tgtEl>
                                              <p:spTgt spid="57"/>
                                            </p:tgtEl>
                                            <p:attrNameLst>
                                              <p:attrName>style.visibility</p:attrName>
                                            </p:attrNameLst>
                                          </p:cBhvr>
                                          <p:to>
                                            <p:strVal val="visible"/>
                                          </p:to>
                                        </p:set>
                                        <p:animEffect transition="in" filter="wipe(up)">
                                          <p:cBhvr>
                                            <p:cTn id="140" dur="500"/>
                                            <p:tgtEl>
                                              <p:spTgt spid="57"/>
                                            </p:tgtEl>
                                          </p:cBhvr>
                                        </p:animEffect>
                                      </p:childTnLst>
                                    </p:cTn>
                                  </p:par>
                                  <p:par>
                                    <p:cTn id="141" presetID="22" presetClass="entr" presetSubtype="4" fill="hold" grpId="0" nodeType="withEffect">
                                      <p:stCondLst>
                                        <p:cond delay="1000"/>
                                      </p:stCondLst>
                                      <p:childTnLst>
                                        <p:set>
                                          <p:cBhvr>
                                            <p:cTn id="142" dur="1" fill="hold">
                                              <p:stCondLst>
                                                <p:cond delay="0"/>
                                              </p:stCondLst>
                                            </p:cTn>
                                            <p:tgtEl>
                                              <p:spTgt spid="58"/>
                                            </p:tgtEl>
                                            <p:attrNameLst>
                                              <p:attrName>style.visibility</p:attrName>
                                            </p:attrNameLst>
                                          </p:cBhvr>
                                          <p:to>
                                            <p:strVal val="visible"/>
                                          </p:to>
                                        </p:set>
                                        <p:animEffect transition="in" filter="wipe(down)">
                                          <p:cBhvr>
                                            <p:cTn id="143" dur="500"/>
                                            <p:tgtEl>
                                              <p:spTgt spid="58"/>
                                            </p:tgtEl>
                                          </p:cBhvr>
                                        </p:animEffect>
                                      </p:childTnLst>
                                    </p:cTn>
                                  </p:par>
                                  <p:par>
                                    <p:cTn id="144" presetID="22" presetClass="entr" presetSubtype="1" fill="hold" grpId="0" nodeType="withEffect">
                                      <p:stCondLst>
                                        <p:cond delay="1100"/>
                                      </p:stCondLst>
                                      <p:childTnLst>
                                        <p:set>
                                          <p:cBhvr>
                                            <p:cTn id="145" dur="1" fill="hold">
                                              <p:stCondLst>
                                                <p:cond delay="0"/>
                                              </p:stCondLst>
                                            </p:cTn>
                                            <p:tgtEl>
                                              <p:spTgt spid="59"/>
                                            </p:tgtEl>
                                            <p:attrNameLst>
                                              <p:attrName>style.visibility</p:attrName>
                                            </p:attrNameLst>
                                          </p:cBhvr>
                                          <p:to>
                                            <p:strVal val="visible"/>
                                          </p:to>
                                        </p:set>
                                        <p:animEffect transition="in" filter="wipe(up)">
                                          <p:cBhvr>
                                            <p:cTn id="146" dur="500"/>
                                            <p:tgtEl>
                                              <p:spTgt spid="59"/>
                                            </p:tgtEl>
                                          </p:cBhvr>
                                        </p:animEffect>
                                      </p:childTnLst>
                                    </p:cTn>
                                  </p:par>
                                  <p:par>
                                    <p:cTn id="147" presetID="22" presetClass="entr" presetSubtype="1" fill="hold" grpId="0" nodeType="withEffect">
                                      <p:stCondLst>
                                        <p:cond delay="1000"/>
                                      </p:stCondLst>
                                      <p:childTnLst>
                                        <p:set>
                                          <p:cBhvr>
                                            <p:cTn id="148" dur="1" fill="hold">
                                              <p:stCondLst>
                                                <p:cond delay="0"/>
                                              </p:stCondLst>
                                            </p:cTn>
                                            <p:tgtEl>
                                              <p:spTgt spid="60"/>
                                            </p:tgtEl>
                                            <p:attrNameLst>
                                              <p:attrName>style.visibility</p:attrName>
                                            </p:attrNameLst>
                                          </p:cBhvr>
                                          <p:to>
                                            <p:strVal val="visible"/>
                                          </p:to>
                                        </p:set>
                                        <p:animEffect transition="in" filter="wipe(up)">
                                          <p:cBhvr>
                                            <p:cTn id="149" dur="500"/>
                                            <p:tgtEl>
                                              <p:spTgt spid="60"/>
                                            </p:tgtEl>
                                          </p:cBhvr>
                                        </p:animEffect>
                                      </p:childTnLst>
                                    </p:cTn>
                                  </p:par>
                                  <p:par>
                                    <p:cTn id="150" presetID="22" presetClass="entr" presetSubtype="2" fill="hold" grpId="0" nodeType="withEffect">
                                      <p:stCondLst>
                                        <p:cond delay="1100"/>
                                      </p:stCondLst>
                                      <p:childTnLst>
                                        <p:set>
                                          <p:cBhvr>
                                            <p:cTn id="151" dur="1" fill="hold">
                                              <p:stCondLst>
                                                <p:cond delay="0"/>
                                              </p:stCondLst>
                                            </p:cTn>
                                            <p:tgtEl>
                                              <p:spTgt spid="61"/>
                                            </p:tgtEl>
                                            <p:attrNameLst>
                                              <p:attrName>style.visibility</p:attrName>
                                            </p:attrNameLst>
                                          </p:cBhvr>
                                          <p:to>
                                            <p:strVal val="visible"/>
                                          </p:to>
                                        </p:set>
                                        <p:animEffect transition="in" filter="wipe(right)">
                                          <p:cBhvr>
                                            <p:cTn id="152" dur="500"/>
                                            <p:tgtEl>
                                              <p:spTgt spid="61"/>
                                            </p:tgtEl>
                                          </p:cBhvr>
                                        </p:animEffect>
                                      </p:childTnLst>
                                    </p:cTn>
                                  </p:par>
                                  <p:par>
                                    <p:cTn id="153" presetID="10" presetClass="entr" presetSubtype="0" fill="hold" grpId="1" nodeType="withEffect">
                                      <p:stCondLst>
                                        <p:cond delay="1100"/>
                                      </p:stCondLst>
                                      <p:childTnLst>
                                        <p:set>
                                          <p:cBhvr>
                                            <p:cTn id="154" dur="1" fill="hold">
                                              <p:stCondLst>
                                                <p:cond delay="0"/>
                                              </p:stCondLst>
                                            </p:cTn>
                                            <p:tgtEl>
                                              <p:spTgt spid="68"/>
                                            </p:tgtEl>
                                            <p:attrNameLst>
                                              <p:attrName>style.visibility</p:attrName>
                                            </p:attrNameLst>
                                          </p:cBhvr>
                                          <p:to>
                                            <p:strVal val="visible"/>
                                          </p:to>
                                        </p:set>
                                        <p:animEffect transition="in" filter="fade">
                                          <p:cBhvr>
                                            <p:cTn id="155" dur="10"/>
                                            <p:tgtEl>
                                              <p:spTgt spid="68"/>
                                            </p:tgtEl>
                                          </p:cBhvr>
                                        </p:animEffect>
                                      </p:childTnLst>
                                    </p:cTn>
                                  </p:par>
                                  <p:par>
                                    <p:cTn id="156" presetID="42" presetClass="path" presetSubtype="0" accel="50000" fill="hold" grpId="0" nodeType="withEffect">
                                      <p:stCondLst>
                                        <p:cond delay="1100"/>
                                      </p:stCondLst>
                                      <p:childTnLst>
                                        <p:animMotion origin="layout" path="M -8.33333E-7 4.19753E-6 L 0.08108 -0.12439 " pathEditMode="relative" rAng="0" ptsTypes="AA">
                                          <p:cBhvr>
                                            <p:cTn id="157" dur="1000" spd="-100000" fill="hold"/>
                                            <p:tgtEl>
                                              <p:spTgt spid="68"/>
                                            </p:tgtEl>
                                            <p:attrNameLst>
                                              <p:attrName>ppt_x</p:attrName>
                                              <p:attrName>ppt_y</p:attrName>
                                            </p:attrNameLst>
                                          </p:cBhvr>
                                          <p:rCtr x="4045" y="-6235"/>
                                        </p:animMotion>
                                      </p:childTnLst>
                                    </p:cTn>
                                  </p:par>
                                  <p:par>
                                    <p:cTn id="158" presetID="10" presetClass="entr" presetSubtype="0" fill="hold" grpId="0" nodeType="withEffect">
                                      <p:stCondLst>
                                        <p:cond delay="1500"/>
                                      </p:stCondLst>
                                      <p:childTnLst>
                                        <p:set>
                                          <p:cBhvr>
                                            <p:cTn id="159" dur="1" fill="hold">
                                              <p:stCondLst>
                                                <p:cond delay="0"/>
                                              </p:stCondLst>
                                            </p:cTn>
                                            <p:tgtEl>
                                              <p:spTgt spid="44"/>
                                            </p:tgtEl>
                                            <p:attrNameLst>
                                              <p:attrName>style.visibility</p:attrName>
                                            </p:attrNameLst>
                                          </p:cBhvr>
                                          <p:to>
                                            <p:strVal val="visible"/>
                                          </p:to>
                                        </p:set>
                                        <p:animEffect transition="in" filter="fade">
                                          <p:cBhvr>
                                            <p:cTn id="160" dur="10"/>
                                            <p:tgtEl>
                                              <p:spTgt spid="44"/>
                                            </p:tgtEl>
                                          </p:cBhvr>
                                        </p:animEffect>
                                      </p:childTnLst>
                                    </p:cTn>
                                  </p:par>
                                  <p:par>
                                    <p:cTn id="161" presetID="42" presetClass="path" presetSubtype="0" accel="50000" fill="hold" grpId="1" nodeType="withEffect">
                                      <p:stCondLst>
                                        <p:cond delay="1500"/>
                                      </p:stCondLst>
                                      <p:childTnLst>
                                        <p:animMotion origin="layout" path="M 3.61111E-6 3.95062E-6 L -0.23629 0.34876 " pathEditMode="relative" rAng="0" ptsTypes="AA">
                                          <p:cBhvr>
                                            <p:cTn id="162" dur="1000" spd="-100000" fill="hold"/>
                                            <p:tgtEl>
                                              <p:spTgt spid="44"/>
                                            </p:tgtEl>
                                            <p:attrNameLst>
                                              <p:attrName>ppt_x</p:attrName>
                                              <p:attrName>ppt_y</p:attrName>
                                            </p:attrNameLst>
                                          </p:cBhvr>
                                          <p:rCtr x="-11806" y="17438"/>
                                        </p:animMotion>
                                      </p:childTnLst>
                                    </p:cTn>
                                  </p:par>
                                  <p:par>
                                    <p:cTn id="163" presetID="10" presetClass="entr" presetSubtype="0" fill="hold" grpId="0" nodeType="withEffect">
                                      <p:stCondLst>
                                        <p:cond delay="1000"/>
                                      </p:stCondLst>
                                      <p:childTnLst>
                                        <p:set>
                                          <p:cBhvr>
                                            <p:cTn id="164" dur="1" fill="hold">
                                              <p:stCondLst>
                                                <p:cond delay="0"/>
                                              </p:stCondLst>
                                            </p:cTn>
                                            <p:tgtEl>
                                              <p:spTgt spid="43"/>
                                            </p:tgtEl>
                                            <p:attrNameLst>
                                              <p:attrName>style.visibility</p:attrName>
                                            </p:attrNameLst>
                                          </p:cBhvr>
                                          <p:to>
                                            <p:strVal val="visible"/>
                                          </p:to>
                                        </p:set>
                                        <p:animEffect transition="in" filter="fade">
                                          <p:cBhvr>
                                            <p:cTn id="165" dur="10"/>
                                            <p:tgtEl>
                                              <p:spTgt spid="43"/>
                                            </p:tgtEl>
                                          </p:cBhvr>
                                        </p:animEffect>
                                      </p:childTnLst>
                                    </p:cTn>
                                  </p:par>
                                  <p:par>
                                    <p:cTn id="166" presetID="42" presetClass="path" presetSubtype="0" accel="50000" fill="hold" grpId="1" nodeType="withEffect">
                                      <p:stCondLst>
                                        <p:cond delay="1000"/>
                                      </p:stCondLst>
                                      <p:childTnLst>
                                        <p:animMotion origin="layout" path="M 2.77556E-17 -2.34568E-6 L -0.20313 0.29969 " pathEditMode="relative" rAng="0" ptsTypes="AA">
                                          <p:cBhvr>
                                            <p:cTn id="167" dur="1000" spd="-100000" fill="hold"/>
                                            <p:tgtEl>
                                              <p:spTgt spid="43"/>
                                            </p:tgtEl>
                                            <p:attrNameLst>
                                              <p:attrName>ppt_x</p:attrName>
                                              <p:attrName>ppt_y</p:attrName>
                                            </p:attrNameLst>
                                          </p:cBhvr>
                                          <p:rCtr x="-10156" y="14969"/>
                                        </p:animMotion>
                                      </p:childTnLst>
                                    </p:cTn>
                                  </p:par>
                                  <p:par>
                                    <p:cTn id="168" presetID="10" presetClass="entr" presetSubtype="0" fill="hold" grpId="0" nodeType="withEffect">
                                      <p:stCondLst>
                                        <p:cond delay="1250"/>
                                      </p:stCondLst>
                                      <p:childTnLst>
                                        <p:set>
                                          <p:cBhvr>
                                            <p:cTn id="169" dur="1" fill="hold">
                                              <p:stCondLst>
                                                <p:cond delay="0"/>
                                              </p:stCondLst>
                                            </p:cTn>
                                            <p:tgtEl>
                                              <p:spTgt spid="45"/>
                                            </p:tgtEl>
                                            <p:attrNameLst>
                                              <p:attrName>style.visibility</p:attrName>
                                            </p:attrNameLst>
                                          </p:cBhvr>
                                          <p:to>
                                            <p:strVal val="visible"/>
                                          </p:to>
                                        </p:set>
                                        <p:animEffect transition="in" filter="fade">
                                          <p:cBhvr>
                                            <p:cTn id="170" dur="10"/>
                                            <p:tgtEl>
                                              <p:spTgt spid="45"/>
                                            </p:tgtEl>
                                          </p:cBhvr>
                                        </p:animEffect>
                                      </p:childTnLst>
                                    </p:cTn>
                                  </p:par>
                                  <p:par>
                                    <p:cTn id="171" presetID="42" presetClass="path" presetSubtype="0" accel="50000" fill="hold" grpId="1" nodeType="withEffect">
                                      <p:stCondLst>
                                        <p:cond delay="1250"/>
                                      </p:stCondLst>
                                      <p:childTnLst>
                                        <p:animMotion origin="layout" path="M 1.11111E-6 -3.82716E-6 L -0.16389 0.24692 " pathEditMode="relative" rAng="0" ptsTypes="AA">
                                          <p:cBhvr>
                                            <p:cTn id="172" dur="1000" spd="-100000" fill="hold"/>
                                            <p:tgtEl>
                                              <p:spTgt spid="45"/>
                                            </p:tgtEl>
                                            <p:attrNameLst>
                                              <p:attrName>ppt_x</p:attrName>
                                              <p:attrName>ppt_y</p:attrName>
                                            </p:attrNameLst>
                                          </p:cBhvr>
                                          <p:rCtr x="-8194" y="12346"/>
                                        </p:animMotion>
                                      </p:childTnLst>
                                    </p:cTn>
                                  </p:par>
                                  <p:par>
                                    <p:cTn id="173" presetID="1" presetClass="entr" presetSubtype="0" fill="hold" grpId="2" nodeType="withEffect">
                                      <p:stCondLst>
                                        <p:cond delay="1500"/>
                                      </p:stCondLst>
                                      <p:childTnLst>
                                        <p:set>
                                          <p:cBhvr>
                                            <p:cTn id="174" dur="1" fill="hold">
                                              <p:stCondLst>
                                                <p:cond delay="0"/>
                                              </p:stCondLst>
                                            </p:cTn>
                                            <p:tgtEl>
                                              <p:spTgt spid="71"/>
                                            </p:tgtEl>
                                            <p:attrNameLst>
                                              <p:attrName>style.visibility</p:attrName>
                                            </p:attrNameLst>
                                          </p:cBhvr>
                                          <p:to>
                                            <p:strVal val="visible"/>
                                          </p:to>
                                        </p:set>
                                      </p:childTnLst>
                                    </p:cTn>
                                  </p:par>
                                  <p:par>
                                    <p:cTn id="175" presetID="42" presetClass="path" presetSubtype="0" decel="100000" fill="hold" grpId="0" nodeType="withEffect">
                                      <p:stCondLst>
                                        <p:cond delay="1500"/>
                                      </p:stCondLst>
                                      <p:childTnLst>
                                        <p:animMotion origin="layout" path="M 1.94444E-6 -1.23457E-7 L 0.5559 -0.21636 " pathEditMode="relative" rAng="0" ptsTypes="AA">
                                          <p:cBhvr>
                                            <p:cTn id="176" dur="3750" spd="-100000" fill="hold"/>
                                            <p:tgtEl>
                                              <p:spTgt spid="71"/>
                                            </p:tgtEl>
                                            <p:attrNameLst>
                                              <p:attrName>ppt_x</p:attrName>
                                              <p:attrName>ppt_y</p:attrName>
                                            </p:attrNameLst>
                                          </p:cBhvr>
                                          <p:rCtr x="27795" y="-10833"/>
                                        </p:animMotion>
                                      </p:childTnLst>
                                    </p:cTn>
                                  </p:par>
                                  <p:par>
                                    <p:cTn id="177" presetID="8" presetClass="emph" presetSubtype="0" fill="hold" grpId="1" nodeType="withEffect">
                                      <p:stCondLst>
                                        <p:cond delay="1500"/>
                                      </p:stCondLst>
                                      <p:childTnLst>
                                        <p:animRot by="43200000">
                                          <p:cBhvr>
                                            <p:cTn id="178" dur="3750" fill="hold"/>
                                            <p:tgtEl>
                                              <p:spTgt spid="71"/>
                                            </p:tgtEl>
                                            <p:attrNameLst>
                                              <p:attrName>r</p:attrName>
                                            </p:attrNameLst>
                                          </p:cBhvr>
                                        </p:animRot>
                                      </p:childTnLst>
                                    </p:cTn>
                                  </p:par>
                                  <p:par>
                                    <p:cTn id="179" presetID="1" presetClass="entr" presetSubtype="0" fill="hold" grpId="2" nodeType="withEffect">
                                      <p:stCondLst>
                                        <p:cond delay="1250"/>
                                      </p:stCondLst>
                                      <p:childTnLst>
                                        <p:set>
                                          <p:cBhvr>
                                            <p:cTn id="180" dur="1" fill="hold">
                                              <p:stCondLst>
                                                <p:cond delay="0"/>
                                              </p:stCondLst>
                                            </p:cTn>
                                            <p:tgtEl>
                                              <p:spTgt spid="72"/>
                                            </p:tgtEl>
                                            <p:attrNameLst>
                                              <p:attrName>style.visibility</p:attrName>
                                            </p:attrNameLst>
                                          </p:cBhvr>
                                          <p:to>
                                            <p:strVal val="visible"/>
                                          </p:to>
                                        </p:set>
                                      </p:childTnLst>
                                    </p:cTn>
                                  </p:par>
                                  <p:par>
                                    <p:cTn id="181" presetID="42" presetClass="path" presetSubtype="0" decel="100000" fill="hold" grpId="0" nodeType="withEffect">
                                      <p:stCondLst>
                                        <p:cond delay="1250"/>
                                      </p:stCondLst>
                                      <p:childTnLst>
                                        <p:animMotion origin="layout" path="M 5E-6 4.19753E-6 L 0.34115 -0.67099 " pathEditMode="relative" rAng="0" ptsTypes="AA">
                                          <p:cBhvr>
                                            <p:cTn id="182" dur="3750" spd="-100000" fill="hold"/>
                                            <p:tgtEl>
                                              <p:spTgt spid="72"/>
                                            </p:tgtEl>
                                            <p:attrNameLst>
                                              <p:attrName>ppt_x</p:attrName>
                                              <p:attrName>ppt_y</p:attrName>
                                            </p:attrNameLst>
                                          </p:cBhvr>
                                          <p:rCtr x="17049" y="-33549"/>
                                        </p:animMotion>
                                      </p:childTnLst>
                                    </p:cTn>
                                  </p:par>
                                  <p:par>
                                    <p:cTn id="183" presetID="8" presetClass="emph" presetSubtype="0" fill="hold" grpId="1" nodeType="withEffect">
                                      <p:stCondLst>
                                        <p:cond delay="1250"/>
                                      </p:stCondLst>
                                      <p:childTnLst>
                                        <p:animRot by="21600000">
                                          <p:cBhvr>
                                            <p:cTn id="184" dur="3750" fill="hold"/>
                                            <p:tgtEl>
                                              <p:spTgt spid="72"/>
                                            </p:tgtEl>
                                            <p:attrNameLst>
                                              <p:attrName>r</p:attrName>
                                            </p:attrNameLst>
                                          </p:cBhvr>
                                        </p:animRot>
                                      </p:childTnLst>
                                    </p:cTn>
                                  </p:par>
                                  <p:par>
                                    <p:cTn id="185" presetID="1" presetClass="entr" presetSubtype="0" fill="hold" grpId="2" nodeType="withEffect">
                                      <p:stCondLst>
                                        <p:cond delay="1100"/>
                                      </p:stCondLst>
                                      <p:childTnLst>
                                        <p:set>
                                          <p:cBhvr>
                                            <p:cTn id="186" dur="1" fill="hold">
                                              <p:stCondLst>
                                                <p:cond delay="0"/>
                                              </p:stCondLst>
                                            </p:cTn>
                                            <p:tgtEl>
                                              <p:spTgt spid="74"/>
                                            </p:tgtEl>
                                            <p:attrNameLst>
                                              <p:attrName>style.visibility</p:attrName>
                                            </p:attrNameLst>
                                          </p:cBhvr>
                                          <p:to>
                                            <p:strVal val="visible"/>
                                          </p:to>
                                        </p:set>
                                      </p:childTnLst>
                                    </p:cTn>
                                  </p:par>
                                  <p:par>
                                    <p:cTn id="187" presetID="42" presetClass="path" presetSubtype="0" decel="100000" fill="hold" grpId="0" nodeType="withEffect">
                                      <p:stCondLst>
                                        <p:cond delay="1100"/>
                                      </p:stCondLst>
                                      <p:childTnLst>
                                        <p:animMotion origin="layout" path="M -4.44444E-6 3.45679E-6 L -0.67673 -0.6176 " pathEditMode="relative" rAng="0" ptsTypes="AA">
                                          <p:cBhvr>
                                            <p:cTn id="188" dur="3750" spd="-100000" fill="hold"/>
                                            <p:tgtEl>
                                              <p:spTgt spid="74"/>
                                            </p:tgtEl>
                                            <p:attrNameLst>
                                              <p:attrName>ppt_x</p:attrName>
                                              <p:attrName>ppt_y</p:attrName>
                                            </p:attrNameLst>
                                          </p:cBhvr>
                                          <p:rCtr x="-33837" y="-30895"/>
                                        </p:animMotion>
                                      </p:childTnLst>
                                    </p:cTn>
                                  </p:par>
                                  <p:par>
                                    <p:cTn id="189" presetID="8" presetClass="emph" presetSubtype="0" fill="hold" grpId="1" nodeType="withEffect">
                                      <p:stCondLst>
                                        <p:cond delay="1100"/>
                                      </p:stCondLst>
                                      <p:childTnLst>
                                        <p:animRot by="43200000">
                                          <p:cBhvr>
                                            <p:cTn id="190" dur="3750" fill="hold"/>
                                            <p:tgtEl>
                                              <p:spTgt spid="74"/>
                                            </p:tgtEl>
                                            <p:attrNameLst>
                                              <p:attrName>r</p:attrName>
                                            </p:attrNameLst>
                                          </p:cBhvr>
                                        </p:animRot>
                                      </p:childTnLst>
                                    </p:cTn>
                                  </p:par>
                                  <p:par>
                                    <p:cTn id="191" presetID="1" presetClass="entr" presetSubtype="0" fill="hold" grpId="2" nodeType="withEffect">
                                      <p:stCondLst>
                                        <p:cond delay="1250"/>
                                      </p:stCondLst>
                                      <p:childTnLst>
                                        <p:set>
                                          <p:cBhvr>
                                            <p:cTn id="192" dur="1" fill="hold">
                                              <p:stCondLst>
                                                <p:cond delay="0"/>
                                              </p:stCondLst>
                                            </p:cTn>
                                            <p:tgtEl>
                                              <p:spTgt spid="73"/>
                                            </p:tgtEl>
                                            <p:attrNameLst>
                                              <p:attrName>style.visibility</p:attrName>
                                            </p:attrNameLst>
                                          </p:cBhvr>
                                          <p:to>
                                            <p:strVal val="visible"/>
                                          </p:to>
                                        </p:set>
                                      </p:childTnLst>
                                    </p:cTn>
                                  </p:par>
                                  <p:par>
                                    <p:cTn id="193" presetID="42" presetClass="path" presetSubtype="0" decel="100000" fill="hold" grpId="0" nodeType="withEffect">
                                      <p:stCondLst>
                                        <p:cond delay="1250"/>
                                      </p:stCondLst>
                                      <p:childTnLst>
                                        <p:animMotion origin="layout" path="M -8.33333E-7 -3.08642E-6 L -0.82049 -0.74012 " pathEditMode="relative" rAng="0" ptsTypes="AA">
                                          <p:cBhvr>
                                            <p:cTn id="194" dur="3750" spd="-100000" fill="hold"/>
                                            <p:tgtEl>
                                              <p:spTgt spid="73"/>
                                            </p:tgtEl>
                                            <p:attrNameLst>
                                              <p:attrName>ppt_x</p:attrName>
                                              <p:attrName>ppt_y</p:attrName>
                                            </p:attrNameLst>
                                          </p:cBhvr>
                                          <p:rCtr x="-41024" y="-37006"/>
                                        </p:animMotion>
                                      </p:childTnLst>
                                    </p:cTn>
                                  </p:par>
                                  <p:par>
                                    <p:cTn id="195" presetID="8" presetClass="emph" presetSubtype="0" fill="hold" grpId="1" nodeType="withEffect">
                                      <p:stCondLst>
                                        <p:cond delay="1250"/>
                                      </p:stCondLst>
                                      <p:childTnLst>
                                        <p:animRot by="21600000">
                                          <p:cBhvr>
                                            <p:cTn id="196" dur="3750" fill="hold"/>
                                            <p:tgtEl>
                                              <p:spTgt spid="73"/>
                                            </p:tgtEl>
                                            <p:attrNameLst>
                                              <p:attrName>r</p:attrName>
                                            </p:attrNameLst>
                                          </p:cBhvr>
                                        </p:animRot>
                                      </p:childTnLst>
                                    </p:cTn>
                                  </p:par>
                                  <p:par>
                                    <p:cTn id="197" presetID="1" presetClass="entr" presetSubtype="0" fill="hold" grpId="2" nodeType="withEffect">
                                      <p:stCondLst>
                                        <p:cond delay="1300"/>
                                      </p:stCondLst>
                                      <p:childTnLst>
                                        <p:set>
                                          <p:cBhvr>
                                            <p:cTn id="198" dur="1" fill="hold">
                                              <p:stCondLst>
                                                <p:cond delay="0"/>
                                              </p:stCondLst>
                                            </p:cTn>
                                            <p:tgtEl>
                                              <p:spTgt spid="76"/>
                                            </p:tgtEl>
                                            <p:attrNameLst>
                                              <p:attrName>style.visibility</p:attrName>
                                            </p:attrNameLst>
                                          </p:cBhvr>
                                          <p:to>
                                            <p:strVal val="visible"/>
                                          </p:to>
                                        </p:set>
                                      </p:childTnLst>
                                    </p:cTn>
                                  </p:par>
                                  <p:par>
                                    <p:cTn id="199" presetID="42" presetClass="path" presetSubtype="0" decel="100000" fill="hold" grpId="0" nodeType="withEffect">
                                      <p:stCondLst>
                                        <p:cond delay="1300"/>
                                      </p:stCondLst>
                                      <p:childTnLst>
                                        <p:animMotion origin="layout" path="M 1.11111E-6 -3.7037E-6 L -0.27656 0.73457 " pathEditMode="relative" rAng="0" ptsTypes="AA">
                                          <p:cBhvr>
                                            <p:cTn id="200" dur="3750" spd="-100000" fill="hold"/>
                                            <p:tgtEl>
                                              <p:spTgt spid="76"/>
                                            </p:tgtEl>
                                            <p:attrNameLst>
                                              <p:attrName>ppt_x</p:attrName>
                                              <p:attrName>ppt_y</p:attrName>
                                            </p:attrNameLst>
                                          </p:cBhvr>
                                          <p:rCtr x="-13837" y="36728"/>
                                        </p:animMotion>
                                      </p:childTnLst>
                                    </p:cTn>
                                  </p:par>
                                  <p:par>
                                    <p:cTn id="201" presetID="8" presetClass="emph" presetSubtype="0" fill="hold" grpId="1" nodeType="withEffect">
                                      <p:stCondLst>
                                        <p:cond delay="1300"/>
                                      </p:stCondLst>
                                      <p:childTnLst>
                                        <p:animRot by="10800000">
                                          <p:cBhvr>
                                            <p:cTn id="202" dur="3750" fill="hold"/>
                                            <p:tgtEl>
                                              <p:spTgt spid="76"/>
                                            </p:tgtEl>
                                            <p:attrNameLst>
                                              <p:attrName>r</p:attrName>
                                            </p:attrNameLst>
                                          </p:cBhvr>
                                        </p:animRot>
                                      </p:childTnLst>
                                    </p:cTn>
                                  </p:par>
                                  <p:par>
                                    <p:cTn id="203" presetID="1" presetClass="entr" presetSubtype="0" fill="hold" grpId="2" nodeType="withEffect">
                                      <p:stCondLst>
                                        <p:cond delay="1200"/>
                                      </p:stCondLst>
                                      <p:childTnLst>
                                        <p:set>
                                          <p:cBhvr>
                                            <p:cTn id="204" dur="1" fill="hold">
                                              <p:stCondLst>
                                                <p:cond delay="0"/>
                                              </p:stCondLst>
                                            </p:cTn>
                                            <p:tgtEl>
                                              <p:spTgt spid="77"/>
                                            </p:tgtEl>
                                            <p:attrNameLst>
                                              <p:attrName>style.visibility</p:attrName>
                                            </p:attrNameLst>
                                          </p:cBhvr>
                                          <p:to>
                                            <p:strVal val="visible"/>
                                          </p:to>
                                        </p:set>
                                      </p:childTnLst>
                                    </p:cTn>
                                  </p:par>
                                  <p:par>
                                    <p:cTn id="205" presetID="42" presetClass="path" presetSubtype="0" decel="100000" fill="hold" grpId="0" nodeType="withEffect">
                                      <p:stCondLst>
                                        <p:cond delay="1200"/>
                                      </p:stCondLst>
                                      <p:childTnLst>
                                        <p:animMotion origin="layout" path="M -3.61111E-6 -3.95062E-6 L -0.5151 1.03766 " pathEditMode="relative" rAng="0" ptsTypes="AA">
                                          <p:cBhvr>
                                            <p:cTn id="206" dur="3750" spd="-100000" fill="hold"/>
                                            <p:tgtEl>
                                              <p:spTgt spid="77"/>
                                            </p:tgtEl>
                                            <p:attrNameLst>
                                              <p:attrName>ppt_x</p:attrName>
                                              <p:attrName>ppt_y</p:attrName>
                                            </p:attrNameLst>
                                          </p:cBhvr>
                                          <p:rCtr x="-25764" y="51883"/>
                                        </p:animMotion>
                                      </p:childTnLst>
                                    </p:cTn>
                                  </p:par>
                                  <p:par>
                                    <p:cTn id="207" presetID="8" presetClass="emph" presetSubtype="0" fill="hold" grpId="1" nodeType="withEffect">
                                      <p:stCondLst>
                                        <p:cond delay="1200"/>
                                      </p:stCondLst>
                                      <p:childTnLst>
                                        <p:animRot by="21600000">
                                          <p:cBhvr>
                                            <p:cTn id="208" dur="3750" fill="hold"/>
                                            <p:tgtEl>
                                              <p:spTgt spid="77"/>
                                            </p:tgtEl>
                                            <p:attrNameLst>
                                              <p:attrName>r</p:attrName>
                                            </p:attrNameLst>
                                          </p:cBhvr>
                                        </p:animRot>
                                      </p:childTnLst>
                                    </p:cTn>
                                  </p:par>
                                  <p:par>
                                    <p:cTn id="209" presetID="1" presetClass="entr" presetSubtype="0" fill="hold" grpId="1" nodeType="withEffect">
                                      <p:stCondLst>
                                        <p:cond delay="1200"/>
                                      </p:stCondLst>
                                      <p:childTnLst>
                                        <p:set>
                                          <p:cBhvr>
                                            <p:cTn id="210" dur="1" fill="hold">
                                              <p:stCondLst>
                                                <p:cond delay="0"/>
                                              </p:stCondLst>
                                            </p:cTn>
                                            <p:tgtEl>
                                              <p:spTgt spid="75"/>
                                            </p:tgtEl>
                                            <p:attrNameLst>
                                              <p:attrName>style.visibility</p:attrName>
                                            </p:attrNameLst>
                                          </p:cBhvr>
                                          <p:to>
                                            <p:strVal val="visible"/>
                                          </p:to>
                                        </p:set>
                                      </p:childTnLst>
                                    </p:cTn>
                                  </p:par>
                                  <p:par>
                                    <p:cTn id="211" presetID="42" presetClass="path" presetSubtype="0" accel="50000" decel="50000" fill="hold" grpId="0" nodeType="withEffect">
                                      <p:stCondLst>
                                        <p:cond delay="1200"/>
                                      </p:stCondLst>
                                      <p:childTnLst>
                                        <p:animMotion origin="layout" path="M -2.22222E-6 -3.7037E-6 L 0.23941 0.8426 " pathEditMode="relative" rAng="0" ptsTypes="AA">
                                          <p:cBhvr>
                                            <p:cTn id="212" dur="3500" spd="-100000" fill="hold"/>
                                            <p:tgtEl>
                                              <p:spTgt spid="75"/>
                                            </p:tgtEl>
                                            <p:attrNameLst>
                                              <p:attrName>ppt_x</p:attrName>
                                              <p:attrName>ppt_y</p:attrName>
                                            </p:attrNameLst>
                                          </p:cBhvr>
                                          <p:rCtr x="11962" y="42130"/>
                                        </p:animMotion>
                                      </p:childTnLst>
                                    </p:cTn>
                                  </p:par>
                                  <p:par>
                                    <p:cTn id="213" presetID="1" presetClass="entr" presetSubtype="0" fill="hold" grpId="1" nodeType="withEffect">
                                      <p:stCondLst>
                                        <p:cond delay="1400"/>
                                      </p:stCondLst>
                                      <p:childTnLst>
                                        <p:set>
                                          <p:cBhvr>
                                            <p:cTn id="214" dur="1" fill="hold">
                                              <p:stCondLst>
                                                <p:cond delay="0"/>
                                              </p:stCondLst>
                                            </p:cTn>
                                            <p:tgtEl>
                                              <p:spTgt spid="69"/>
                                            </p:tgtEl>
                                            <p:attrNameLst>
                                              <p:attrName>style.visibility</p:attrName>
                                            </p:attrNameLst>
                                          </p:cBhvr>
                                          <p:to>
                                            <p:strVal val="visible"/>
                                          </p:to>
                                        </p:set>
                                      </p:childTnLst>
                                    </p:cTn>
                                  </p:par>
                                  <p:par>
                                    <p:cTn id="215" presetID="42" presetClass="path" presetSubtype="0" accel="50000" decel="50000" fill="hold" grpId="0" nodeType="withEffect">
                                      <p:stCondLst>
                                        <p:cond delay="1400"/>
                                      </p:stCondLst>
                                      <p:childTnLst>
                                        <p:animMotion origin="layout" path="M 4.44444E-6 2.22222E-6 L -0.004 -0.8608 " pathEditMode="relative" rAng="0" ptsTypes="AA">
                                          <p:cBhvr>
                                            <p:cTn id="216" dur="3500" spd="-100000" fill="hold"/>
                                            <p:tgtEl>
                                              <p:spTgt spid="69"/>
                                            </p:tgtEl>
                                            <p:attrNameLst>
                                              <p:attrName>ppt_x</p:attrName>
                                              <p:attrName>ppt_y</p:attrName>
                                            </p:attrNameLst>
                                          </p:cBhvr>
                                          <p:rCtr x="-208" y="-43056"/>
                                        </p:animMotion>
                                      </p:childTnLst>
                                    </p:cTn>
                                  </p:par>
                                  <p:par>
                                    <p:cTn id="217" presetID="1" presetClass="entr" presetSubtype="0" fill="hold" grpId="1" nodeType="withEffect">
                                      <p:stCondLst>
                                        <p:cond delay="1300"/>
                                      </p:stCondLst>
                                      <p:childTnLst>
                                        <p:set>
                                          <p:cBhvr>
                                            <p:cTn id="218" dur="1" fill="hold">
                                              <p:stCondLst>
                                                <p:cond delay="0"/>
                                              </p:stCondLst>
                                            </p:cTn>
                                            <p:tgtEl>
                                              <p:spTgt spid="70"/>
                                            </p:tgtEl>
                                            <p:attrNameLst>
                                              <p:attrName>style.visibility</p:attrName>
                                            </p:attrNameLst>
                                          </p:cBhvr>
                                          <p:to>
                                            <p:strVal val="visible"/>
                                          </p:to>
                                        </p:set>
                                      </p:childTnLst>
                                    </p:cTn>
                                  </p:par>
                                  <p:par>
                                    <p:cTn id="219" presetID="42" presetClass="path" presetSubtype="0" accel="50000" decel="50000" fill="hold" grpId="0" nodeType="withEffect">
                                      <p:stCondLst>
                                        <p:cond delay="1300"/>
                                      </p:stCondLst>
                                      <p:childTnLst>
                                        <p:animMotion origin="layout" path="M -2.22222E-6 -2.83951E-6 L 0.44028 0.19229 " pathEditMode="relative" rAng="0" ptsTypes="AA">
                                          <p:cBhvr>
                                            <p:cTn id="220" dur="3500" spd="-100000" fill="hold"/>
                                            <p:tgtEl>
                                              <p:spTgt spid="70"/>
                                            </p:tgtEl>
                                            <p:attrNameLst>
                                              <p:attrName>ppt_x</p:attrName>
                                              <p:attrName>ppt_y</p:attrName>
                                            </p:attrNameLst>
                                          </p:cBhvr>
                                          <p:rCtr x="22014" y="9599"/>
                                        </p:animMotion>
                                      </p:childTnLst>
                                    </p:cTn>
                                  </p:par>
                                  <p:par>
                                    <p:cTn id="221" presetID="41" presetClass="entr" presetSubtype="0" fill="hold" grpId="0" nodeType="withEffect">
                                      <p:stCondLst>
                                        <p:cond delay="2000"/>
                                      </p:stCondLst>
                                      <p:iterate type="lt">
                                        <p:tmPct val="14000"/>
                                      </p:iterate>
                                      <p:childTnLst>
                                        <p:set>
                                          <p:cBhvr>
                                            <p:cTn id="222" dur="1" fill="hold">
                                              <p:stCondLst>
                                                <p:cond delay="0"/>
                                              </p:stCondLst>
                                            </p:cTn>
                                            <p:tgtEl>
                                              <p:spTgt spid="151"/>
                                            </p:tgtEl>
                                            <p:attrNameLst>
                                              <p:attrName>style.visibility</p:attrName>
                                            </p:attrNameLst>
                                          </p:cBhvr>
                                          <p:to>
                                            <p:strVal val="visible"/>
                                          </p:to>
                                        </p:set>
                                        <p:anim calcmode="lin" valueType="num">
                                          <p:cBhvr>
                                            <p:cTn id="223" dur="750" fill="hold"/>
                                            <p:tgtEl>
                                              <p:spTgt spid="151"/>
                                            </p:tgtEl>
                                            <p:attrNameLst>
                                              <p:attrName>ppt_x</p:attrName>
                                            </p:attrNameLst>
                                          </p:cBhvr>
                                          <p:tavLst>
                                            <p:tav tm="0">
                                              <p:val>
                                                <p:strVal val="#ppt_x"/>
                                              </p:val>
                                            </p:tav>
                                            <p:tav tm="50000">
                                              <p:val>
                                                <p:strVal val="#ppt_x+.1"/>
                                              </p:val>
                                            </p:tav>
                                            <p:tav tm="100000">
                                              <p:val>
                                                <p:strVal val="#ppt_x"/>
                                              </p:val>
                                            </p:tav>
                                          </p:tavLst>
                                        </p:anim>
                                        <p:anim calcmode="lin" valueType="num">
                                          <p:cBhvr>
                                            <p:cTn id="224" dur="750" fill="hold"/>
                                            <p:tgtEl>
                                              <p:spTgt spid="151"/>
                                            </p:tgtEl>
                                            <p:attrNameLst>
                                              <p:attrName>ppt_y</p:attrName>
                                            </p:attrNameLst>
                                          </p:cBhvr>
                                          <p:tavLst>
                                            <p:tav tm="0">
                                              <p:val>
                                                <p:strVal val="#ppt_y"/>
                                              </p:val>
                                            </p:tav>
                                            <p:tav tm="100000">
                                              <p:val>
                                                <p:strVal val="#ppt_y"/>
                                              </p:val>
                                            </p:tav>
                                          </p:tavLst>
                                        </p:anim>
                                        <p:anim calcmode="lin" valueType="num">
                                          <p:cBhvr>
                                            <p:cTn id="225" dur="750" fill="hold"/>
                                            <p:tgtEl>
                                              <p:spTgt spid="151"/>
                                            </p:tgtEl>
                                            <p:attrNameLst>
                                              <p:attrName>ppt_h</p:attrName>
                                            </p:attrNameLst>
                                          </p:cBhvr>
                                          <p:tavLst>
                                            <p:tav tm="0">
                                              <p:val>
                                                <p:strVal val="#ppt_h/10"/>
                                              </p:val>
                                            </p:tav>
                                            <p:tav tm="50000">
                                              <p:val>
                                                <p:strVal val="#ppt_h+.01"/>
                                              </p:val>
                                            </p:tav>
                                            <p:tav tm="100000">
                                              <p:val>
                                                <p:strVal val="#ppt_h"/>
                                              </p:val>
                                            </p:tav>
                                          </p:tavLst>
                                        </p:anim>
                                        <p:anim calcmode="lin" valueType="num">
                                          <p:cBhvr>
                                            <p:cTn id="226" dur="750" fill="hold"/>
                                            <p:tgtEl>
                                              <p:spTgt spid="151"/>
                                            </p:tgtEl>
                                            <p:attrNameLst>
                                              <p:attrName>ppt_w</p:attrName>
                                            </p:attrNameLst>
                                          </p:cBhvr>
                                          <p:tavLst>
                                            <p:tav tm="0">
                                              <p:val>
                                                <p:strVal val="#ppt_w/10"/>
                                              </p:val>
                                            </p:tav>
                                            <p:tav tm="50000">
                                              <p:val>
                                                <p:strVal val="#ppt_w+.01"/>
                                              </p:val>
                                            </p:tav>
                                            <p:tav tm="100000">
                                              <p:val>
                                                <p:strVal val="#ppt_w"/>
                                              </p:val>
                                            </p:tav>
                                          </p:tavLst>
                                        </p:anim>
                                        <p:animEffect transition="in" filter="fade">
                                          <p:cBhvr>
                                            <p:cTn id="227" dur="750" tmFilter="0,0; .5, 1; 1, 1"/>
                                            <p:tgtEl>
                                              <p:spTgt spid="151"/>
                                            </p:tgtEl>
                                          </p:cBhvr>
                                        </p:animEffect>
                                      </p:childTnLst>
                                    </p:cTn>
                                  </p:par>
                                  <p:par>
                                    <p:cTn id="228" presetID="12" presetClass="entr" presetSubtype="8" fill="hold" grpId="0" nodeType="withEffect">
                                      <p:stCondLst>
                                        <p:cond delay="2500"/>
                                      </p:stCondLst>
                                      <p:iterate type="lt">
                                        <p:tmPct val="10000"/>
                                      </p:iterate>
                                      <p:childTnLst>
                                        <p:set>
                                          <p:cBhvr>
                                            <p:cTn id="229" dur="1" fill="hold">
                                              <p:stCondLst>
                                                <p:cond delay="0"/>
                                              </p:stCondLst>
                                            </p:cTn>
                                            <p:tgtEl>
                                              <p:spTgt spid="150"/>
                                            </p:tgtEl>
                                            <p:attrNameLst>
                                              <p:attrName>style.visibility</p:attrName>
                                            </p:attrNameLst>
                                          </p:cBhvr>
                                          <p:to>
                                            <p:strVal val="visible"/>
                                          </p:to>
                                        </p:set>
                                        <p:anim calcmode="lin" valueType="num">
                                          <p:cBhvr additive="base">
                                            <p:cTn id="230" dur="500"/>
                                            <p:tgtEl>
                                              <p:spTgt spid="150"/>
                                            </p:tgtEl>
                                            <p:attrNameLst>
                                              <p:attrName>ppt_x</p:attrName>
                                            </p:attrNameLst>
                                          </p:cBhvr>
                                          <p:tavLst>
                                            <p:tav tm="0">
                                              <p:val>
                                                <p:strVal val="#ppt_x-#ppt_w*1.125000"/>
                                              </p:val>
                                            </p:tav>
                                            <p:tav tm="100000">
                                              <p:val>
                                                <p:strVal val="#ppt_x"/>
                                              </p:val>
                                            </p:tav>
                                          </p:tavLst>
                                        </p:anim>
                                        <p:animEffect transition="in" filter="wipe(right)">
                                          <p:cBhvr>
                                            <p:cTn id="231" dur="500"/>
                                            <p:tgtEl>
                                              <p:spTgt spid="150"/>
                                            </p:tgtEl>
                                          </p:cBhvr>
                                        </p:animEffect>
                                      </p:childTnLst>
                                    </p:cTn>
                                  </p:par>
                                  <p:par>
                                    <p:cTn id="232" presetID="42" presetClass="entr" presetSubtype="0" fill="hold" grpId="0" nodeType="withEffect">
                                      <p:stCondLst>
                                        <p:cond delay="3000"/>
                                      </p:stCondLst>
                                      <p:childTnLst>
                                        <p:set>
                                          <p:cBhvr>
                                            <p:cTn id="233" dur="1" fill="hold">
                                              <p:stCondLst>
                                                <p:cond delay="0"/>
                                              </p:stCondLst>
                                            </p:cTn>
                                            <p:tgtEl>
                                              <p:spTgt spid="152"/>
                                            </p:tgtEl>
                                            <p:attrNameLst>
                                              <p:attrName>style.visibility</p:attrName>
                                            </p:attrNameLst>
                                          </p:cBhvr>
                                          <p:to>
                                            <p:strVal val="visible"/>
                                          </p:to>
                                        </p:set>
                                        <p:animEffect transition="in" filter="fade">
                                          <p:cBhvr>
                                            <p:cTn id="234" dur="500"/>
                                            <p:tgtEl>
                                              <p:spTgt spid="152"/>
                                            </p:tgtEl>
                                          </p:cBhvr>
                                        </p:animEffect>
                                        <p:anim calcmode="lin" valueType="num">
                                          <p:cBhvr>
                                            <p:cTn id="235" dur="500" fill="hold"/>
                                            <p:tgtEl>
                                              <p:spTgt spid="152"/>
                                            </p:tgtEl>
                                            <p:attrNameLst>
                                              <p:attrName>ppt_x</p:attrName>
                                            </p:attrNameLst>
                                          </p:cBhvr>
                                          <p:tavLst>
                                            <p:tav tm="0">
                                              <p:val>
                                                <p:strVal val="#ppt_x"/>
                                              </p:val>
                                            </p:tav>
                                            <p:tav tm="100000">
                                              <p:val>
                                                <p:strVal val="#ppt_x"/>
                                              </p:val>
                                            </p:tav>
                                          </p:tavLst>
                                        </p:anim>
                                        <p:anim calcmode="lin" valueType="num">
                                          <p:cBhvr>
                                            <p:cTn id="236" dur="500" fill="hold"/>
                                            <p:tgtEl>
                                              <p:spTgt spid="152"/>
                                            </p:tgtEl>
                                            <p:attrNameLst>
                                              <p:attrName>ppt_y</p:attrName>
                                            </p:attrNameLst>
                                          </p:cBhvr>
                                          <p:tavLst>
                                            <p:tav tm="0">
                                              <p:val>
                                                <p:strVal val="#ppt_y+.1"/>
                                              </p:val>
                                            </p:tav>
                                            <p:tav tm="100000">
                                              <p:val>
                                                <p:strVal val="#ppt_y"/>
                                              </p:val>
                                            </p:tav>
                                          </p:tavLst>
                                        </p:anim>
                                      </p:childTnLst>
                                    </p:cTn>
                                  </p:par>
                                  <p:par>
                                    <p:cTn id="237" presetID="10" presetClass="entr" presetSubtype="0" fill="hold" grpId="0" nodeType="withEffect">
                                      <p:stCondLst>
                                        <p:cond delay="100"/>
                                      </p:stCondLst>
                                      <p:childTnLst>
                                        <p:set>
                                          <p:cBhvr>
                                            <p:cTn id="238" dur="1" fill="hold">
                                              <p:stCondLst>
                                                <p:cond delay="0"/>
                                              </p:stCondLst>
                                            </p:cTn>
                                            <p:tgtEl>
                                              <p:spTgt spid="54"/>
                                            </p:tgtEl>
                                            <p:attrNameLst>
                                              <p:attrName>style.visibility</p:attrName>
                                            </p:attrNameLst>
                                          </p:cBhvr>
                                          <p:to>
                                            <p:strVal val="visible"/>
                                          </p:to>
                                        </p:set>
                                        <p:animEffect transition="in" filter="fade">
                                          <p:cBhvr>
                                            <p:cTn id="23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1" grpId="0" animBg="1"/>
          <p:bldP spid="25" grpId="0" animBg="1"/>
          <p:bldP spid="23" grpId="0" animBg="1"/>
          <p:bldP spid="18" grpId="0" animBg="1"/>
          <p:bldP spid="16" grpId="0" animBg="1"/>
          <p:bldP spid="28"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3" grpId="1" animBg="1"/>
          <p:bldP spid="44" grpId="0" animBg="1"/>
          <p:bldP spid="44" grpId="1" animBg="1"/>
          <p:bldP spid="45" grpId="0" animBg="1"/>
          <p:bldP spid="45" grpId="1" animBg="1"/>
          <p:bldP spid="46" grpId="0" animBg="1"/>
          <p:bldP spid="47" grpId="0" animBg="1"/>
          <p:bldP spid="48" grpId="0" animBg="1"/>
          <p:bldP spid="49"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8" grpId="1" animBg="1"/>
          <p:bldP spid="69" grpId="0" animBg="1"/>
          <p:bldP spid="69" grpId="1" animBg="1"/>
          <p:bldP spid="70" grpId="0" animBg="1"/>
          <p:bldP spid="70" grpId="1" animBg="1"/>
          <p:bldP spid="71" grpId="0" animBg="1"/>
          <p:bldP spid="71" grpId="1" animBg="1"/>
          <p:bldP spid="71" grpId="2" animBg="1"/>
          <p:bldP spid="72" grpId="0" animBg="1"/>
          <p:bldP spid="72" grpId="1" animBg="1"/>
          <p:bldP spid="72" grpId="2" animBg="1"/>
          <p:bldP spid="73" grpId="0" animBg="1"/>
          <p:bldP spid="73" grpId="1" animBg="1"/>
          <p:bldP spid="73" grpId="2" animBg="1"/>
          <p:bldP spid="74" grpId="0" animBg="1"/>
          <p:bldP spid="74" grpId="1" animBg="1"/>
          <p:bldP spid="74" grpId="2" animBg="1"/>
          <p:bldP spid="75" grpId="0" animBg="1"/>
          <p:bldP spid="75" grpId="1" animBg="1"/>
          <p:bldP spid="76" grpId="0" animBg="1"/>
          <p:bldP spid="76" grpId="1" animBg="1"/>
          <p:bldP spid="76" grpId="2" animBg="1"/>
          <p:bldP spid="77" grpId="0" animBg="1"/>
          <p:bldP spid="77" grpId="1" animBg="1"/>
          <p:bldP spid="77" grpId="2" animBg="1"/>
          <p:bldP spid="150" grpId="0"/>
          <p:bldP spid="151" grpId="0"/>
          <p:bldP spid="152"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任意多边形 26"/>
          <p:cNvSpPr/>
          <p:nvPr/>
        </p:nvSpPr>
        <p:spPr>
          <a:xfrm>
            <a:off x="2193396" y="6382995"/>
            <a:ext cx="2263117" cy="476125"/>
          </a:xfrm>
          <a:custGeom>
            <a:avLst/>
            <a:gdLst>
              <a:gd name="connsiteX0" fmla="*/ 708792 w 1265617"/>
              <a:gd name="connsiteY0" fmla="*/ 0 h 258445"/>
              <a:gd name="connsiteX1" fmla="*/ 1265617 w 1265617"/>
              <a:gd name="connsiteY1" fmla="*/ 258445 h 258445"/>
              <a:gd name="connsiteX2" fmla="*/ 0 w 1265617"/>
              <a:gd name="connsiteY2" fmla="*/ 258445 h 258445"/>
              <a:gd name="connsiteX0" fmla="*/ 725460 w 1282285"/>
              <a:gd name="connsiteY0" fmla="*/ 0 h 258445"/>
              <a:gd name="connsiteX1" fmla="*/ 1282285 w 1282285"/>
              <a:gd name="connsiteY1" fmla="*/ 258445 h 258445"/>
              <a:gd name="connsiteX2" fmla="*/ 0 w 1282285"/>
              <a:gd name="connsiteY2" fmla="*/ 258445 h 258445"/>
              <a:gd name="connsiteX3" fmla="*/ 725460 w 1282285"/>
              <a:gd name="connsiteY3" fmla="*/ 0 h 258445"/>
            </a:gdLst>
            <a:ahLst/>
            <a:cxnLst>
              <a:cxn ang="0">
                <a:pos x="connsiteX0" y="connsiteY0"/>
              </a:cxn>
              <a:cxn ang="0">
                <a:pos x="connsiteX1" y="connsiteY1"/>
              </a:cxn>
              <a:cxn ang="0">
                <a:pos x="connsiteX2" y="connsiteY2"/>
              </a:cxn>
              <a:cxn ang="0">
                <a:pos x="connsiteX3" y="connsiteY3"/>
              </a:cxn>
            </a:cxnLst>
            <a:rect l="l" t="t" r="r" b="b"/>
            <a:pathLst>
              <a:path w="1282285" h="258445">
                <a:moveTo>
                  <a:pt x="725460" y="0"/>
                </a:moveTo>
                <a:lnTo>
                  <a:pt x="1282285" y="258445"/>
                </a:lnTo>
                <a:lnTo>
                  <a:pt x="0" y="258445"/>
                </a:lnTo>
                <a:lnTo>
                  <a:pt x="725460" y="0"/>
                </a:lnTo>
                <a:close/>
              </a:path>
            </a:pathLst>
          </a:custGeom>
          <a:solidFill>
            <a:srgbClr val="28A7CF"/>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1" name="任意多边形 20"/>
          <p:cNvSpPr/>
          <p:nvPr/>
        </p:nvSpPr>
        <p:spPr>
          <a:xfrm>
            <a:off x="1417763" y="5717897"/>
            <a:ext cx="2041551" cy="1141223"/>
          </a:xfrm>
          <a:custGeom>
            <a:avLst/>
            <a:gdLst>
              <a:gd name="connsiteX0" fmla="*/ 373631 w 1156745"/>
              <a:gd name="connsiteY0" fmla="*/ 0 h 643524"/>
              <a:gd name="connsiteX1" fmla="*/ 1156745 w 1156745"/>
              <a:gd name="connsiteY1" fmla="*/ 372597 h 643524"/>
              <a:gd name="connsiteX2" fmla="*/ 426108 w 1156745"/>
              <a:gd name="connsiteY2" fmla="*/ 643524 h 643524"/>
              <a:gd name="connsiteX3" fmla="*/ 0 w 1156745"/>
              <a:gd name="connsiteY3" fmla="*/ 643524 h 643524"/>
            </a:gdLst>
            <a:ahLst/>
            <a:cxnLst>
              <a:cxn ang="0">
                <a:pos x="connsiteX0" y="connsiteY0"/>
              </a:cxn>
              <a:cxn ang="0">
                <a:pos x="connsiteX1" y="connsiteY1"/>
              </a:cxn>
              <a:cxn ang="0">
                <a:pos x="connsiteX2" y="connsiteY2"/>
              </a:cxn>
              <a:cxn ang="0">
                <a:pos x="connsiteX3" y="connsiteY3"/>
              </a:cxn>
            </a:cxnLst>
            <a:rect l="l" t="t" r="r" b="b"/>
            <a:pathLst>
              <a:path w="1156745" h="643524">
                <a:moveTo>
                  <a:pt x="373631" y="0"/>
                </a:moveTo>
                <a:lnTo>
                  <a:pt x="1156745" y="372597"/>
                </a:lnTo>
                <a:lnTo>
                  <a:pt x="426108" y="643524"/>
                </a:lnTo>
                <a:lnTo>
                  <a:pt x="0" y="643524"/>
                </a:lnTo>
                <a:close/>
              </a:path>
            </a:pathLst>
          </a:custGeom>
          <a:solidFill>
            <a:srgbClr val="45BEE3"/>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任意多边形 24"/>
          <p:cNvSpPr/>
          <p:nvPr/>
        </p:nvSpPr>
        <p:spPr>
          <a:xfrm>
            <a:off x="461841" y="4946155"/>
            <a:ext cx="1617476" cy="1912963"/>
          </a:xfrm>
          <a:custGeom>
            <a:avLst/>
            <a:gdLst>
              <a:gd name="connsiteX0" fmla="*/ 0 w 916464"/>
              <a:gd name="connsiteY0" fmla="*/ 0 h 1072558"/>
              <a:gd name="connsiteX1" fmla="*/ 916464 w 916464"/>
              <a:gd name="connsiteY1" fmla="*/ 432922 h 1072558"/>
              <a:gd name="connsiteX2" fmla="*/ 548210 w 916464"/>
              <a:gd name="connsiteY2" fmla="*/ 1072558 h 1072558"/>
              <a:gd name="connsiteX3" fmla="*/ 356985 w 916464"/>
              <a:gd name="connsiteY3" fmla="*/ 1072558 h 1072558"/>
            </a:gdLst>
            <a:ahLst/>
            <a:cxnLst>
              <a:cxn ang="0">
                <a:pos x="connsiteX0" y="connsiteY0"/>
              </a:cxn>
              <a:cxn ang="0">
                <a:pos x="connsiteX1" y="connsiteY1"/>
              </a:cxn>
              <a:cxn ang="0">
                <a:pos x="connsiteX2" y="connsiteY2"/>
              </a:cxn>
              <a:cxn ang="0">
                <a:pos x="connsiteX3" y="connsiteY3"/>
              </a:cxn>
            </a:cxnLst>
            <a:rect l="l" t="t" r="r" b="b"/>
            <a:pathLst>
              <a:path w="916464" h="1072558">
                <a:moveTo>
                  <a:pt x="0" y="0"/>
                </a:moveTo>
                <a:lnTo>
                  <a:pt x="916464" y="432922"/>
                </a:lnTo>
                <a:lnTo>
                  <a:pt x="548210" y="1072558"/>
                </a:lnTo>
                <a:lnTo>
                  <a:pt x="356985" y="1072558"/>
                </a:lnTo>
                <a:close/>
              </a:path>
            </a:pathLst>
          </a:custGeom>
          <a:solidFill>
            <a:srgbClr val="25A6CD"/>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任意多边形 22"/>
          <p:cNvSpPr/>
          <p:nvPr/>
        </p:nvSpPr>
        <p:spPr>
          <a:xfrm>
            <a:off x="-3087" y="6110202"/>
            <a:ext cx="821708" cy="748919"/>
          </a:xfrm>
          <a:custGeom>
            <a:avLst/>
            <a:gdLst>
              <a:gd name="connsiteX0" fmla="*/ 0 w 465581"/>
              <a:gd name="connsiteY0" fmla="*/ 0 h 424338"/>
              <a:gd name="connsiteX1" fmla="*/ 465581 w 465581"/>
              <a:gd name="connsiteY1" fmla="*/ 424338 h 424338"/>
              <a:gd name="connsiteX2" fmla="*/ 0 w 465581"/>
              <a:gd name="connsiteY2" fmla="*/ 424338 h 424338"/>
            </a:gdLst>
            <a:ahLst/>
            <a:cxnLst>
              <a:cxn ang="0">
                <a:pos x="connsiteX0" y="connsiteY0"/>
              </a:cxn>
              <a:cxn ang="0">
                <a:pos x="connsiteX1" y="connsiteY1"/>
              </a:cxn>
              <a:cxn ang="0">
                <a:pos x="connsiteX2" y="connsiteY2"/>
              </a:cxn>
            </a:cxnLst>
            <a:rect l="l" t="t" r="r" b="b"/>
            <a:pathLst>
              <a:path w="465581" h="424338">
                <a:moveTo>
                  <a:pt x="0" y="0"/>
                </a:moveTo>
                <a:lnTo>
                  <a:pt x="465581" y="424338"/>
                </a:lnTo>
                <a:lnTo>
                  <a:pt x="0" y="424338"/>
                </a:lnTo>
                <a:close/>
              </a:path>
            </a:pathLst>
          </a:custGeom>
          <a:solidFill>
            <a:srgbClr val="28A7CF"/>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任意多边形 17"/>
          <p:cNvSpPr/>
          <p:nvPr/>
        </p:nvSpPr>
        <p:spPr>
          <a:xfrm>
            <a:off x="-12699" y="4942048"/>
            <a:ext cx="475940" cy="1320288"/>
          </a:xfrm>
          <a:custGeom>
            <a:avLst/>
            <a:gdLst>
              <a:gd name="connsiteX0" fmla="*/ 269668 w 269668"/>
              <a:gd name="connsiteY0" fmla="*/ 0 h 730250"/>
              <a:gd name="connsiteX1" fmla="*/ 98218 w 269668"/>
              <a:gd name="connsiteY1" fmla="*/ 730250 h 730250"/>
              <a:gd name="connsiteX2" fmla="*/ 0 w 269668"/>
              <a:gd name="connsiteY2" fmla="*/ 638385 h 730250"/>
              <a:gd name="connsiteX3" fmla="*/ 0 w 269668"/>
              <a:gd name="connsiteY3" fmla="*/ 44416 h 730250"/>
            </a:gdLst>
            <a:ahLst/>
            <a:cxnLst>
              <a:cxn ang="0">
                <a:pos x="connsiteX0" y="connsiteY0"/>
              </a:cxn>
              <a:cxn ang="0">
                <a:pos x="connsiteX1" y="connsiteY1"/>
              </a:cxn>
              <a:cxn ang="0">
                <a:pos x="connsiteX2" y="connsiteY2"/>
              </a:cxn>
              <a:cxn ang="0">
                <a:pos x="connsiteX3" y="connsiteY3"/>
              </a:cxn>
            </a:cxnLst>
            <a:rect l="l" t="t" r="r" b="b"/>
            <a:pathLst>
              <a:path w="269668" h="730250">
                <a:moveTo>
                  <a:pt x="269668" y="0"/>
                </a:moveTo>
                <a:lnTo>
                  <a:pt x="98218" y="730250"/>
                </a:lnTo>
                <a:lnTo>
                  <a:pt x="0" y="638385"/>
                </a:lnTo>
                <a:lnTo>
                  <a:pt x="0" y="44416"/>
                </a:lnTo>
                <a:close/>
              </a:path>
            </a:pathLst>
          </a:custGeom>
          <a:solidFill>
            <a:srgbClr val="27A8CF"/>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等腰三角形 15"/>
          <p:cNvSpPr/>
          <p:nvPr/>
        </p:nvSpPr>
        <p:spPr>
          <a:xfrm>
            <a:off x="-12699" y="4712184"/>
            <a:ext cx="473177" cy="312520"/>
          </a:xfrm>
          <a:custGeom>
            <a:avLst/>
            <a:gdLst>
              <a:gd name="connsiteX0" fmla="*/ 0 w 194284"/>
              <a:gd name="connsiteY0" fmla="*/ 177074 h 177074"/>
              <a:gd name="connsiteX1" fmla="*/ 0 w 194284"/>
              <a:gd name="connsiteY1" fmla="*/ 0 h 177074"/>
              <a:gd name="connsiteX2" fmla="*/ 194284 w 194284"/>
              <a:gd name="connsiteY2" fmla="*/ 177074 h 177074"/>
              <a:gd name="connsiteX3" fmla="*/ 0 w 194284"/>
              <a:gd name="connsiteY3" fmla="*/ 177074 h 177074"/>
              <a:gd name="connsiteX0" fmla="*/ 0 w 268103"/>
              <a:gd name="connsiteY0" fmla="*/ 177074 h 177074"/>
              <a:gd name="connsiteX1" fmla="*/ 0 w 268103"/>
              <a:gd name="connsiteY1" fmla="*/ 0 h 177074"/>
              <a:gd name="connsiteX2" fmla="*/ 268103 w 268103"/>
              <a:gd name="connsiteY2" fmla="*/ 129449 h 177074"/>
              <a:gd name="connsiteX3" fmla="*/ 0 w 268103"/>
              <a:gd name="connsiteY3" fmla="*/ 177074 h 177074"/>
            </a:gdLst>
            <a:ahLst/>
            <a:cxnLst>
              <a:cxn ang="0">
                <a:pos x="connsiteX0" y="connsiteY0"/>
              </a:cxn>
              <a:cxn ang="0">
                <a:pos x="connsiteX1" y="connsiteY1"/>
              </a:cxn>
              <a:cxn ang="0">
                <a:pos x="connsiteX2" y="connsiteY2"/>
              </a:cxn>
              <a:cxn ang="0">
                <a:pos x="connsiteX3" y="connsiteY3"/>
              </a:cxn>
            </a:cxnLst>
            <a:rect l="l" t="t" r="r" b="b"/>
            <a:pathLst>
              <a:path w="268103" h="177074">
                <a:moveTo>
                  <a:pt x="0" y="177074"/>
                </a:moveTo>
                <a:lnTo>
                  <a:pt x="0" y="0"/>
                </a:lnTo>
                <a:lnTo>
                  <a:pt x="268103" y="129449"/>
                </a:lnTo>
                <a:lnTo>
                  <a:pt x="0" y="177074"/>
                </a:lnTo>
                <a:close/>
              </a:path>
            </a:pathLst>
          </a:custGeom>
          <a:solidFill>
            <a:srgbClr val="44BEE3"/>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任意多边形 27"/>
          <p:cNvSpPr/>
          <p:nvPr/>
        </p:nvSpPr>
        <p:spPr>
          <a:xfrm>
            <a:off x="148208" y="4946895"/>
            <a:ext cx="945605" cy="1920631"/>
          </a:xfrm>
          <a:custGeom>
            <a:avLst/>
            <a:gdLst>
              <a:gd name="connsiteX0" fmla="*/ 180975 w 535781"/>
              <a:gd name="connsiteY0" fmla="*/ 0 h 1088232"/>
              <a:gd name="connsiteX1" fmla="*/ 0 w 535781"/>
              <a:gd name="connsiteY1" fmla="*/ 742950 h 1088232"/>
              <a:gd name="connsiteX2" fmla="*/ 385763 w 535781"/>
              <a:gd name="connsiteY2" fmla="*/ 1088232 h 1088232"/>
              <a:gd name="connsiteX3" fmla="*/ 535781 w 535781"/>
              <a:gd name="connsiteY3" fmla="*/ 1085850 h 1088232"/>
              <a:gd name="connsiteX4" fmla="*/ 180975 w 535781"/>
              <a:gd name="connsiteY4" fmla="*/ 0 h 1088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781" h="1088232">
                <a:moveTo>
                  <a:pt x="180975" y="0"/>
                </a:moveTo>
                <a:lnTo>
                  <a:pt x="0" y="742950"/>
                </a:lnTo>
                <a:lnTo>
                  <a:pt x="385763" y="1088232"/>
                </a:lnTo>
                <a:lnTo>
                  <a:pt x="535781" y="1085850"/>
                </a:lnTo>
                <a:lnTo>
                  <a:pt x="180975" y="0"/>
                </a:lnTo>
                <a:close/>
              </a:path>
            </a:pathLst>
          </a:custGeom>
          <a:solidFill>
            <a:srgbClr val="44BEE3"/>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任意多边形 29"/>
          <p:cNvSpPr/>
          <p:nvPr/>
        </p:nvSpPr>
        <p:spPr>
          <a:xfrm>
            <a:off x="-6350" y="4514851"/>
            <a:ext cx="4781551" cy="2343149"/>
          </a:xfrm>
          <a:custGeom>
            <a:avLst/>
            <a:gdLst>
              <a:gd name="connsiteX0" fmla="*/ 0 w 3586163"/>
              <a:gd name="connsiteY0" fmla="*/ 0 h 1757362"/>
              <a:gd name="connsiteX1" fmla="*/ 3586163 w 3586163"/>
              <a:gd name="connsiteY1" fmla="*/ 1757362 h 1757362"/>
            </a:gdLst>
            <a:ahLst/>
            <a:cxnLst>
              <a:cxn ang="0">
                <a:pos x="connsiteX0" y="connsiteY0"/>
              </a:cxn>
              <a:cxn ang="0">
                <a:pos x="connsiteX1" y="connsiteY1"/>
              </a:cxn>
            </a:cxnLst>
            <a:rect l="l" t="t" r="r" b="b"/>
            <a:pathLst>
              <a:path w="3586163" h="1757362">
                <a:moveTo>
                  <a:pt x="0" y="0"/>
                </a:moveTo>
                <a:lnTo>
                  <a:pt x="3586163" y="1757362"/>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任意多边形 30"/>
          <p:cNvSpPr/>
          <p:nvPr/>
        </p:nvSpPr>
        <p:spPr>
          <a:xfrm>
            <a:off x="396877" y="4714877"/>
            <a:ext cx="688976" cy="2136775"/>
          </a:xfrm>
          <a:custGeom>
            <a:avLst/>
            <a:gdLst>
              <a:gd name="connsiteX0" fmla="*/ 523875 w 523875"/>
              <a:gd name="connsiteY0" fmla="*/ 1609725 h 1609725"/>
              <a:gd name="connsiteX1" fmla="*/ 0 w 523875"/>
              <a:gd name="connsiteY1" fmla="*/ 0 h 1609725"/>
              <a:gd name="connsiteX0" fmla="*/ 516732 w 516732"/>
              <a:gd name="connsiteY0" fmla="*/ 1602581 h 1602581"/>
              <a:gd name="connsiteX1" fmla="*/ 0 w 516732"/>
              <a:gd name="connsiteY1" fmla="*/ 0 h 1602581"/>
            </a:gdLst>
            <a:ahLst/>
            <a:cxnLst>
              <a:cxn ang="0">
                <a:pos x="connsiteX0" y="connsiteY0"/>
              </a:cxn>
              <a:cxn ang="0">
                <a:pos x="connsiteX1" y="connsiteY1"/>
              </a:cxn>
            </a:cxnLst>
            <a:rect l="l" t="t" r="r" b="b"/>
            <a:pathLst>
              <a:path w="516732" h="1602581">
                <a:moveTo>
                  <a:pt x="516732" y="1602581"/>
                </a:moveTo>
                <a:lnTo>
                  <a:pt x="0" y="0"/>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2" name="任意多边形 31"/>
          <p:cNvSpPr/>
          <p:nvPr/>
        </p:nvSpPr>
        <p:spPr>
          <a:xfrm flipH="1">
            <a:off x="1441552" y="5576418"/>
            <a:ext cx="716113" cy="1275233"/>
          </a:xfrm>
          <a:custGeom>
            <a:avLst/>
            <a:gdLst>
              <a:gd name="connsiteX0" fmla="*/ 523875 w 523875"/>
              <a:gd name="connsiteY0" fmla="*/ 1609725 h 1609725"/>
              <a:gd name="connsiteX1" fmla="*/ 0 w 523875"/>
              <a:gd name="connsiteY1" fmla="*/ 0 h 1609725"/>
              <a:gd name="connsiteX0" fmla="*/ 528480 w 528480"/>
              <a:gd name="connsiteY0" fmla="*/ 1597907 h 1597907"/>
              <a:gd name="connsiteX1" fmla="*/ 0 w 528480"/>
              <a:gd name="connsiteY1" fmla="*/ 0 h 1597907"/>
              <a:gd name="connsiteX0" fmla="*/ 519271 w 519271"/>
              <a:gd name="connsiteY0" fmla="*/ 1582150 h 1582150"/>
              <a:gd name="connsiteX1" fmla="*/ 0 w 519271"/>
              <a:gd name="connsiteY1" fmla="*/ 0 h 1582150"/>
            </a:gdLst>
            <a:ahLst/>
            <a:cxnLst>
              <a:cxn ang="0">
                <a:pos x="connsiteX0" y="connsiteY0"/>
              </a:cxn>
              <a:cxn ang="0">
                <a:pos x="connsiteX1" y="connsiteY1"/>
              </a:cxn>
            </a:cxnLst>
            <a:rect l="l" t="t" r="r" b="b"/>
            <a:pathLst>
              <a:path w="519271" h="1582150">
                <a:moveTo>
                  <a:pt x="519271" y="1582150"/>
                </a:moveTo>
                <a:lnTo>
                  <a:pt x="0" y="0"/>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任意多边形 32"/>
          <p:cNvSpPr/>
          <p:nvPr/>
        </p:nvSpPr>
        <p:spPr>
          <a:xfrm flipH="1">
            <a:off x="2194767" y="6311899"/>
            <a:ext cx="1462239" cy="548159"/>
          </a:xfrm>
          <a:custGeom>
            <a:avLst/>
            <a:gdLst>
              <a:gd name="connsiteX0" fmla="*/ 523875 w 523875"/>
              <a:gd name="connsiteY0" fmla="*/ 1609725 h 1609725"/>
              <a:gd name="connsiteX1" fmla="*/ 0 w 523875"/>
              <a:gd name="connsiteY1" fmla="*/ 0 h 1609725"/>
              <a:gd name="connsiteX0" fmla="*/ 528480 w 528480"/>
              <a:gd name="connsiteY0" fmla="*/ 1597907 h 1597907"/>
              <a:gd name="connsiteX1" fmla="*/ 0 w 528480"/>
              <a:gd name="connsiteY1" fmla="*/ 0 h 1597907"/>
              <a:gd name="connsiteX0" fmla="*/ 519271 w 519271"/>
              <a:gd name="connsiteY0" fmla="*/ 1582150 h 1582150"/>
              <a:gd name="connsiteX1" fmla="*/ 0 w 519271"/>
              <a:gd name="connsiteY1" fmla="*/ 0 h 1582150"/>
              <a:gd name="connsiteX0" fmla="*/ 1032677 w 1032677"/>
              <a:gd name="connsiteY0" fmla="*/ 719477 h 719477"/>
              <a:gd name="connsiteX1" fmla="*/ 0 w 1032677"/>
              <a:gd name="connsiteY1" fmla="*/ 0 h 719477"/>
              <a:gd name="connsiteX0" fmla="*/ 1060304 w 1060304"/>
              <a:gd name="connsiteY0" fmla="*/ 680086 h 680086"/>
              <a:gd name="connsiteX1" fmla="*/ 0 w 1060304"/>
              <a:gd name="connsiteY1" fmla="*/ 0 h 680086"/>
            </a:gdLst>
            <a:ahLst/>
            <a:cxnLst>
              <a:cxn ang="0">
                <a:pos x="connsiteX0" y="connsiteY0"/>
              </a:cxn>
              <a:cxn ang="0">
                <a:pos x="connsiteX1" y="connsiteY1"/>
              </a:cxn>
            </a:cxnLst>
            <a:rect l="l" t="t" r="r" b="b"/>
            <a:pathLst>
              <a:path w="1060304" h="680086">
                <a:moveTo>
                  <a:pt x="1060304" y="680086"/>
                </a:moveTo>
                <a:lnTo>
                  <a:pt x="0" y="0"/>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任意多边形 33"/>
          <p:cNvSpPr/>
          <p:nvPr/>
        </p:nvSpPr>
        <p:spPr>
          <a:xfrm>
            <a:off x="7759" y="4894526"/>
            <a:ext cx="746127" cy="127001"/>
          </a:xfrm>
          <a:custGeom>
            <a:avLst/>
            <a:gdLst>
              <a:gd name="connsiteX0" fmla="*/ 523875 w 523875"/>
              <a:gd name="connsiteY0" fmla="*/ 1609725 h 1609725"/>
              <a:gd name="connsiteX1" fmla="*/ 0 w 523875"/>
              <a:gd name="connsiteY1" fmla="*/ 0 h 1609725"/>
              <a:gd name="connsiteX0" fmla="*/ 516732 w 516732"/>
              <a:gd name="connsiteY0" fmla="*/ 1602581 h 1602581"/>
              <a:gd name="connsiteX1" fmla="*/ 0 w 516732"/>
              <a:gd name="connsiteY1" fmla="*/ 0 h 1602581"/>
              <a:gd name="connsiteX0" fmla="*/ 654845 w 654845"/>
              <a:gd name="connsiteY0" fmla="*/ 0 h 66676"/>
              <a:gd name="connsiteX1" fmla="*/ 0 w 654845"/>
              <a:gd name="connsiteY1" fmla="*/ 66676 h 66676"/>
              <a:gd name="connsiteX0" fmla="*/ 552451 w 552451"/>
              <a:gd name="connsiteY0" fmla="*/ 0 h 95251"/>
              <a:gd name="connsiteX1" fmla="*/ 0 w 552451"/>
              <a:gd name="connsiteY1" fmla="*/ 95251 h 95251"/>
              <a:gd name="connsiteX0" fmla="*/ 559595 w 559595"/>
              <a:gd name="connsiteY0" fmla="*/ 0 h 95251"/>
              <a:gd name="connsiteX1" fmla="*/ 0 w 559595"/>
              <a:gd name="connsiteY1" fmla="*/ 95251 h 95251"/>
            </a:gdLst>
            <a:ahLst/>
            <a:cxnLst>
              <a:cxn ang="0">
                <a:pos x="connsiteX0" y="connsiteY0"/>
              </a:cxn>
              <a:cxn ang="0">
                <a:pos x="connsiteX1" y="connsiteY1"/>
              </a:cxn>
            </a:cxnLst>
            <a:rect l="l" t="t" r="r" b="b"/>
            <a:pathLst>
              <a:path w="559595" h="95251">
                <a:moveTo>
                  <a:pt x="559595" y="0"/>
                </a:moveTo>
                <a:lnTo>
                  <a:pt x="0" y="95251"/>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427576" y="4907519"/>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127201" y="6199693"/>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7" name="椭圆 36"/>
          <p:cNvSpPr/>
          <p:nvPr/>
        </p:nvSpPr>
        <p:spPr>
          <a:xfrm>
            <a:off x="2045552" y="5660320"/>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443457" y="6339239"/>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718221" y="4858561"/>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0" name="椭圆 39"/>
          <p:cNvSpPr/>
          <p:nvPr/>
        </p:nvSpPr>
        <p:spPr>
          <a:xfrm>
            <a:off x="370087" y="4679398"/>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637624" y="6269747"/>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2114885" y="5539081"/>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3" name="圆角矩形 42"/>
          <p:cNvSpPr/>
          <p:nvPr/>
        </p:nvSpPr>
        <p:spPr>
          <a:xfrm rot="19200000">
            <a:off x="1187861" y="4455001"/>
            <a:ext cx="1285353" cy="6095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4" name="圆角矩形 43"/>
          <p:cNvSpPr/>
          <p:nvPr/>
        </p:nvSpPr>
        <p:spPr>
          <a:xfrm rot="19200598">
            <a:off x="-753478" y="5337659"/>
            <a:ext cx="3790951" cy="6095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5" name="圆角矩形 44"/>
          <p:cNvSpPr/>
          <p:nvPr/>
        </p:nvSpPr>
        <p:spPr>
          <a:xfrm rot="19200000">
            <a:off x="-1419305" y="6215011"/>
            <a:ext cx="3790951" cy="6095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6" name="任意多边形 45"/>
          <p:cNvSpPr/>
          <p:nvPr/>
        </p:nvSpPr>
        <p:spPr>
          <a:xfrm>
            <a:off x="11404601" y="-34925"/>
            <a:ext cx="800100" cy="866775"/>
          </a:xfrm>
          <a:custGeom>
            <a:avLst/>
            <a:gdLst>
              <a:gd name="connsiteX0" fmla="*/ 280988 w 585788"/>
              <a:gd name="connsiteY0" fmla="*/ 4762 h 642938"/>
              <a:gd name="connsiteX1" fmla="*/ 0 w 585788"/>
              <a:gd name="connsiteY1" fmla="*/ 200025 h 642938"/>
              <a:gd name="connsiteX2" fmla="*/ 452438 w 585788"/>
              <a:gd name="connsiteY2" fmla="*/ 642938 h 642938"/>
              <a:gd name="connsiteX3" fmla="*/ 581025 w 585788"/>
              <a:gd name="connsiteY3" fmla="*/ 219075 h 642938"/>
              <a:gd name="connsiteX4" fmla="*/ 585788 w 585788"/>
              <a:gd name="connsiteY4" fmla="*/ 0 h 642938"/>
              <a:gd name="connsiteX5" fmla="*/ 280988 w 585788"/>
              <a:gd name="connsiteY5" fmla="*/ 4762 h 642938"/>
              <a:gd name="connsiteX0" fmla="*/ 280988 w 585788"/>
              <a:gd name="connsiteY0" fmla="*/ 0 h 647701"/>
              <a:gd name="connsiteX1" fmla="*/ 0 w 585788"/>
              <a:gd name="connsiteY1" fmla="*/ 204788 h 647701"/>
              <a:gd name="connsiteX2" fmla="*/ 452438 w 585788"/>
              <a:gd name="connsiteY2" fmla="*/ 647701 h 647701"/>
              <a:gd name="connsiteX3" fmla="*/ 581025 w 585788"/>
              <a:gd name="connsiteY3" fmla="*/ 223838 h 647701"/>
              <a:gd name="connsiteX4" fmla="*/ 585788 w 585788"/>
              <a:gd name="connsiteY4" fmla="*/ 4763 h 647701"/>
              <a:gd name="connsiteX5" fmla="*/ 280988 w 585788"/>
              <a:gd name="connsiteY5" fmla="*/ 0 h 647701"/>
              <a:gd name="connsiteX0" fmla="*/ 280988 w 600075"/>
              <a:gd name="connsiteY0" fmla="*/ 2380 h 650081"/>
              <a:gd name="connsiteX1" fmla="*/ 0 w 600075"/>
              <a:gd name="connsiteY1" fmla="*/ 207168 h 650081"/>
              <a:gd name="connsiteX2" fmla="*/ 452438 w 600075"/>
              <a:gd name="connsiteY2" fmla="*/ 650081 h 650081"/>
              <a:gd name="connsiteX3" fmla="*/ 581025 w 600075"/>
              <a:gd name="connsiteY3" fmla="*/ 226218 h 650081"/>
              <a:gd name="connsiteX4" fmla="*/ 600075 w 600075"/>
              <a:gd name="connsiteY4" fmla="*/ 0 h 650081"/>
              <a:gd name="connsiteX5" fmla="*/ 280988 w 600075"/>
              <a:gd name="connsiteY5" fmla="*/ 2380 h 650081"/>
              <a:gd name="connsiteX0" fmla="*/ 280988 w 600075"/>
              <a:gd name="connsiteY0" fmla="*/ 2380 h 650081"/>
              <a:gd name="connsiteX1" fmla="*/ 0 w 600075"/>
              <a:gd name="connsiteY1" fmla="*/ 207168 h 650081"/>
              <a:gd name="connsiteX2" fmla="*/ 452438 w 600075"/>
              <a:gd name="connsiteY2" fmla="*/ 650081 h 650081"/>
              <a:gd name="connsiteX3" fmla="*/ 597694 w 600075"/>
              <a:gd name="connsiteY3" fmla="*/ 209550 h 650081"/>
              <a:gd name="connsiteX4" fmla="*/ 600075 w 600075"/>
              <a:gd name="connsiteY4" fmla="*/ 0 h 650081"/>
              <a:gd name="connsiteX5" fmla="*/ 280988 w 600075"/>
              <a:gd name="connsiteY5" fmla="*/ 2380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075" h="650081">
                <a:moveTo>
                  <a:pt x="280988" y="2380"/>
                </a:moveTo>
                <a:lnTo>
                  <a:pt x="0" y="207168"/>
                </a:lnTo>
                <a:lnTo>
                  <a:pt x="452438" y="650081"/>
                </a:lnTo>
                <a:lnTo>
                  <a:pt x="597694" y="209550"/>
                </a:lnTo>
                <a:cubicBezTo>
                  <a:pt x="598488" y="139700"/>
                  <a:pt x="599281" y="69850"/>
                  <a:pt x="600075" y="0"/>
                </a:cubicBezTo>
                <a:lnTo>
                  <a:pt x="280988" y="2380"/>
                </a:lnTo>
                <a:close/>
              </a:path>
            </a:pathLst>
          </a:custGeom>
          <a:solidFill>
            <a:schemeClr val="accent2"/>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7" name="任意多边形 46"/>
          <p:cNvSpPr/>
          <p:nvPr/>
        </p:nvSpPr>
        <p:spPr>
          <a:xfrm>
            <a:off x="11023601" y="228601"/>
            <a:ext cx="996951" cy="1301751"/>
          </a:xfrm>
          <a:custGeom>
            <a:avLst/>
            <a:gdLst>
              <a:gd name="connsiteX0" fmla="*/ 285750 w 747713"/>
              <a:gd name="connsiteY0" fmla="*/ 0 h 976313"/>
              <a:gd name="connsiteX1" fmla="*/ 0 w 747713"/>
              <a:gd name="connsiteY1" fmla="*/ 976313 h 976313"/>
              <a:gd name="connsiteX2" fmla="*/ 747713 w 747713"/>
              <a:gd name="connsiteY2" fmla="*/ 457200 h 976313"/>
              <a:gd name="connsiteX3" fmla="*/ 285750 w 747713"/>
              <a:gd name="connsiteY3" fmla="*/ 0 h 976313"/>
              <a:gd name="connsiteX0" fmla="*/ 290512 w 747713"/>
              <a:gd name="connsiteY0" fmla="*/ 0 h 976313"/>
              <a:gd name="connsiteX1" fmla="*/ 0 w 747713"/>
              <a:gd name="connsiteY1" fmla="*/ 976313 h 976313"/>
              <a:gd name="connsiteX2" fmla="*/ 747713 w 747713"/>
              <a:gd name="connsiteY2" fmla="*/ 457200 h 976313"/>
              <a:gd name="connsiteX3" fmla="*/ 290512 w 747713"/>
              <a:gd name="connsiteY3" fmla="*/ 0 h 976313"/>
            </a:gdLst>
            <a:ahLst/>
            <a:cxnLst>
              <a:cxn ang="0">
                <a:pos x="connsiteX0" y="connsiteY0"/>
              </a:cxn>
              <a:cxn ang="0">
                <a:pos x="connsiteX1" y="connsiteY1"/>
              </a:cxn>
              <a:cxn ang="0">
                <a:pos x="connsiteX2" y="connsiteY2"/>
              </a:cxn>
              <a:cxn ang="0">
                <a:pos x="connsiteX3" y="connsiteY3"/>
              </a:cxn>
            </a:cxnLst>
            <a:rect l="l" t="t" r="r" b="b"/>
            <a:pathLst>
              <a:path w="747713" h="976313">
                <a:moveTo>
                  <a:pt x="290512" y="0"/>
                </a:moveTo>
                <a:lnTo>
                  <a:pt x="0" y="976313"/>
                </a:lnTo>
                <a:lnTo>
                  <a:pt x="747713" y="457200"/>
                </a:lnTo>
                <a:lnTo>
                  <a:pt x="290512" y="0"/>
                </a:ln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8" name="任意多边形 47"/>
          <p:cNvSpPr/>
          <p:nvPr/>
        </p:nvSpPr>
        <p:spPr>
          <a:xfrm>
            <a:off x="10769600" y="-31751"/>
            <a:ext cx="650875" cy="476251"/>
          </a:xfrm>
          <a:custGeom>
            <a:avLst/>
            <a:gdLst>
              <a:gd name="connsiteX0" fmla="*/ 428625 w 476250"/>
              <a:gd name="connsiteY0" fmla="*/ 0 h 357188"/>
              <a:gd name="connsiteX1" fmla="*/ 476250 w 476250"/>
              <a:gd name="connsiteY1" fmla="*/ 190500 h 357188"/>
              <a:gd name="connsiteX2" fmla="*/ 0 w 476250"/>
              <a:gd name="connsiteY2" fmla="*/ 357188 h 357188"/>
              <a:gd name="connsiteX3" fmla="*/ 185738 w 476250"/>
              <a:gd name="connsiteY3" fmla="*/ 14288 h 357188"/>
              <a:gd name="connsiteX4" fmla="*/ 428625 w 476250"/>
              <a:gd name="connsiteY4" fmla="*/ 0 h 357188"/>
              <a:gd name="connsiteX0" fmla="*/ 428625 w 488156"/>
              <a:gd name="connsiteY0" fmla="*/ 0 h 357188"/>
              <a:gd name="connsiteX1" fmla="*/ 488156 w 488156"/>
              <a:gd name="connsiteY1" fmla="*/ 197644 h 357188"/>
              <a:gd name="connsiteX2" fmla="*/ 0 w 488156"/>
              <a:gd name="connsiteY2" fmla="*/ 357188 h 357188"/>
              <a:gd name="connsiteX3" fmla="*/ 185738 w 488156"/>
              <a:gd name="connsiteY3" fmla="*/ 14288 h 357188"/>
              <a:gd name="connsiteX4" fmla="*/ 428625 w 488156"/>
              <a:gd name="connsiteY4" fmla="*/ 0 h 357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56" h="357188">
                <a:moveTo>
                  <a:pt x="428625" y="0"/>
                </a:moveTo>
                <a:lnTo>
                  <a:pt x="488156" y="197644"/>
                </a:lnTo>
                <a:lnTo>
                  <a:pt x="0" y="357188"/>
                </a:lnTo>
                <a:lnTo>
                  <a:pt x="185738" y="14288"/>
                </a:lnTo>
                <a:lnTo>
                  <a:pt x="428625" y="0"/>
                </a:ln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9" name="任意多边形 48"/>
          <p:cNvSpPr/>
          <p:nvPr/>
        </p:nvSpPr>
        <p:spPr>
          <a:xfrm>
            <a:off x="10763251" y="225424"/>
            <a:ext cx="647700" cy="1298577"/>
          </a:xfrm>
          <a:custGeom>
            <a:avLst/>
            <a:gdLst>
              <a:gd name="connsiteX0" fmla="*/ 0 w 476250"/>
              <a:gd name="connsiteY0" fmla="*/ 152400 h 985838"/>
              <a:gd name="connsiteX1" fmla="*/ 195262 w 476250"/>
              <a:gd name="connsiteY1" fmla="*/ 985838 h 985838"/>
              <a:gd name="connsiteX2" fmla="*/ 476250 w 476250"/>
              <a:gd name="connsiteY2" fmla="*/ 0 h 985838"/>
              <a:gd name="connsiteX3" fmla="*/ 0 w 476250"/>
              <a:gd name="connsiteY3" fmla="*/ 152400 h 985838"/>
              <a:gd name="connsiteX0" fmla="*/ 0 w 476250"/>
              <a:gd name="connsiteY0" fmla="*/ 152400 h 971551"/>
              <a:gd name="connsiteX1" fmla="*/ 195262 w 476250"/>
              <a:gd name="connsiteY1" fmla="*/ 971551 h 971551"/>
              <a:gd name="connsiteX2" fmla="*/ 476250 w 476250"/>
              <a:gd name="connsiteY2" fmla="*/ 0 h 971551"/>
              <a:gd name="connsiteX3" fmla="*/ 0 w 476250"/>
              <a:gd name="connsiteY3" fmla="*/ 152400 h 971551"/>
              <a:gd name="connsiteX0" fmla="*/ 0 w 485775"/>
              <a:gd name="connsiteY0" fmla="*/ 154782 h 973933"/>
              <a:gd name="connsiteX1" fmla="*/ 195262 w 485775"/>
              <a:gd name="connsiteY1" fmla="*/ 973933 h 973933"/>
              <a:gd name="connsiteX2" fmla="*/ 485775 w 485775"/>
              <a:gd name="connsiteY2" fmla="*/ 0 h 973933"/>
              <a:gd name="connsiteX3" fmla="*/ 0 w 485775"/>
              <a:gd name="connsiteY3" fmla="*/ 154782 h 973933"/>
            </a:gdLst>
            <a:ahLst/>
            <a:cxnLst>
              <a:cxn ang="0">
                <a:pos x="connsiteX0" y="connsiteY0"/>
              </a:cxn>
              <a:cxn ang="0">
                <a:pos x="connsiteX1" y="connsiteY1"/>
              </a:cxn>
              <a:cxn ang="0">
                <a:pos x="connsiteX2" y="connsiteY2"/>
              </a:cxn>
              <a:cxn ang="0">
                <a:pos x="connsiteX3" y="connsiteY3"/>
              </a:cxn>
            </a:cxnLst>
            <a:rect l="l" t="t" r="r" b="b"/>
            <a:pathLst>
              <a:path w="485775" h="973933">
                <a:moveTo>
                  <a:pt x="0" y="154782"/>
                </a:moveTo>
                <a:lnTo>
                  <a:pt x="195262" y="973933"/>
                </a:lnTo>
                <a:lnTo>
                  <a:pt x="485775" y="0"/>
                </a:lnTo>
                <a:lnTo>
                  <a:pt x="0" y="154782"/>
                </a:lnTo>
                <a:close/>
              </a:path>
            </a:pathLst>
          </a:custGeom>
          <a:solidFill>
            <a:schemeClr val="accent2"/>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任意多边形 50"/>
          <p:cNvSpPr/>
          <p:nvPr/>
        </p:nvSpPr>
        <p:spPr>
          <a:xfrm>
            <a:off x="10306053" y="427567"/>
            <a:ext cx="723900" cy="1105959"/>
          </a:xfrm>
          <a:custGeom>
            <a:avLst/>
            <a:gdLst>
              <a:gd name="connsiteX0" fmla="*/ 0 w 523875"/>
              <a:gd name="connsiteY0" fmla="*/ 381000 h 576263"/>
              <a:gd name="connsiteX1" fmla="*/ 523875 w 523875"/>
              <a:gd name="connsiteY1" fmla="*/ 576263 h 576263"/>
              <a:gd name="connsiteX2" fmla="*/ 214313 w 523875"/>
              <a:gd name="connsiteY2" fmla="*/ 0 h 576263"/>
              <a:gd name="connsiteX3" fmla="*/ 0 w 523875"/>
              <a:gd name="connsiteY3" fmla="*/ 381000 h 576263"/>
              <a:gd name="connsiteX0" fmla="*/ 0 w 519112"/>
              <a:gd name="connsiteY0" fmla="*/ 347663 h 576263"/>
              <a:gd name="connsiteX1" fmla="*/ 519112 w 519112"/>
              <a:gd name="connsiteY1" fmla="*/ 576263 h 576263"/>
              <a:gd name="connsiteX2" fmla="*/ 209550 w 519112"/>
              <a:gd name="connsiteY2" fmla="*/ 0 h 576263"/>
              <a:gd name="connsiteX3" fmla="*/ 0 w 519112"/>
              <a:gd name="connsiteY3" fmla="*/ 347663 h 576263"/>
              <a:gd name="connsiteX0" fmla="*/ 0 w 542925"/>
              <a:gd name="connsiteY0" fmla="*/ 347663 h 576263"/>
              <a:gd name="connsiteX1" fmla="*/ 542925 w 542925"/>
              <a:gd name="connsiteY1" fmla="*/ 576263 h 576263"/>
              <a:gd name="connsiteX2" fmla="*/ 209550 w 542925"/>
              <a:gd name="connsiteY2" fmla="*/ 0 h 576263"/>
              <a:gd name="connsiteX3" fmla="*/ 0 w 542925"/>
              <a:gd name="connsiteY3" fmla="*/ 347663 h 576263"/>
              <a:gd name="connsiteX0" fmla="*/ 0 w 542925"/>
              <a:gd name="connsiteY0" fmla="*/ 608013 h 836613"/>
              <a:gd name="connsiteX1" fmla="*/ 542925 w 542925"/>
              <a:gd name="connsiteY1" fmla="*/ 836613 h 836613"/>
              <a:gd name="connsiteX2" fmla="*/ 346075 w 542925"/>
              <a:gd name="connsiteY2" fmla="*/ 0 h 836613"/>
              <a:gd name="connsiteX3" fmla="*/ 0 w 542925"/>
              <a:gd name="connsiteY3" fmla="*/ 608013 h 836613"/>
              <a:gd name="connsiteX0" fmla="*/ 0 w 542925"/>
              <a:gd name="connsiteY0" fmla="*/ 608013 h 829469"/>
              <a:gd name="connsiteX1" fmla="*/ 542925 w 542925"/>
              <a:gd name="connsiteY1" fmla="*/ 829469 h 829469"/>
              <a:gd name="connsiteX2" fmla="*/ 346075 w 542925"/>
              <a:gd name="connsiteY2" fmla="*/ 0 h 829469"/>
              <a:gd name="connsiteX3" fmla="*/ 0 w 542925"/>
              <a:gd name="connsiteY3" fmla="*/ 608013 h 829469"/>
            </a:gdLst>
            <a:ahLst/>
            <a:cxnLst>
              <a:cxn ang="0">
                <a:pos x="connsiteX0" y="connsiteY0"/>
              </a:cxn>
              <a:cxn ang="0">
                <a:pos x="connsiteX1" y="connsiteY1"/>
              </a:cxn>
              <a:cxn ang="0">
                <a:pos x="connsiteX2" y="connsiteY2"/>
              </a:cxn>
              <a:cxn ang="0">
                <a:pos x="connsiteX3" y="connsiteY3"/>
              </a:cxn>
            </a:cxnLst>
            <a:rect l="l" t="t" r="r" b="b"/>
            <a:pathLst>
              <a:path w="542925" h="829469">
                <a:moveTo>
                  <a:pt x="0" y="608013"/>
                </a:moveTo>
                <a:lnTo>
                  <a:pt x="542925" y="829469"/>
                </a:lnTo>
                <a:lnTo>
                  <a:pt x="346075" y="0"/>
                </a:lnTo>
                <a:lnTo>
                  <a:pt x="0" y="608013"/>
                </a:ln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2" name="任意多边形 51"/>
          <p:cNvSpPr/>
          <p:nvPr/>
        </p:nvSpPr>
        <p:spPr>
          <a:xfrm>
            <a:off x="10172701" y="1244601"/>
            <a:ext cx="854075" cy="869951"/>
          </a:xfrm>
          <a:custGeom>
            <a:avLst/>
            <a:gdLst>
              <a:gd name="connsiteX0" fmla="*/ 100013 w 619125"/>
              <a:gd name="connsiteY0" fmla="*/ 0 h 652463"/>
              <a:gd name="connsiteX1" fmla="*/ 0 w 619125"/>
              <a:gd name="connsiteY1" fmla="*/ 652463 h 652463"/>
              <a:gd name="connsiteX2" fmla="*/ 619125 w 619125"/>
              <a:gd name="connsiteY2" fmla="*/ 209550 h 652463"/>
              <a:gd name="connsiteX3" fmla="*/ 100013 w 619125"/>
              <a:gd name="connsiteY3" fmla="*/ 0 h 652463"/>
              <a:gd name="connsiteX0" fmla="*/ 100013 w 640556"/>
              <a:gd name="connsiteY0" fmla="*/ 0 h 652463"/>
              <a:gd name="connsiteX1" fmla="*/ 0 w 640556"/>
              <a:gd name="connsiteY1" fmla="*/ 652463 h 652463"/>
              <a:gd name="connsiteX2" fmla="*/ 640556 w 640556"/>
              <a:gd name="connsiteY2" fmla="*/ 209550 h 652463"/>
              <a:gd name="connsiteX3" fmla="*/ 100013 w 640556"/>
              <a:gd name="connsiteY3" fmla="*/ 0 h 652463"/>
            </a:gdLst>
            <a:ahLst/>
            <a:cxnLst>
              <a:cxn ang="0">
                <a:pos x="connsiteX0" y="connsiteY0"/>
              </a:cxn>
              <a:cxn ang="0">
                <a:pos x="connsiteX1" y="connsiteY1"/>
              </a:cxn>
              <a:cxn ang="0">
                <a:pos x="connsiteX2" y="connsiteY2"/>
              </a:cxn>
              <a:cxn ang="0">
                <a:pos x="connsiteX3" y="connsiteY3"/>
              </a:cxn>
            </a:cxnLst>
            <a:rect l="l" t="t" r="r" b="b"/>
            <a:pathLst>
              <a:path w="640556" h="652463">
                <a:moveTo>
                  <a:pt x="100013" y="0"/>
                </a:moveTo>
                <a:lnTo>
                  <a:pt x="0" y="652463"/>
                </a:lnTo>
                <a:lnTo>
                  <a:pt x="640556" y="209550"/>
                </a:lnTo>
                <a:lnTo>
                  <a:pt x="100013" y="0"/>
                </a:lnTo>
                <a:close/>
              </a:path>
            </a:pathLst>
          </a:custGeom>
          <a:solidFill>
            <a:schemeClr val="accent2"/>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3" name="任意多边形 52"/>
          <p:cNvSpPr/>
          <p:nvPr/>
        </p:nvSpPr>
        <p:spPr>
          <a:xfrm>
            <a:off x="9563100" y="1250951"/>
            <a:ext cx="736600" cy="1282700"/>
          </a:xfrm>
          <a:custGeom>
            <a:avLst/>
            <a:gdLst>
              <a:gd name="connsiteX0" fmla="*/ 552450 w 552450"/>
              <a:gd name="connsiteY0" fmla="*/ 0 h 962025"/>
              <a:gd name="connsiteX1" fmla="*/ 0 w 552450"/>
              <a:gd name="connsiteY1" fmla="*/ 962025 h 962025"/>
              <a:gd name="connsiteX2" fmla="*/ 452438 w 552450"/>
              <a:gd name="connsiteY2" fmla="*/ 647700 h 962025"/>
              <a:gd name="connsiteX3" fmla="*/ 552450 w 552450"/>
              <a:gd name="connsiteY3" fmla="*/ 0 h 962025"/>
            </a:gdLst>
            <a:ahLst/>
            <a:cxnLst>
              <a:cxn ang="0">
                <a:pos x="connsiteX0" y="connsiteY0"/>
              </a:cxn>
              <a:cxn ang="0">
                <a:pos x="connsiteX1" y="connsiteY1"/>
              </a:cxn>
              <a:cxn ang="0">
                <a:pos x="connsiteX2" y="connsiteY2"/>
              </a:cxn>
              <a:cxn ang="0">
                <a:pos x="connsiteX3" y="connsiteY3"/>
              </a:cxn>
            </a:cxnLst>
            <a:rect l="l" t="t" r="r" b="b"/>
            <a:pathLst>
              <a:path w="552450" h="962025">
                <a:moveTo>
                  <a:pt x="552450" y="0"/>
                </a:moveTo>
                <a:lnTo>
                  <a:pt x="0" y="962025"/>
                </a:lnTo>
                <a:lnTo>
                  <a:pt x="452438" y="647700"/>
                </a:lnTo>
                <a:lnTo>
                  <a:pt x="552450" y="0"/>
                </a:ln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 name="任意多边形 53"/>
          <p:cNvSpPr/>
          <p:nvPr/>
        </p:nvSpPr>
        <p:spPr>
          <a:xfrm>
            <a:off x="12009967" y="243416"/>
            <a:ext cx="187325" cy="581027"/>
          </a:xfrm>
          <a:custGeom>
            <a:avLst/>
            <a:gdLst>
              <a:gd name="connsiteX0" fmla="*/ 133350 w 133350"/>
              <a:gd name="connsiteY0" fmla="*/ 0 h 428625"/>
              <a:gd name="connsiteX1" fmla="*/ 133350 w 133350"/>
              <a:gd name="connsiteY1" fmla="*/ 349250 h 428625"/>
              <a:gd name="connsiteX2" fmla="*/ 0 w 133350"/>
              <a:gd name="connsiteY2" fmla="*/ 428625 h 428625"/>
              <a:gd name="connsiteX3" fmla="*/ 133350 w 133350"/>
              <a:gd name="connsiteY3" fmla="*/ 0 h 428625"/>
              <a:gd name="connsiteX0" fmla="*/ 133350 w 133350"/>
              <a:gd name="connsiteY0" fmla="*/ 0 h 426244"/>
              <a:gd name="connsiteX1" fmla="*/ 133350 w 133350"/>
              <a:gd name="connsiteY1" fmla="*/ 349250 h 426244"/>
              <a:gd name="connsiteX2" fmla="*/ 0 w 133350"/>
              <a:gd name="connsiteY2" fmla="*/ 426244 h 426244"/>
              <a:gd name="connsiteX3" fmla="*/ 133350 w 133350"/>
              <a:gd name="connsiteY3" fmla="*/ 0 h 426244"/>
              <a:gd name="connsiteX0" fmla="*/ 133350 w 133350"/>
              <a:gd name="connsiteY0" fmla="*/ 0 h 426244"/>
              <a:gd name="connsiteX1" fmla="*/ 133350 w 133350"/>
              <a:gd name="connsiteY1" fmla="*/ 349250 h 426244"/>
              <a:gd name="connsiteX2" fmla="*/ 0 w 133350"/>
              <a:gd name="connsiteY2" fmla="*/ 426244 h 426244"/>
              <a:gd name="connsiteX3" fmla="*/ 133350 w 133350"/>
              <a:gd name="connsiteY3" fmla="*/ 0 h 426244"/>
              <a:gd name="connsiteX0" fmla="*/ 133350 w 140494"/>
              <a:gd name="connsiteY0" fmla="*/ 0 h 426244"/>
              <a:gd name="connsiteX1" fmla="*/ 140494 w 140494"/>
              <a:gd name="connsiteY1" fmla="*/ 349250 h 426244"/>
              <a:gd name="connsiteX2" fmla="*/ 0 w 140494"/>
              <a:gd name="connsiteY2" fmla="*/ 426244 h 426244"/>
              <a:gd name="connsiteX3" fmla="*/ 133350 w 140494"/>
              <a:gd name="connsiteY3" fmla="*/ 0 h 426244"/>
              <a:gd name="connsiteX0" fmla="*/ 133350 w 140494"/>
              <a:gd name="connsiteY0" fmla="*/ 0 h 421482"/>
              <a:gd name="connsiteX1" fmla="*/ 140494 w 140494"/>
              <a:gd name="connsiteY1" fmla="*/ 349250 h 421482"/>
              <a:gd name="connsiteX2" fmla="*/ 0 w 140494"/>
              <a:gd name="connsiteY2" fmla="*/ 421482 h 421482"/>
              <a:gd name="connsiteX3" fmla="*/ 133350 w 140494"/>
              <a:gd name="connsiteY3" fmla="*/ 0 h 421482"/>
              <a:gd name="connsiteX0" fmla="*/ 140494 w 140494"/>
              <a:gd name="connsiteY0" fmla="*/ 0 h 435770"/>
              <a:gd name="connsiteX1" fmla="*/ 140494 w 140494"/>
              <a:gd name="connsiteY1" fmla="*/ 363538 h 435770"/>
              <a:gd name="connsiteX2" fmla="*/ 0 w 140494"/>
              <a:gd name="connsiteY2" fmla="*/ 435770 h 435770"/>
              <a:gd name="connsiteX3" fmla="*/ 140494 w 140494"/>
              <a:gd name="connsiteY3" fmla="*/ 0 h 435770"/>
            </a:gdLst>
            <a:ahLst/>
            <a:cxnLst>
              <a:cxn ang="0">
                <a:pos x="connsiteX0" y="connsiteY0"/>
              </a:cxn>
              <a:cxn ang="0">
                <a:pos x="connsiteX1" y="connsiteY1"/>
              </a:cxn>
              <a:cxn ang="0">
                <a:pos x="connsiteX2" y="connsiteY2"/>
              </a:cxn>
              <a:cxn ang="0">
                <a:pos x="connsiteX3" y="connsiteY3"/>
              </a:cxn>
            </a:cxnLst>
            <a:rect l="l" t="t" r="r" b="b"/>
            <a:pathLst>
              <a:path w="140494" h="435770">
                <a:moveTo>
                  <a:pt x="140494" y="0"/>
                </a:moveTo>
                <a:lnTo>
                  <a:pt x="140494" y="363538"/>
                </a:lnTo>
                <a:lnTo>
                  <a:pt x="0" y="435770"/>
                </a:lnTo>
                <a:cubicBezTo>
                  <a:pt x="44450" y="288927"/>
                  <a:pt x="96044" y="142081"/>
                  <a:pt x="140494" y="0"/>
                </a:cubicBez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5" name="任意多边形 54"/>
          <p:cNvSpPr/>
          <p:nvPr/>
        </p:nvSpPr>
        <p:spPr>
          <a:xfrm>
            <a:off x="11332633" y="-37042"/>
            <a:ext cx="444500" cy="277283"/>
          </a:xfrm>
          <a:custGeom>
            <a:avLst/>
            <a:gdLst>
              <a:gd name="connsiteX0" fmla="*/ 0 w 323850"/>
              <a:gd name="connsiteY0" fmla="*/ 0 h 193675"/>
              <a:gd name="connsiteX1" fmla="*/ 323850 w 323850"/>
              <a:gd name="connsiteY1" fmla="*/ 6350 h 193675"/>
              <a:gd name="connsiteX2" fmla="*/ 50800 w 323850"/>
              <a:gd name="connsiteY2" fmla="*/ 193675 h 193675"/>
              <a:gd name="connsiteX3" fmla="*/ 0 w 323850"/>
              <a:gd name="connsiteY3" fmla="*/ 0 h 193675"/>
              <a:gd name="connsiteX0" fmla="*/ 0 w 323850"/>
              <a:gd name="connsiteY0" fmla="*/ 0 h 205581"/>
              <a:gd name="connsiteX1" fmla="*/ 323850 w 323850"/>
              <a:gd name="connsiteY1" fmla="*/ 6350 h 205581"/>
              <a:gd name="connsiteX2" fmla="*/ 50800 w 323850"/>
              <a:gd name="connsiteY2" fmla="*/ 205581 h 205581"/>
              <a:gd name="connsiteX3" fmla="*/ 0 w 323850"/>
              <a:gd name="connsiteY3" fmla="*/ 0 h 205581"/>
              <a:gd name="connsiteX0" fmla="*/ 0 w 333375"/>
              <a:gd name="connsiteY0" fmla="*/ 0 h 207962"/>
              <a:gd name="connsiteX1" fmla="*/ 333375 w 333375"/>
              <a:gd name="connsiteY1" fmla="*/ 8731 h 207962"/>
              <a:gd name="connsiteX2" fmla="*/ 60325 w 333375"/>
              <a:gd name="connsiteY2" fmla="*/ 207962 h 207962"/>
              <a:gd name="connsiteX3" fmla="*/ 0 w 333375"/>
              <a:gd name="connsiteY3" fmla="*/ 0 h 207962"/>
            </a:gdLst>
            <a:ahLst/>
            <a:cxnLst>
              <a:cxn ang="0">
                <a:pos x="connsiteX0" y="connsiteY0"/>
              </a:cxn>
              <a:cxn ang="0">
                <a:pos x="connsiteX1" y="connsiteY1"/>
              </a:cxn>
              <a:cxn ang="0">
                <a:pos x="connsiteX2" y="connsiteY2"/>
              </a:cxn>
              <a:cxn ang="0">
                <a:pos x="connsiteX3" y="connsiteY3"/>
              </a:cxn>
            </a:cxnLst>
            <a:rect l="l" t="t" r="r" b="b"/>
            <a:pathLst>
              <a:path w="333375" h="207962">
                <a:moveTo>
                  <a:pt x="0" y="0"/>
                </a:moveTo>
                <a:lnTo>
                  <a:pt x="333375" y="8731"/>
                </a:lnTo>
                <a:lnTo>
                  <a:pt x="60325" y="207962"/>
                </a:lnTo>
                <a:lnTo>
                  <a:pt x="0" y="0"/>
                </a:ln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6" name="任意多边形 55"/>
          <p:cNvSpPr/>
          <p:nvPr/>
        </p:nvSpPr>
        <p:spPr>
          <a:xfrm>
            <a:off x="8966200" y="-57151"/>
            <a:ext cx="1828800" cy="3086101"/>
          </a:xfrm>
          <a:custGeom>
            <a:avLst/>
            <a:gdLst>
              <a:gd name="connsiteX0" fmla="*/ 0 w 1371600"/>
              <a:gd name="connsiteY0" fmla="*/ 2314576 h 2314576"/>
              <a:gd name="connsiteX1" fmla="*/ 1371600 w 1371600"/>
              <a:gd name="connsiteY1" fmla="*/ 0 h 2314576"/>
              <a:gd name="connsiteX2" fmla="*/ 1371600 w 1371600"/>
              <a:gd name="connsiteY2" fmla="*/ 0 h 2314576"/>
            </a:gdLst>
            <a:ahLst/>
            <a:cxnLst>
              <a:cxn ang="0">
                <a:pos x="connsiteX0" y="connsiteY0"/>
              </a:cxn>
              <a:cxn ang="0">
                <a:pos x="connsiteX1" y="connsiteY1"/>
              </a:cxn>
              <a:cxn ang="0">
                <a:pos x="connsiteX2" y="connsiteY2"/>
              </a:cxn>
            </a:cxnLst>
            <a:rect l="l" t="t" r="r" b="b"/>
            <a:pathLst>
              <a:path w="1371600" h="2314576">
                <a:moveTo>
                  <a:pt x="0" y="2314576"/>
                </a:moveTo>
                <a:lnTo>
                  <a:pt x="1371600" y="0"/>
                </a:lnTo>
                <a:lnTo>
                  <a:pt x="1371600" y="0"/>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7" name="任意多边形 56"/>
          <p:cNvSpPr/>
          <p:nvPr/>
        </p:nvSpPr>
        <p:spPr>
          <a:xfrm>
            <a:off x="8953502" y="855131"/>
            <a:ext cx="3255433" cy="2186519"/>
          </a:xfrm>
          <a:custGeom>
            <a:avLst/>
            <a:gdLst>
              <a:gd name="connsiteX0" fmla="*/ 0 w 1371600"/>
              <a:gd name="connsiteY0" fmla="*/ 2314576 h 2314576"/>
              <a:gd name="connsiteX1" fmla="*/ 1371600 w 1371600"/>
              <a:gd name="connsiteY1" fmla="*/ 0 h 2314576"/>
              <a:gd name="connsiteX2" fmla="*/ 1371600 w 1371600"/>
              <a:gd name="connsiteY2" fmla="*/ 0 h 2314576"/>
              <a:gd name="connsiteX0" fmla="*/ 0 w 2424112"/>
              <a:gd name="connsiteY0" fmla="*/ 1604964 h 1604964"/>
              <a:gd name="connsiteX1" fmla="*/ 2424112 w 2424112"/>
              <a:gd name="connsiteY1" fmla="*/ 0 h 1604964"/>
              <a:gd name="connsiteX2" fmla="*/ 2424112 w 2424112"/>
              <a:gd name="connsiteY2" fmla="*/ 0 h 1604964"/>
              <a:gd name="connsiteX0" fmla="*/ 0 w 2424112"/>
              <a:gd name="connsiteY0" fmla="*/ 1604964 h 1604964"/>
              <a:gd name="connsiteX1" fmla="*/ 2424112 w 2424112"/>
              <a:gd name="connsiteY1" fmla="*/ 0 h 1604964"/>
              <a:gd name="connsiteX0" fmla="*/ 0 w 2419350"/>
              <a:gd name="connsiteY0" fmla="*/ 1633539 h 1633539"/>
              <a:gd name="connsiteX1" fmla="*/ 2419350 w 2419350"/>
              <a:gd name="connsiteY1" fmla="*/ 0 h 1633539"/>
              <a:gd name="connsiteX0" fmla="*/ 0 w 2441575"/>
              <a:gd name="connsiteY0" fmla="*/ 1639889 h 1639889"/>
              <a:gd name="connsiteX1" fmla="*/ 2441575 w 2441575"/>
              <a:gd name="connsiteY1" fmla="*/ 0 h 1639889"/>
            </a:gdLst>
            <a:ahLst/>
            <a:cxnLst>
              <a:cxn ang="0">
                <a:pos x="connsiteX0" y="connsiteY0"/>
              </a:cxn>
              <a:cxn ang="0">
                <a:pos x="connsiteX1" y="connsiteY1"/>
              </a:cxn>
            </a:cxnLst>
            <a:rect l="l" t="t" r="r" b="b"/>
            <a:pathLst>
              <a:path w="2441575" h="1639889">
                <a:moveTo>
                  <a:pt x="0" y="1639889"/>
                </a:moveTo>
                <a:lnTo>
                  <a:pt x="2441575" y="0"/>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8" name="任意多边形 57"/>
          <p:cNvSpPr/>
          <p:nvPr/>
        </p:nvSpPr>
        <p:spPr>
          <a:xfrm>
            <a:off x="9772651" y="1651001"/>
            <a:ext cx="368300" cy="590551"/>
          </a:xfrm>
          <a:custGeom>
            <a:avLst/>
            <a:gdLst>
              <a:gd name="connsiteX0" fmla="*/ 0 w 276225"/>
              <a:gd name="connsiteY0" fmla="*/ 0 h 442913"/>
              <a:gd name="connsiteX1" fmla="*/ 276225 w 276225"/>
              <a:gd name="connsiteY1" fmla="*/ 442913 h 442913"/>
            </a:gdLst>
            <a:ahLst/>
            <a:cxnLst>
              <a:cxn ang="0">
                <a:pos x="connsiteX0" y="connsiteY0"/>
              </a:cxn>
              <a:cxn ang="0">
                <a:pos x="connsiteX1" y="connsiteY1"/>
              </a:cxn>
            </a:cxnLst>
            <a:rect l="l" t="t" r="r" b="b"/>
            <a:pathLst>
              <a:path w="276225" h="442913">
                <a:moveTo>
                  <a:pt x="0" y="0"/>
                </a:moveTo>
                <a:lnTo>
                  <a:pt x="276225" y="442913"/>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9" name="任意多边形 58"/>
          <p:cNvSpPr/>
          <p:nvPr/>
        </p:nvSpPr>
        <p:spPr>
          <a:xfrm>
            <a:off x="10147301" y="615953"/>
            <a:ext cx="247649" cy="1622424"/>
          </a:xfrm>
          <a:custGeom>
            <a:avLst/>
            <a:gdLst>
              <a:gd name="connsiteX0" fmla="*/ 228600 w 228600"/>
              <a:gd name="connsiteY0" fmla="*/ 0 h 1300163"/>
              <a:gd name="connsiteX1" fmla="*/ 0 w 228600"/>
              <a:gd name="connsiteY1" fmla="*/ 1300163 h 1300163"/>
              <a:gd name="connsiteX0" fmla="*/ 200025 w 200025"/>
              <a:gd name="connsiteY0" fmla="*/ 0 h 1276350"/>
              <a:gd name="connsiteX1" fmla="*/ 0 w 200025"/>
              <a:gd name="connsiteY1" fmla="*/ 1276350 h 1276350"/>
              <a:gd name="connsiteX0" fmla="*/ 195262 w 195262"/>
              <a:gd name="connsiteY0" fmla="*/ 0 h 1266825"/>
              <a:gd name="connsiteX1" fmla="*/ 0 w 195262"/>
              <a:gd name="connsiteY1" fmla="*/ 1266825 h 1266825"/>
              <a:gd name="connsiteX0" fmla="*/ 185737 w 185737"/>
              <a:gd name="connsiteY0" fmla="*/ 0 h 1216818"/>
              <a:gd name="connsiteX1" fmla="*/ 0 w 185737"/>
              <a:gd name="connsiteY1" fmla="*/ 1216818 h 1216818"/>
            </a:gdLst>
            <a:ahLst/>
            <a:cxnLst>
              <a:cxn ang="0">
                <a:pos x="connsiteX0" y="connsiteY0"/>
              </a:cxn>
              <a:cxn ang="0">
                <a:pos x="connsiteX1" y="connsiteY1"/>
              </a:cxn>
            </a:cxnLst>
            <a:rect l="l" t="t" r="r" b="b"/>
            <a:pathLst>
              <a:path w="185737" h="1216818">
                <a:moveTo>
                  <a:pt x="185737" y="0"/>
                </a:moveTo>
                <a:lnTo>
                  <a:pt x="0" y="1216818"/>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0" name="任意多边形 59"/>
          <p:cNvSpPr/>
          <p:nvPr/>
        </p:nvSpPr>
        <p:spPr>
          <a:xfrm>
            <a:off x="10391774" y="625474"/>
            <a:ext cx="679449" cy="974727"/>
          </a:xfrm>
          <a:custGeom>
            <a:avLst/>
            <a:gdLst>
              <a:gd name="connsiteX0" fmla="*/ 0 w 476250"/>
              <a:gd name="connsiteY0" fmla="*/ 0 h 814388"/>
              <a:gd name="connsiteX1" fmla="*/ 476250 w 476250"/>
              <a:gd name="connsiteY1" fmla="*/ 814388 h 814388"/>
              <a:gd name="connsiteX2" fmla="*/ 476250 w 476250"/>
              <a:gd name="connsiteY2" fmla="*/ 814388 h 814388"/>
              <a:gd name="connsiteX0" fmla="*/ 0 w 528637"/>
              <a:gd name="connsiteY0" fmla="*/ 0 h 733426"/>
              <a:gd name="connsiteX1" fmla="*/ 528637 w 528637"/>
              <a:gd name="connsiteY1" fmla="*/ 733426 h 733426"/>
              <a:gd name="connsiteX2" fmla="*/ 528637 w 528637"/>
              <a:gd name="connsiteY2" fmla="*/ 733426 h 733426"/>
              <a:gd name="connsiteX0" fmla="*/ 0 w 521494"/>
              <a:gd name="connsiteY0" fmla="*/ 0 h 731045"/>
              <a:gd name="connsiteX1" fmla="*/ 521494 w 521494"/>
              <a:gd name="connsiteY1" fmla="*/ 731045 h 731045"/>
              <a:gd name="connsiteX2" fmla="*/ 521494 w 521494"/>
              <a:gd name="connsiteY2" fmla="*/ 731045 h 731045"/>
              <a:gd name="connsiteX0" fmla="*/ 0 w 521494"/>
              <a:gd name="connsiteY0" fmla="*/ 0 h 731045"/>
              <a:gd name="connsiteX1" fmla="*/ 521494 w 521494"/>
              <a:gd name="connsiteY1" fmla="*/ 731045 h 731045"/>
              <a:gd name="connsiteX0" fmla="*/ 0 w 509587"/>
              <a:gd name="connsiteY0" fmla="*/ 0 h 731045"/>
              <a:gd name="connsiteX1" fmla="*/ 509587 w 509587"/>
              <a:gd name="connsiteY1" fmla="*/ 731045 h 731045"/>
            </a:gdLst>
            <a:ahLst/>
            <a:cxnLst>
              <a:cxn ang="0">
                <a:pos x="connsiteX0" y="connsiteY0"/>
              </a:cxn>
              <a:cxn ang="0">
                <a:pos x="connsiteX1" y="connsiteY1"/>
              </a:cxn>
            </a:cxnLst>
            <a:rect l="l" t="t" r="r" b="b"/>
            <a:pathLst>
              <a:path w="509587" h="731045">
                <a:moveTo>
                  <a:pt x="0" y="0"/>
                </a:moveTo>
                <a:lnTo>
                  <a:pt x="509587" y="731045"/>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1" name="任意多边形 60"/>
          <p:cNvSpPr/>
          <p:nvPr/>
        </p:nvSpPr>
        <p:spPr>
          <a:xfrm>
            <a:off x="10399183" y="627593"/>
            <a:ext cx="1792819" cy="229657"/>
          </a:xfrm>
          <a:custGeom>
            <a:avLst/>
            <a:gdLst>
              <a:gd name="connsiteX0" fmla="*/ 0 w 1225550"/>
              <a:gd name="connsiteY0" fmla="*/ 0 h 298450"/>
              <a:gd name="connsiteX1" fmla="*/ 1225550 w 1225550"/>
              <a:gd name="connsiteY1" fmla="*/ 298450 h 298450"/>
              <a:gd name="connsiteX2" fmla="*/ 1225550 w 1225550"/>
              <a:gd name="connsiteY2" fmla="*/ 298450 h 298450"/>
              <a:gd name="connsiteX0" fmla="*/ 0 w 1316331"/>
              <a:gd name="connsiteY0" fmla="*/ 0 h 323189"/>
              <a:gd name="connsiteX1" fmla="*/ 1225550 w 1316331"/>
              <a:gd name="connsiteY1" fmla="*/ 298450 h 323189"/>
              <a:gd name="connsiteX2" fmla="*/ 1225550 w 1316331"/>
              <a:gd name="connsiteY2" fmla="*/ 307975 h 323189"/>
              <a:gd name="connsiteX0" fmla="*/ 0 w 1225550"/>
              <a:gd name="connsiteY0" fmla="*/ 0 h 298450"/>
              <a:gd name="connsiteX1" fmla="*/ 1225550 w 1225550"/>
              <a:gd name="connsiteY1" fmla="*/ 298450 h 298450"/>
              <a:gd name="connsiteX0" fmla="*/ 0 w 1211263"/>
              <a:gd name="connsiteY0" fmla="*/ 0 h 317500"/>
              <a:gd name="connsiteX1" fmla="*/ 1211263 w 1211263"/>
              <a:gd name="connsiteY1" fmla="*/ 317500 h 317500"/>
              <a:gd name="connsiteX0" fmla="*/ 0 w 1263651"/>
              <a:gd name="connsiteY0" fmla="*/ 0 h 236537"/>
              <a:gd name="connsiteX1" fmla="*/ 1263651 w 1263651"/>
              <a:gd name="connsiteY1" fmla="*/ 236537 h 236537"/>
              <a:gd name="connsiteX0" fmla="*/ 0 w 1254126"/>
              <a:gd name="connsiteY0" fmla="*/ 0 h 234156"/>
              <a:gd name="connsiteX1" fmla="*/ 1254126 w 1254126"/>
              <a:gd name="connsiteY1" fmla="*/ 234156 h 234156"/>
              <a:gd name="connsiteX0" fmla="*/ 0 w 1332708"/>
              <a:gd name="connsiteY0" fmla="*/ 0 h 172243"/>
              <a:gd name="connsiteX1" fmla="*/ 1332708 w 1332708"/>
              <a:gd name="connsiteY1" fmla="*/ 172243 h 172243"/>
              <a:gd name="connsiteX0" fmla="*/ 0 w 1344614"/>
              <a:gd name="connsiteY0" fmla="*/ 0 h 172243"/>
              <a:gd name="connsiteX1" fmla="*/ 1344614 w 1344614"/>
              <a:gd name="connsiteY1" fmla="*/ 172243 h 172243"/>
            </a:gdLst>
            <a:ahLst/>
            <a:cxnLst>
              <a:cxn ang="0">
                <a:pos x="connsiteX0" y="connsiteY0"/>
              </a:cxn>
              <a:cxn ang="0">
                <a:pos x="connsiteX1" y="connsiteY1"/>
              </a:cxn>
            </a:cxnLst>
            <a:rect l="l" t="t" r="r" b="b"/>
            <a:pathLst>
              <a:path w="1344614" h="172243">
                <a:moveTo>
                  <a:pt x="0" y="0"/>
                </a:moveTo>
                <a:lnTo>
                  <a:pt x="1344614" y="172243"/>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8940803" y="2999031"/>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10113559" y="2199642"/>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4" name="椭圆 63"/>
          <p:cNvSpPr/>
          <p:nvPr/>
        </p:nvSpPr>
        <p:spPr>
          <a:xfrm>
            <a:off x="11047094" y="1569721"/>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5" name="椭圆 64"/>
          <p:cNvSpPr/>
          <p:nvPr/>
        </p:nvSpPr>
        <p:spPr>
          <a:xfrm>
            <a:off x="10365527" y="598383"/>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6" name="椭圆 65"/>
          <p:cNvSpPr/>
          <p:nvPr/>
        </p:nvSpPr>
        <p:spPr>
          <a:xfrm>
            <a:off x="9752333" y="1630679"/>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7" name="椭圆 66"/>
          <p:cNvSpPr/>
          <p:nvPr/>
        </p:nvSpPr>
        <p:spPr>
          <a:xfrm>
            <a:off x="11989011" y="797141"/>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8" name="圆角矩形 67"/>
          <p:cNvSpPr/>
          <p:nvPr/>
        </p:nvSpPr>
        <p:spPr>
          <a:xfrm rot="19200598">
            <a:off x="10761873" y="958154"/>
            <a:ext cx="3790951" cy="6095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9" name="椭圆 68"/>
          <p:cNvSpPr/>
          <p:nvPr/>
        </p:nvSpPr>
        <p:spPr>
          <a:xfrm>
            <a:off x="2825172" y="4756412"/>
            <a:ext cx="125920" cy="1259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0" name="椭圆 69"/>
          <p:cNvSpPr/>
          <p:nvPr/>
        </p:nvSpPr>
        <p:spPr>
          <a:xfrm>
            <a:off x="7914129" y="4617674"/>
            <a:ext cx="107951" cy="10795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 name="矩形 70"/>
          <p:cNvSpPr/>
          <p:nvPr/>
        </p:nvSpPr>
        <p:spPr>
          <a:xfrm rot="2700000">
            <a:off x="546485" y="1000674"/>
            <a:ext cx="149052" cy="1490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 name="矩形 71"/>
          <p:cNvSpPr/>
          <p:nvPr/>
        </p:nvSpPr>
        <p:spPr>
          <a:xfrm rot="2700000">
            <a:off x="742334" y="3846835"/>
            <a:ext cx="116421" cy="116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 name="矩形 72"/>
          <p:cNvSpPr/>
          <p:nvPr/>
        </p:nvSpPr>
        <p:spPr>
          <a:xfrm rot="2700000">
            <a:off x="10510333" y="4678113"/>
            <a:ext cx="174185" cy="174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4" name="矩形 73"/>
          <p:cNvSpPr/>
          <p:nvPr/>
        </p:nvSpPr>
        <p:spPr>
          <a:xfrm rot="2700000">
            <a:off x="7922400" y="6324584"/>
            <a:ext cx="174185" cy="174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5" name="椭圆 74"/>
          <p:cNvSpPr/>
          <p:nvPr/>
        </p:nvSpPr>
        <p:spPr>
          <a:xfrm>
            <a:off x="1884821" y="1506760"/>
            <a:ext cx="125920" cy="1259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6" name="矩形 75"/>
          <p:cNvSpPr/>
          <p:nvPr/>
        </p:nvSpPr>
        <p:spPr>
          <a:xfrm rot="2700000">
            <a:off x="11283241" y="2681410"/>
            <a:ext cx="174185" cy="174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7" name="矩形 76"/>
          <p:cNvSpPr/>
          <p:nvPr/>
        </p:nvSpPr>
        <p:spPr>
          <a:xfrm rot="2700000">
            <a:off x="8830828" y="546977"/>
            <a:ext cx="174185" cy="174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0" name="TextBox 164"/>
          <p:cNvSpPr txBox="1">
            <a:spLocks noChangeArrowheads="1"/>
          </p:cNvSpPr>
          <p:nvPr/>
        </p:nvSpPr>
        <p:spPr bwMode="auto">
          <a:xfrm>
            <a:off x="1549208" y="2734600"/>
            <a:ext cx="9096372" cy="1323439"/>
          </a:xfrm>
          <a:prstGeom prst="rect">
            <a:avLst/>
          </a:prstGeom>
          <a:noFill/>
        </p:spPr>
        <p:txBody>
          <a:bodyPr vert="horz" wrap="square">
            <a:spAutoFit/>
            <a:scene3d>
              <a:camera prst="orthographicFront"/>
              <a:lightRig rig="threePt" dir="t"/>
            </a:scene3d>
            <a:sp3d contourW="12700"/>
          </a:bodyPr>
          <a:lstStyle>
            <a:defPPr>
              <a:defRPr lang="zh-CN"/>
            </a:defPPr>
            <a:lvl1pPr algn="ctr" fontAlgn="auto">
              <a:spcBef>
                <a:spcPts val="0"/>
              </a:spcBef>
              <a:spcAft>
                <a:spcPts val="0"/>
              </a:spcAft>
              <a:defRPr sz="4800" b="0">
                <a:solidFill>
                  <a:srgbClr val="FD3131"/>
                </a:solidFill>
                <a:effectLst/>
                <a:latin typeface="Nexa Bold" panose="02000000000000000000" pitchFamily="50" charset="0"/>
                <a:ea typeface="汉仪大宋简" panose="02010609000101010101" pitchFamily="49" charset="-122"/>
              </a:defRPr>
            </a:lvl1pPr>
          </a:lstStyle>
          <a:p>
            <a:pPr marL="0" marR="0" lvl="0" indent="0" defTabSz="1219170" rtl="0" eaLnBrk="1" fontAlgn="auto" latinLnBrk="0" hangingPunct="1">
              <a:lnSpc>
                <a:spcPct val="100000"/>
              </a:lnSpc>
              <a:spcBef>
                <a:spcPts val="0"/>
              </a:spcBef>
              <a:spcAft>
                <a:spcPts val="0"/>
              </a:spcAft>
              <a:buClrTx/>
              <a:buSzTx/>
              <a:buFontTx/>
              <a:buNone/>
              <a:tabLst/>
              <a:defRPr/>
            </a:pPr>
            <a:r>
              <a:rPr kumimoji="0" lang="en-US" altLang="zh-CN" sz="8000" b="0" i="0" u="none" strike="noStrike" kern="1200" cap="none" spc="0" normalizeH="0" baseline="0" noProof="0" dirty="0">
                <a:ln>
                  <a:noFill/>
                </a:ln>
                <a:solidFill>
                  <a:prstClr val="white"/>
                </a:solidFill>
                <a:effectLst/>
                <a:uLnTx/>
                <a:uFillTx/>
                <a:latin typeface="Agency FB" panose="020B0503020202020204" pitchFamily="34" charset="0"/>
                <a:ea typeface="时尚中黑简体" panose="01010104010101010101" pitchFamily="2" charset="-122"/>
              </a:rPr>
              <a:t>THE END IS NEVER THE END </a:t>
            </a:r>
            <a:endParaRPr kumimoji="0" lang="zh-CN" altLang="en-US" sz="8000" b="0" i="0" u="none" strike="noStrike" kern="1200" cap="none" spc="0" normalizeH="0" baseline="0" noProof="0" dirty="0">
              <a:ln>
                <a:noFill/>
              </a:ln>
              <a:solidFill>
                <a:prstClr val="white"/>
              </a:solidFill>
              <a:effectLst/>
              <a:uLnTx/>
              <a:uFillTx/>
              <a:latin typeface="Agency FB" panose="020B0503020202020204" pitchFamily="34" charset="0"/>
              <a:ea typeface="时尚中黑简体" panose="01010104010101010101" pitchFamily="2" charset="-122"/>
            </a:endParaRPr>
          </a:p>
        </p:txBody>
      </p:sp>
    </p:spTree>
    <p:extLst>
      <p:ext uri="{BB962C8B-B14F-4D97-AF65-F5344CB8AC3E}">
        <p14:creationId xmlns:p14="http://schemas.microsoft.com/office/powerpoint/2010/main" val="3511954042"/>
      </p:ext>
    </p:extLst>
  </p:cSld>
  <p:clrMapOvr>
    <a:masterClrMapping/>
  </p:clrMapOv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53" presetClass="entr" presetSubtype="16" fill="hold" grpId="0" nodeType="withEffect">
                                      <p:stCondLst>
                                        <p:cond delay="55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grpId="0" nodeType="withEffect">
                                      <p:stCondLst>
                                        <p:cond delay="57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par>
                                    <p:cTn id="36" presetID="53" presetClass="entr" presetSubtype="16" fill="hold" grpId="0" nodeType="withEffect">
                                      <p:stCondLst>
                                        <p:cond delay="55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par>
                                    <p:cTn id="41" presetID="53" presetClass="entr" presetSubtype="16" fill="hold" grpId="0" nodeType="withEffect">
                                      <p:stCondLst>
                                        <p:cond delay="57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par>
                                    <p:cTn id="46" presetID="53" presetClass="entr" presetSubtype="16" fill="hold" grpId="0" nodeType="withEffect">
                                      <p:stCondLst>
                                        <p:cond delay="55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grpId="0" nodeType="withEffect">
                                      <p:stCondLst>
                                        <p:cond delay="50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grpId="0" nodeType="withEffect">
                                      <p:stCondLst>
                                        <p:cond delay="55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580"/>
                                      </p:stCondLst>
                                      <p:childTnLst>
                                        <p:set>
                                          <p:cBhvr>
                                            <p:cTn id="62" dur="1" fill="hold">
                                              <p:stCondLst>
                                                <p:cond delay="0"/>
                                              </p:stCondLst>
                                            </p:cTn>
                                            <p:tgtEl>
                                              <p:spTgt spid="38"/>
                                            </p:tgtEl>
                                            <p:attrNameLst>
                                              <p:attrName>style.visibility</p:attrName>
                                            </p:attrNameLst>
                                          </p:cBhvr>
                                          <p:to>
                                            <p:strVal val="visible"/>
                                          </p:to>
                                        </p:set>
                                        <p:anim calcmode="lin" valueType="num">
                                          <p:cBhvr>
                                            <p:cTn id="63" dur="500" fill="hold"/>
                                            <p:tgtEl>
                                              <p:spTgt spid="38"/>
                                            </p:tgtEl>
                                            <p:attrNameLst>
                                              <p:attrName>ppt_w</p:attrName>
                                            </p:attrNameLst>
                                          </p:cBhvr>
                                          <p:tavLst>
                                            <p:tav tm="0">
                                              <p:val>
                                                <p:fltVal val="0"/>
                                              </p:val>
                                            </p:tav>
                                            <p:tav tm="100000">
                                              <p:val>
                                                <p:strVal val="#ppt_w"/>
                                              </p:val>
                                            </p:tav>
                                          </p:tavLst>
                                        </p:anim>
                                        <p:anim calcmode="lin" valueType="num">
                                          <p:cBhvr>
                                            <p:cTn id="64" dur="500" fill="hold"/>
                                            <p:tgtEl>
                                              <p:spTgt spid="38"/>
                                            </p:tgtEl>
                                            <p:attrNameLst>
                                              <p:attrName>ppt_h</p:attrName>
                                            </p:attrNameLst>
                                          </p:cBhvr>
                                          <p:tavLst>
                                            <p:tav tm="0">
                                              <p:val>
                                                <p:fltVal val="0"/>
                                              </p:val>
                                            </p:tav>
                                            <p:tav tm="100000">
                                              <p:val>
                                                <p:strVal val="#ppt_h"/>
                                              </p:val>
                                            </p:tav>
                                          </p:tavLst>
                                        </p:anim>
                                        <p:animEffect transition="in" filter="fade">
                                          <p:cBhvr>
                                            <p:cTn id="65" dur="500"/>
                                            <p:tgtEl>
                                              <p:spTgt spid="38"/>
                                            </p:tgtEl>
                                          </p:cBhvr>
                                        </p:animEffect>
                                      </p:childTnLst>
                                    </p:cTn>
                                  </p:par>
                                  <p:par>
                                    <p:cTn id="66" presetID="22" presetClass="entr" presetSubtype="4" fill="hold" grpId="0" nodeType="withEffect">
                                      <p:stCondLst>
                                        <p:cond delay="100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par>
                                    <p:cTn id="69" presetID="22" presetClass="entr" presetSubtype="8" fill="hold" grpId="0" nodeType="withEffect">
                                      <p:stCondLst>
                                        <p:cond delay="1000"/>
                                      </p:stCondLst>
                                      <p:childTnLst>
                                        <p:set>
                                          <p:cBhvr>
                                            <p:cTn id="70" dur="1" fill="hold">
                                              <p:stCondLst>
                                                <p:cond delay="0"/>
                                              </p:stCondLst>
                                            </p:cTn>
                                            <p:tgtEl>
                                              <p:spTgt spid="34"/>
                                            </p:tgtEl>
                                            <p:attrNameLst>
                                              <p:attrName>style.visibility</p:attrName>
                                            </p:attrNameLst>
                                          </p:cBhvr>
                                          <p:to>
                                            <p:strVal val="visible"/>
                                          </p:to>
                                        </p:set>
                                        <p:animEffect transition="in" filter="wipe(left)">
                                          <p:cBhvr>
                                            <p:cTn id="71" dur="500"/>
                                            <p:tgtEl>
                                              <p:spTgt spid="34"/>
                                            </p:tgtEl>
                                          </p:cBhvr>
                                        </p:animEffect>
                                      </p:childTnLst>
                                    </p:cTn>
                                  </p:par>
                                  <p:par>
                                    <p:cTn id="72" presetID="22" presetClass="entr" presetSubtype="4" fill="hold" grpId="0" nodeType="withEffect">
                                      <p:stCondLst>
                                        <p:cond delay="1000"/>
                                      </p:stCondLst>
                                      <p:childTnLst>
                                        <p:set>
                                          <p:cBhvr>
                                            <p:cTn id="73" dur="1" fill="hold">
                                              <p:stCondLst>
                                                <p:cond delay="0"/>
                                              </p:stCondLst>
                                            </p:cTn>
                                            <p:tgtEl>
                                              <p:spTgt spid="32"/>
                                            </p:tgtEl>
                                            <p:attrNameLst>
                                              <p:attrName>style.visibility</p:attrName>
                                            </p:attrNameLst>
                                          </p:cBhvr>
                                          <p:to>
                                            <p:strVal val="visible"/>
                                          </p:to>
                                        </p:set>
                                        <p:animEffect transition="in" filter="wipe(down)">
                                          <p:cBhvr>
                                            <p:cTn id="74" dur="500"/>
                                            <p:tgtEl>
                                              <p:spTgt spid="32"/>
                                            </p:tgtEl>
                                          </p:cBhvr>
                                        </p:animEffect>
                                      </p:childTnLst>
                                    </p:cTn>
                                  </p:par>
                                  <p:par>
                                    <p:cTn id="75" presetID="22" presetClass="entr" presetSubtype="8" fill="hold" grpId="0" nodeType="withEffect">
                                      <p:stCondLst>
                                        <p:cond delay="1000"/>
                                      </p:stCondLst>
                                      <p:childTnLst>
                                        <p:set>
                                          <p:cBhvr>
                                            <p:cTn id="76" dur="1" fill="hold">
                                              <p:stCondLst>
                                                <p:cond delay="0"/>
                                              </p:stCondLst>
                                            </p:cTn>
                                            <p:tgtEl>
                                              <p:spTgt spid="33"/>
                                            </p:tgtEl>
                                            <p:attrNameLst>
                                              <p:attrName>style.visibility</p:attrName>
                                            </p:attrNameLst>
                                          </p:cBhvr>
                                          <p:to>
                                            <p:strVal val="visible"/>
                                          </p:to>
                                        </p:set>
                                        <p:animEffect transition="in" filter="wipe(left)">
                                          <p:cBhvr>
                                            <p:cTn id="77" dur="500"/>
                                            <p:tgtEl>
                                              <p:spTgt spid="33"/>
                                            </p:tgtEl>
                                          </p:cBhvr>
                                        </p:animEffect>
                                      </p:childTnLst>
                                    </p:cTn>
                                  </p:par>
                                  <p:par>
                                    <p:cTn id="78" presetID="22" presetClass="entr" presetSubtype="2"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wipe(righ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fade">
                                          <p:cBhvr>
                                            <p:cTn id="83" dur="500"/>
                                            <p:tgtEl>
                                              <p:spTgt spid="46"/>
                                            </p:tgtEl>
                                          </p:cBhvr>
                                        </p:animEffect>
                                      </p:childTnLst>
                                    </p:cTn>
                                  </p:par>
                                  <p:par>
                                    <p:cTn id="84" presetID="10" presetClass="entr" presetSubtype="0" fill="hold" grpId="0" nodeType="withEffect">
                                      <p:stCondLst>
                                        <p:cond delay="100"/>
                                      </p:stCondLst>
                                      <p:childTnLst>
                                        <p:set>
                                          <p:cBhvr>
                                            <p:cTn id="85" dur="1" fill="hold">
                                              <p:stCondLst>
                                                <p:cond delay="0"/>
                                              </p:stCondLst>
                                            </p:cTn>
                                            <p:tgtEl>
                                              <p:spTgt spid="55"/>
                                            </p:tgtEl>
                                            <p:attrNameLst>
                                              <p:attrName>style.visibility</p:attrName>
                                            </p:attrNameLst>
                                          </p:cBhvr>
                                          <p:to>
                                            <p:strVal val="visible"/>
                                          </p:to>
                                        </p:set>
                                        <p:animEffect transition="in" filter="fade">
                                          <p:cBhvr>
                                            <p:cTn id="86" dur="500"/>
                                            <p:tgtEl>
                                              <p:spTgt spid="55"/>
                                            </p:tgtEl>
                                          </p:cBhvr>
                                        </p:animEffect>
                                      </p:childTnLst>
                                    </p:cTn>
                                  </p:par>
                                  <p:par>
                                    <p:cTn id="87" presetID="10" presetClass="entr" presetSubtype="0" fill="hold" grpId="0" nodeType="withEffect">
                                      <p:stCondLst>
                                        <p:cond delay="15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par>
                                    <p:cTn id="90" presetID="10" presetClass="entr" presetSubtype="0" fill="hold" grpId="0" nodeType="withEffect">
                                      <p:stCondLst>
                                        <p:cond delay="10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500"/>
                                            <p:tgtEl>
                                              <p:spTgt spid="49"/>
                                            </p:tgtEl>
                                          </p:cBhvr>
                                        </p:animEffect>
                                      </p:childTnLst>
                                    </p:cTn>
                                  </p:par>
                                  <p:par>
                                    <p:cTn id="93" presetID="10" presetClass="entr" presetSubtype="0" fill="hold" grpId="0" nodeType="withEffect">
                                      <p:stCondLst>
                                        <p:cond delay="150"/>
                                      </p:stCondLst>
                                      <p:childTnLst>
                                        <p:set>
                                          <p:cBhvr>
                                            <p:cTn id="94" dur="1" fill="hold">
                                              <p:stCondLst>
                                                <p:cond delay="0"/>
                                              </p:stCondLst>
                                            </p:cTn>
                                            <p:tgtEl>
                                              <p:spTgt spid="51"/>
                                            </p:tgtEl>
                                            <p:attrNameLst>
                                              <p:attrName>style.visibility</p:attrName>
                                            </p:attrNameLst>
                                          </p:cBhvr>
                                          <p:to>
                                            <p:strVal val="visible"/>
                                          </p:to>
                                        </p:set>
                                        <p:animEffect transition="in" filter="fade">
                                          <p:cBhvr>
                                            <p:cTn id="95" dur="500"/>
                                            <p:tgtEl>
                                              <p:spTgt spid="51"/>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47"/>
                                            </p:tgtEl>
                                            <p:attrNameLst>
                                              <p:attrName>style.visibility</p:attrName>
                                            </p:attrNameLst>
                                          </p:cBhvr>
                                          <p:to>
                                            <p:strVal val="visible"/>
                                          </p:to>
                                        </p:set>
                                        <p:animEffect transition="in" filter="fade">
                                          <p:cBhvr>
                                            <p:cTn id="98" dur="500"/>
                                            <p:tgtEl>
                                              <p:spTgt spid="47"/>
                                            </p:tgtEl>
                                          </p:cBhvr>
                                        </p:animEffect>
                                      </p:childTnLst>
                                    </p:cTn>
                                  </p:par>
                                  <p:par>
                                    <p:cTn id="99" presetID="10" presetClass="entr" presetSubtype="0" fill="hold" grpId="0" nodeType="withEffect">
                                      <p:stCondLst>
                                        <p:cond delay="150"/>
                                      </p:stCondLst>
                                      <p:childTnLst>
                                        <p:set>
                                          <p:cBhvr>
                                            <p:cTn id="100" dur="1" fill="hold">
                                              <p:stCondLst>
                                                <p:cond delay="0"/>
                                              </p:stCondLst>
                                            </p:cTn>
                                            <p:tgtEl>
                                              <p:spTgt spid="52"/>
                                            </p:tgtEl>
                                            <p:attrNameLst>
                                              <p:attrName>style.visibility</p:attrName>
                                            </p:attrNameLst>
                                          </p:cBhvr>
                                          <p:to>
                                            <p:strVal val="visible"/>
                                          </p:to>
                                        </p:set>
                                        <p:animEffect transition="in" filter="fade">
                                          <p:cBhvr>
                                            <p:cTn id="101" dur="500"/>
                                            <p:tgtEl>
                                              <p:spTgt spid="52"/>
                                            </p:tgtEl>
                                          </p:cBhvr>
                                        </p:animEffect>
                                      </p:childTnLst>
                                    </p:cTn>
                                  </p:par>
                                  <p:par>
                                    <p:cTn id="102" presetID="10" presetClass="entr" presetSubtype="0" fill="hold" grpId="0" nodeType="withEffect">
                                      <p:stCondLst>
                                        <p:cond delay="10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500"/>
                                            <p:tgtEl>
                                              <p:spTgt spid="53"/>
                                            </p:tgtEl>
                                          </p:cBhvr>
                                        </p:animEffect>
                                      </p:childTnLst>
                                    </p:cTn>
                                  </p:par>
                                  <p:par>
                                    <p:cTn id="105" presetID="53" presetClass="entr" presetSubtype="16" fill="hold" grpId="0" nodeType="withEffect">
                                      <p:stCondLst>
                                        <p:cond delay="500"/>
                                      </p:stCondLst>
                                      <p:childTnLst>
                                        <p:set>
                                          <p:cBhvr>
                                            <p:cTn id="106" dur="1" fill="hold">
                                              <p:stCondLst>
                                                <p:cond delay="0"/>
                                              </p:stCondLst>
                                            </p:cTn>
                                            <p:tgtEl>
                                              <p:spTgt spid="67"/>
                                            </p:tgtEl>
                                            <p:attrNameLst>
                                              <p:attrName>style.visibility</p:attrName>
                                            </p:attrNameLst>
                                          </p:cBhvr>
                                          <p:to>
                                            <p:strVal val="visible"/>
                                          </p:to>
                                        </p:set>
                                        <p:anim calcmode="lin" valueType="num">
                                          <p:cBhvr>
                                            <p:cTn id="107" dur="500" fill="hold"/>
                                            <p:tgtEl>
                                              <p:spTgt spid="67"/>
                                            </p:tgtEl>
                                            <p:attrNameLst>
                                              <p:attrName>ppt_w</p:attrName>
                                            </p:attrNameLst>
                                          </p:cBhvr>
                                          <p:tavLst>
                                            <p:tav tm="0">
                                              <p:val>
                                                <p:fltVal val="0"/>
                                              </p:val>
                                            </p:tav>
                                            <p:tav tm="100000">
                                              <p:val>
                                                <p:strVal val="#ppt_w"/>
                                              </p:val>
                                            </p:tav>
                                          </p:tavLst>
                                        </p:anim>
                                        <p:anim calcmode="lin" valueType="num">
                                          <p:cBhvr>
                                            <p:cTn id="108" dur="500" fill="hold"/>
                                            <p:tgtEl>
                                              <p:spTgt spid="67"/>
                                            </p:tgtEl>
                                            <p:attrNameLst>
                                              <p:attrName>ppt_h</p:attrName>
                                            </p:attrNameLst>
                                          </p:cBhvr>
                                          <p:tavLst>
                                            <p:tav tm="0">
                                              <p:val>
                                                <p:fltVal val="0"/>
                                              </p:val>
                                            </p:tav>
                                            <p:tav tm="100000">
                                              <p:val>
                                                <p:strVal val="#ppt_h"/>
                                              </p:val>
                                            </p:tav>
                                          </p:tavLst>
                                        </p:anim>
                                        <p:animEffect transition="in" filter="fade">
                                          <p:cBhvr>
                                            <p:cTn id="109" dur="500"/>
                                            <p:tgtEl>
                                              <p:spTgt spid="67"/>
                                            </p:tgtEl>
                                          </p:cBhvr>
                                        </p:animEffect>
                                      </p:childTnLst>
                                    </p:cTn>
                                  </p:par>
                                  <p:par>
                                    <p:cTn id="110" presetID="53" presetClass="entr" presetSubtype="16" fill="hold" grpId="0" nodeType="withEffect">
                                      <p:stCondLst>
                                        <p:cond delay="600"/>
                                      </p:stCondLst>
                                      <p:childTnLst>
                                        <p:set>
                                          <p:cBhvr>
                                            <p:cTn id="111" dur="1" fill="hold">
                                              <p:stCondLst>
                                                <p:cond delay="0"/>
                                              </p:stCondLst>
                                            </p:cTn>
                                            <p:tgtEl>
                                              <p:spTgt spid="65"/>
                                            </p:tgtEl>
                                            <p:attrNameLst>
                                              <p:attrName>style.visibility</p:attrName>
                                            </p:attrNameLst>
                                          </p:cBhvr>
                                          <p:to>
                                            <p:strVal val="visible"/>
                                          </p:to>
                                        </p:set>
                                        <p:anim calcmode="lin" valueType="num">
                                          <p:cBhvr>
                                            <p:cTn id="112" dur="500" fill="hold"/>
                                            <p:tgtEl>
                                              <p:spTgt spid="65"/>
                                            </p:tgtEl>
                                            <p:attrNameLst>
                                              <p:attrName>ppt_w</p:attrName>
                                            </p:attrNameLst>
                                          </p:cBhvr>
                                          <p:tavLst>
                                            <p:tav tm="0">
                                              <p:val>
                                                <p:fltVal val="0"/>
                                              </p:val>
                                            </p:tav>
                                            <p:tav tm="100000">
                                              <p:val>
                                                <p:strVal val="#ppt_w"/>
                                              </p:val>
                                            </p:tav>
                                          </p:tavLst>
                                        </p:anim>
                                        <p:anim calcmode="lin" valueType="num">
                                          <p:cBhvr>
                                            <p:cTn id="113" dur="500" fill="hold"/>
                                            <p:tgtEl>
                                              <p:spTgt spid="65"/>
                                            </p:tgtEl>
                                            <p:attrNameLst>
                                              <p:attrName>ppt_h</p:attrName>
                                            </p:attrNameLst>
                                          </p:cBhvr>
                                          <p:tavLst>
                                            <p:tav tm="0">
                                              <p:val>
                                                <p:fltVal val="0"/>
                                              </p:val>
                                            </p:tav>
                                            <p:tav tm="100000">
                                              <p:val>
                                                <p:strVal val="#ppt_h"/>
                                              </p:val>
                                            </p:tav>
                                          </p:tavLst>
                                        </p:anim>
                                        <p:animEffect transition="in" filter="fade">
                                          <p:cBhvr>
                                            <p:cTn id="114" dur="500"/>
                                            <p:tgtEl>
                                              <p:spTgt spid="65"/>
                                            </p:tgtEl>
                                          </p:cBhvr>
                                        </p:animEffect>
                                      </p:childTnLst>
                                    </p:cTn>
                                  </p:par>
                                  <p:par>
                                    <p:cTn id="115" presetID="53" presetClass="entr" presetSubtype="16" fill="hold" grpId="0" nodeType="withEffect">
                                      <p:stCondLst>
                                        <p:cond delay="500"/>
                                      </p:stCondLst>
                                      <p:childTnLst>
                                        <p:set>
                                          <p:cBhvr>
                                            <p:cTn id="116" dur="1" fill="hold">
                                              <p:stCondLst>
                                                <p:cond delay="0"/>
                                              </p:stCondLst>
                                            </p:cTn>
                                            <p:tgtEl>
                                              <p:spTgt spid="64"/>
                                            </p:tgtEl>
                                            <p:attrNameLst>
                                              <p:attrName>style.visibility</p:attrName>
                                            </p:attrNameLst>
                                          </p:cBhvr>
                                          <p:to>
                                            <p:strVal val="visible"/>
                                          </p:to>
                                        </p:set>
                                        <p:anim calcmode="lin" valueType="num">
                                          <p:cBhvr>
                                            <p:cTn id="117" dur="500" fill="hold"/>
                                            <p:tgtEl>
                                              <p:spTgt spid="64"/>
                                            </p:tgtEl>
                                            <p:attrNameLst>
                                              <p:attrName>ppt_w</p:attrName>
                                            </p:attrNameLst>
                                          </p:cBhvr>
                                          <p:tavLst>
                                            <p:tav tm="0">
                                              <p:val>
                                                <p:fltVal val="0"/>
                                              </p:val>
                                            </p:tav>
                                            <p:tav tm="100000">
                                              <p:val>
                                                <p:strVal val="#ppt_w"/>
                                              </p:val>
                                            </p:tav>
                                          </p:tavLst>
                                        </p:anim>
                                        <p:anim calcmode="lin" valueType="num">
                                          <p:cBhvr>
                                            <p:cTn id="118" dur="500" fill="hold"/>
                                            <p:tgtEl>
                                              <p:spTgt spid="64"/>
                                            </p:tgtEl>
                                            <p:attrNameLst>
                                              <p:attrName>ppt_h</p:attrName>
                                            </p:attrNameLst>
                                          </p:cBhvr>
                                          <p:tavLst>
                                            <p:tav tm="0">
                                              <p:val>
                                                <p:fltVal val="0"/>
                                              </p:val>
                                            </p:tav>
                                            <p:tav tm="100000">
                                              <p:val>
                                                <p:strVal val="#ppt_h"/>
                                              </p:val>
                                            </p:tav>
                                          </p:tavLst>
                                        </p:anim>
                                        <p:animEffect transition="in" filter="fade">
                                          <p:cBhvr>
                                            <p:cTn id="119" dur="500"/>
                                            <p:tgtEl>
                                              <p:spTgt spid="64"/>
                                            </p:tgtEl>
                                          </p:cBhvr>
                                        </p:animEffect>
                                      </p:childTnLst>
                                    </p:cTn>
                                  </p:par>
                                  <p:par>
                                    <p:cTn id="120" presetID="53" presetClass="entr" presetSubtype="16" fill="hold" grpId="0" nodeType="withEffect">
                                      <p:stCondLst>
                                        <p:cond delay="600"/>
                                      </p:stCondLst>
                                      <p:childTnLst>
                                        <p:set>
                                          <p:cBhvr>
                                            <p:cTn id="121" dur="1" fill="hold">
                                              <p:stCondLst>
                                                <p:cond delay="0"/>
                                              </p:stCondLst>
                                            </p:cTn>
                                            <p:tgtEl>
                                              <p:spTgt spid="66"/>
                                            </p:tgtEl>
                                            <p:attrNameLst>
                                              <p:attrName>style.visibility</p:attrName>
                                            </p:attrNameLst>
                                          </p:cBhvr>
                                          <p:to>
                                            <p:strVal val="visible"/>
                                          </p:to>
                                        </p:set>
                                        <p:anim calcmode="lin" valueType="num">
                                          <p:cBhvr>
                                            <p:cTn id="122" dur="500" fill="hold"/>
                                            <p:tgtEl>
                                              <p:spTgt spid="66"/>
                                            </p:tgtEl>
                                            <p:attrNameLst>
                                              <p:attrName>ppt_w</p:attrName>
                                            </p:attrNameLst>
                                          </p:cBhvr>
                                          <p:tavLst>
                                            <p:tav tm="0">
                                              <p:val>
                                                <p:fltVal val="0"/>
                                              </p:val>
                                            </p:tav>
                                            <p:tav tm="100000">
                                              <p:val>
                                                <p:strVal val="#ppt_w"/>
                                              </p:val>
                                            </p:tav>
                                          </p:tavLst>
                                        </p:anim>
                                        <p:anim calcmode="lin" valueType="num">
                                          <p:cBhvr>
                                            <p:cTn id="123" dur="500" fill="hold"/>
                                            <p:tgtEl>
                                              <p:spTgt spid="66"/>
                                            </p:tgtEl>
                                            <p:attrNameLst>
                                              <p:attrName>ppt_h</p:attrName>
                                            </p:attrNameLst>
                                          </p:cBhvr>
                                          <p:tavLst>
                                            <p:tav tm="0">
                                              <p:val>
                                                <p:fltVal val="0"/>
                                              </p:val>
                                            </p:tav>
                                            <p:tav tm="100000">
                                              <p:val>
                                                <p:strVal val="#ppt_h"/>
                                              </p:val>
                                            </p:tav>
                                          </p:tavLst>
                                        </p:anim>
                                        <p:animEffect transition="in" filter="fade">
                                          <p:cBhvr>
                                            <p:cTn id="124" dur="500"/>
                                            <p:tgtEl>
                                              <p:spTgt spid="66"/>
                                            </p:tgtEl>
                                          </p:cBhvr>
                                        </p:animEffect>
                                      </p:childTnLst>
                                    </p:cTn>
                                  </p:par>
                                  <p:par>
                                    <p:cTn id="125" presetID="53" presetClass="entr" presetSubtype="16" fill="hold" grpId="0" nodeType="withEffect">
                                      <p:stCondLst>
                                        <p:cond delay="500"/>
                                      </p:stCondLst>
                                      <p:childTnLst>
                                        <p:set>
                                          <p:cBhvr>
                                            <p:cTn id="126" dur="1" fill="hold">
                                              <p:stCondLst>
                                                <p:cond delay="0"/>
                                              </p:stCondLst>
                                            </p:cTn>
                                            <p:tgtEl>
                                              <p:spTgt spid="63"/>
                                            </p:tgtEl>
                                            <p:attrNameLst>
                                              <p:attrName>style.visibility</p:attrName>
                                            </p:attrNameLst>
                                          </p:cBhvr>
                                          <p:to>
                                            <p:strVal val="visible"/>
                                          </p:to>
                                        </p:set>
                                        <p:anim calcmode="lin" valueType="num">
                                          <p:cBhvr>
                                            <p:cTn id="127" dur="500" fill="hold"/>
                                            <p:tgtEl>
                                              <p:spTgt spid="63"/>
                                            </p:tgtEl>
                                            <p:attrNameLst>
                                              <p:attrName>ppt_w</p:attrName>
                                            </p:attrNameLst>
                                          </p:cBhvr>
                                          <p:tavLst>
                                            <p:tav tm="0">
                                              <p:val>
                                                <p:fltVal val="0"/>
                                              </p:val>
                                            </p:tav>
                                            <p:tav tm="100000">
                                              <p:val>
                                                <p:strVal val="#ppt_w"/>
                                              </p:val>
                                            </p:tav>
                                          </p:tavLst>
                                        </p:anim>
                                        <p:anim calcmode="lin" valueType="num">
                                          <p:cBhvr>
                                            <p:cTn id="128" dur="500" fill="hold"/>
                                            <p:tgtEl>
                                              <p:spTgt spid="63"/>
                                            </p:tgtEl>
                                            <p:attrNameLst>
                                              <p:attrName>ppt_h</p:attrName>
                                            </p:attrNameLst>
                                          </p:cBhvr>
                                          <p:tavLst>
                                            <p:tav tm="0">
                                              <p:val>
                                                <p:fltVal val="0"/>
                                              </p:val>
                                            </p:tav>
                                            <p:tav tm="100000">
                                              <p:val>
                                                <p:strVal val="#ppt_h"/>
                                              </p:val>
                                            </p:tav>
                                          </p:tavLst>
                                        </p:anim>
                                        <p:animEffect transition="in" filter="fade">
                                          <p:cBhvr>
                                            <p:cTn id="129" dur="500"/>
                                            <p:tgtEl>
                                              <p:spTgt spid="63"/>
                                            </p:tgtEl>
                                          </p:cBhvr>
                                        </p:animEffect>
                                      </p:childTnLst>
                                    </p:cTn>
                                  </p:par>
                                  <p:par>
                                    <p:cTn id="130" presetID="53" presetClass="entr" presetSubtype="16" fill="hold" grpId="0" nodeType="withEffect">
                                      <p:stCondLst>
                                        <p:cond delay="600"/>
                                      </p:stCondLst>
                                      <p:childTnLst>
                                        <p:set>
                                          <p:cBhvr>
                                            <p:cTn id="131" dur="1" fill="hold">
                                              <p:stCondLst>
                                                <p:cond delay="0"/>
                                              </p:stCondLst>
                                            </p:cTn>
                                            <p:tgtEl>
                                              <p:spTgt spid="62"/>
                                            </p:tgtEl>
                                            <p:attrNameLst>
                                              <p:attrName>style.visibility</p:attrName>
                                            </p:attrNameLst>
                                          </p:cBhvr>
                                          <p:to>
                                            <p:strVal val="visible"/>
                                          </p:to>
                                        </p:set>
                                        <p:anim calcmode="lin" valueType="num">
                                          <p:cBhvr>
                                            <p:cTn id="132" dur="500" fill="hold"/>
                                            <p:tgtEl>
                                              <p:spTgt spid="62"/>
                                            </p:tgtEl>
                                            <p:attrNameLst>
                                              <p:attrName>ppt_w</p:attrName>
                                            </p:attrNameLst>
                                          </p:cBhvr>
                                          <p:tavLst>
                                            <p:tav tm="0">
                                              <p:val>
                                                <p:fltVal val="0"/>
                                              </p:val>
                                            </p:tav>
                                            <p:tav tm="100000">
                                              <p:val>
                                                <p:strVal val="#ppt_w"/>
                                              </p:val>
                                            </p:tav>
                                          </p:tavLst>
                                        </p:anim>
                                        <p:anim calcmode="lin" valueType="num">
                                          <p:cBhvr>
                                            <p:cTn id="133" dur="500" fill="hold"/>
                                            <p:tgtEl>
                                              <p:spTgt spid="62"/>
                                            </p:tgtEl>
                                            <p:attrNameLst>
                                              <p:attrName>ppt_h</p:attrName>
                                            </p:attrNameLst>
                                          </p:cBhvr>
                                          <p:tavLst>
                                            <p:tav tm="0">
                                              <p:val>
                                                <p:fltVal val="0"/>
                                              </p:val>
                                            </p:tav>
                                            <p:tav tm="100000">
                                              <p:val>
                                                <p:strVal val="#ppt_h"/>
                                              </p:val>
                                            </p:tav>
                                          </p:tavLst>
                                        </p:anim>
                                        <p:animEffect transition="in" filter="fade">
                                          <p:cBhvr>
                                            <p:cTn id="134" dur="500"/>
                                            <p:tgtEl>
                                              <p:spTgt spid="62"/>
                                            </p:tgtEl>
                                          </p:cBhvr>
                                        </p:animEffect>
                                      </p:childTnLst>
                                    </p:cTn>
                                  </p:par>
                                  <p:par>
                                    <p:cTn id="135" presetID="22" presetClass="entr" presetSubtype="1" fill="hold" grpId="0" nodeType="withEffect">
                                      <p:stCondLst>
                                        <p:cond delay="1000"/>
                                      </p:stCondLst>
                                      <p:childTnLst>
                                        <p:set>
                                          <p:cBhvr>
                                            <p:cTn id="136" dur="1" fill="hold">
                                              <p:stCondLst>
                                                <p:cond delay="0"/>
                                              </p:stCondLst>
                                            </p:cTn>
                                            <p:tgtEl>
                                              <p:spTgt spid="56"/>
                                            </p:tgtEl>
                                            <p:attrNameLst>
                                              <p:attrName>style.visibility</p:attrName>
                                            </p:attrNameLst>
                                          </p:cBhvr>
                                          <p:to>
                                            <p:strVal val="visible"/>
                                          </p:to>
                                        </p:set>
                                        <p:animEffect transition="in" filter="wipe(up)">
                                          <p:cBhvr>
                                            <p:cTn id="137" dur="500"/>
                                            <p:tgtEl>
                                              <p:spTgt spid="56"/>
                                            </p:tgtEl>
                                          </p:cBhvr>
                                        </p:animEffect>
                                      </p:childTnLst>
                                    </p:cTn>
                                  </p:par>
                                  <p:par>
                                    <p:cTn id="138" presetID="22" presetClass="entr" presetSubtype="1" fill="hold" grpId="0" nodeType="withEffect">
                                      <p:stCondLst>
                                        <p:cond delay="1050"/>
                                      </p:stCondLst>
                                      <p:childTnLst>
                                        <p:set>
                                          <p:cBhvr>
                                            <p:cTn id="139" dur="1" fill="hold">
                                              <p:stCondLst>
                                                <p:cond delay="0"/>
                                              </p:stCondLst>
                                            </p:cTn>
                                            <p:tgtEl>
                                              <p:spTgt spid="57"/>
                                            </p:tgtEl>
                                            <p:attrNameLst>
                                              <p:attrName>style.visibility</p:attrName>
                                            </p:attrNameLst>
                                          </p:cBhvr>
                                          <p:to>
                                            <p:strVal val="visible"/>
                                          </p:to>
                                        </p:set>
                                        <p:animEffect transition="in" filter="wipe(up)">
                                          <p:cBhvr>
                                            <p:cTn id="140" dur="500"/>
                                            <p:tgtEl>
                                              <p:spTgt spid="57"/>
                                            </p:tgtEl>
                                          </p:cBhvr>
                                        </p:animEffect>
                                      </p:childTnLst>
                                    </p:cTn>
                                  </p:par>
                                  <p:par>
                                    <p:cTn id="141" presetID="22" presetClass="entr" presetSubtype="4" fill="hold" grpId="0" nodeType="withEffect">
                                      <p:stCondLst>
                                        <p:cond delay="1000"/>
                                      </p:stCondLst>
                                      <p:childTnLst>
                                        <p:set>
                                          <p:cBhvr>
                                            <p:cTn id="142" dur="1" fill="hold">
                                              <p:stCondLst>
                                                <p:cond delay="0"/>
                                              </p:stCondLst>
                                            </p:cTn>
                                            <p:tgtEl>
                                              <p:spTgt spid="58"/>
                                            </p:tgtEl>
                                            <p:attrNameLst>
                                              <p:attrName>style.visibility</p:attrName>
                                            </p:attrNameLst>
                                          </p:cBhvr>
                                          <p:to>
                                            <p:strVal val="visible"/>
                                          </p:to>
                                        </p:set>
                                        <p:animEffect transition="in" filter="wipe(down)">
                                          <p:cBhvr>
                                            <p:cTn id="143" dur="500"/>
                                            <p:tgtEl>
                                              <p:spTgt spid="58"/>
                                            </p:tgtEl>
                                          </p:cBhvr>
                                        </p:animEffect>
                                      </p:childTnLst>
                                    </p:cTn>
                                  </p:par>
                                  <p:par>
                                    <p:cTn id="144" presetID="22" presetClass="entr" presetSubtype="1" fill="hold" grpId="0" nodeType="withEffect">
                                      <p:stCondLst>
                                        <p:cond delay="1100"/>
                                      </p:stCondLst>
                                      <p:childTnLst>
                                        <p:set>
                                          <p:cBhvr>
                                            <p:cTn id="145" dur="1" fill="hold">
                                              <p:stCondLst>
                                                <p:cond delay="0"/>
                                              </p:stCondLst>
                                            </p:cTn>
                                            <p:tgtEl>
                                              <p:spTgt spid="59"/>
                                            </p:tgtEl>
                                            <p:attrNameLst>
                                              <p:attrName>style.visibility</p:attrName>
                                            </p:attrNameLst>
                                          </p:cBhvr>
                                          <p:to>
                                            <p:strVal val="visible"/>
                                          </p:to>
                                        </p:set>
                                        <p:animEffect transition="in" filter="wipe(up)">
                                          <p:cBhvr>
                                            <p:cTn id="146" dur="500"/>
                                            <p:tgtEl>
                                              <p:spTgt spid="59"/>
                                            </p:tgtEl>
                                          </p:cBhvr>
                                        </p:animEffect>
                                      </p:childTnLst>
                                    </p:cTn>
                                  </p:par>
                                  <p:par>
                                    <p:cTn id="147" presetID="22" presetClass="entr" presetSubtype="1" fill="hold" grpId="0" nodeType="withEffect">
                                      <p:stCondLst>
                                        <p:cond delay="1000"/>
                                      </p:stCondLst>
                                      <p:childTnLst>
                                        <p:set>
                                          <p:cBhvr>
                                            <p:cTn id="148" dur="1" fill="hold">
                                              <p:stCondLst>
                                                <p:cond delay="0"/>
                                              </p:stCondLst>
                                            </p:cTn>
                                            <p:tgtEl>
                                              <p:spTgt spid="60"/>
                                            </p:tgtEl>
                                            <p:attrNameLst>
                                              <p:attrName>style.visibility</p:attrName>
                                            </p:attrNameLst>
                                          </p:cBhvr>
                                          <p:to>
                                            <p:strVal val="visible"/>
                                          </p:to>
                                        </p:set>
                                        <p:animEffect transition="in" filter="wipe(up)">
                                          <p:cBhvr>
                                            <p:cTn id="149" dur="500"/>
                                            <p:tgtEl>
                                              <p:spTgt spid="60"/>
                                            </p:tgtEl>
                                          </p:cBhvr>
                                        </p:animEffect>
                                      </p:childTnLst>
                                    </p:cTn>
                                  </p:par>
                                  <p:par>
                                    <p:cTn id="150" presetID="22" presetClass="entr" presetSubtype="2" fill="hold" grpId="0" nodeType="withEffect">
                                      <p:stCondLst>
                                        <p:cond delay="1100"/>
                                      </p:stCondLst>
                                      <p:childTnLst>
                                        <p:set>
                                          <p:cBhvr>
                                            <p:cTn id="151" dur="1" fill="hold">
                                              <p:stCondLst>
                                                <p:cond delay="0"/>
                                              </p:stCondLst>
                                            </p:cTn>
                                            <p:tgtEl>
                                              <p:spTgt spid="61"/>
                                            </p:tgtEl>
                                            <p:attrNameLst>
                                              <p:attrName>style.visibility</p:attrName>
                                            </p:attrNameLst>
                                          </p:cBhvr>
                                          <p:to>
                                            <p:strVal val="visible"/>
                                          </p:to>
                                        </p:set>
                                        <p:animEffect transition="in" filter="wipe(right)">
                                          <p:cBhvr>
                                            <p:cTn id="152" dur="500"/>
                                            <p:tgtEl>
                                              <p:spTgt spid="61"/>
                                            </p:tgtEl>
                                          </p:cBhvr>
                                        </p:animEffect>
                                      </p:childTnLst>
                                    </p:cTn>
                                  </p:par>
                                  <p:par>
                                    <p:cTn id="153" presetID="10" presetClass="entr" presetSubtype="0" fill="hold" grpId="1" nodeType="withEffect">
                                      <p:stCondLst>
                                        <p:cond delay="1100"/>
                                      </p:stCondLst>
                                      <p:childTnLst>
                                        <p:set>
                                          <p:cBhvr>
                                            <p:cTn id="154" dur="1" fill="hold">
                                              <p:stCondLst>
                                                <p:cond delay="0"/>
                                              </p:stCondLst>
                                            </p:cTn>
                                            <p:tgtEl>
                                              <p:spTgt spid="68"/>
                                            </p:tgtEl>
                                            <p:attrNameLst>
                                              <p:attrName>style.visibility</p:attrName>
                                            </p:attrNameLst>
                                          </p:cBhvr>
                                          <p:to>
                                            <p:strVal val="visible"/>
                                          </p:to>
                                        </p:set>
                                        <p:animEffect transition="in" filter="fade">
                                          <p:cBhvr>
                                            <p:cTn id="155" dur="10"/>
                                            <p:tgtEl>
                                              <p:spTgt spid="68"/>
                                            </p:tgtEl>
                                          </p:cBhvr>
                                        </p:animEffect>
                                      </p:childTnLst>
                                    </p:cTn>
                                  </p:par>
                                  <p:par>
                                    <p:cTn id="156" presetID="42" presetClass="path" presetSubtype="0" accel="50000" fill="hold" grpId="0" nodeType="withEffect" p14:presetBounceEnd="25000">
                                      <p:stCondLst>
                                        <p:cond delay="1100"/>
                                      </p:stCondLst>
                                      <p:childTnLst>
                                        <p:animMotion origin="layout" path="M -8.33333E-7 4.19753E-6 L 0.08108 -0.12439 " pathEditMode="relative" rAng="0" ptsTypes="AA" p14:bounceEnd="25000">
                                          <p:cBhvr>
                                            <p:cTn id="157" dur="1000" spd="-100000" fill="hold"/>
                                            <p:tgtEl>
                                              <p:spTgt spid="68"/>
                                            </p:tgtEl>
                                            <p:attrNameLst>
                                              <p:attrName>ppt_x</p:attrName>
                                              <p:attrName>ppt_y</p:attrName>
                                            </p:attrNameLst>
                                          </p:cBhvr>
                                          <p:rCtr x="4045" y="-6235"/>
                                        </p:animMotion>
                                      </p:childTnLst>
                                    </p:cTn>
                                  </p:par>
                                  <p:par>
                                    <p:cTn id="158" presetID="10" presetClass="entr" presetSubtype="0" fill="hold" grpId="0" nodeType="withEffect">
                                      <p:stCondLst>
                                        <p:cond delay="1500"/>
                                      </p:stCondLst>
                                      <p:childTnLst>
                                        <p:set>
                                          <p:cBhvr>
                                            <p:cTn id="159" dur="1" fill="hold">
                                              <p:stCondLst>
                                                <p:cond delay="0"/>
                                              </p:stCondLst>
                                            </p:cTn>
                                            <p:tgtEl>
                                              <p:spTgt spid="44"/>
                                            </p:tgtEl>
                                            <p:attrNameLst>
                                              <p:attrName>style.visibility</p:attrName>
                                            </p:attrNameLst>
                                          </p:cBhvr>
                                          <p:to>
                                            <p:strVal val="visible"/>
                                          </p:to>
                                        </p:set>
                                        <p:animEffect transition="in" filter="fade">
                                          <p:cBhvr>
                                            <p:cTn id="160" dur="10"/>
                                            <p:tgtEl>
                                              <p:spTgt spid="44"/>
                                            </p:tgtEl>
                                          </p:cBhvr>
                                        </p:animEffect>
                                      </p:childTnLst>
                                    </p:cTn>
                                  </p:par>
                                  <p:par>
                                    <p:cTn id="161" presetID="42" presetClass="path" presetSubtype="0" accel="50000" fill="hold" grpId="1" nodeType="withEffect" p14:presetBounceEnd="25000">
                                      <p:stCondLst>
                                        <p:cond delay="1500"/>
                                      </p:stCondLst>
                                      <p:childTnLst>
                                        <p:animMotion origin="layout" path="M 3.61111E-6 3.95062E-6 L -0.23629 0.34876 " pathEditMode="relative" rAng="0" ptsTypes="AA" p14:bounceEnd="25000">
                                          <p:cBhvr>
                                            <p:cTn id="162" dur="1000" spd="-100000" fill="hold"/>
                                            <p:tgtEl>
                                              <p:spTgt spid="44"/>
                                            </p:tgtEl>
                                            <p:attrNameLst>
                                              <p:attrName>ppt_x</p:attrName>
                                              <p:attrName>ppt_y</p:attrName>
                                            </p:attrNameLst>
                                          </p:cBhvr>
                                          <p:rCtr x="-11806" y="17438"/>
                                        </p:animMotion>
                                      </p:childTnLst>
                                    </p:cTn>
                                  </p:par>
                                  <p:par>
                                    <p:cTn id="163" presetID="10" presetClass="entr" presetSubtype="0" fill="hold" grpId="0" nodeType="withEffect">
                                      <p:stCondLst>
                                        <p:cond delay="1000"/>
                                      </p:stCondLst>
                                      <p:childTnLst>
                                        <p:set>
                                          <p:cBhvr>
                                            <p:cTn id="164" dur="1" fill="hold">
                                              <p:stCondLst>
                                                <p:cond delay="0"/>
                                              </p:stCondLst>
                                            </p:cTn>
                                            <p:tgtEl>
                                              <p:spTgt spid="43"/>
                                            </p:tgtEl>
                                            <p:attrNameLst>
                                              <p:attrName>style.visibility</p:attrName>
                                            </p:attrNameLst>
                                          </p:cBhvr>
                                          <p:to>
                                            <p:strVal val="visible"/>
                                          </p:to>
                                        </p:set>
                                        <p:animEffect transition="in" filter="fade">
                                          <p:cBhvr>
                                            <p:cTn id="165" dur="10"/>
                                            <p:tgtEl>
                                              <p:spTgt spid="43"/>
                                            </p:tgtEl>
                                          </p:cBhvr>
                                        </p:animEffect>
                                      </p:childTnLst>
                                    </p:cTn>
                                  </p:par>
                                  <p:par>
                                    <p:cTn id="166" presetID="42" presetClass="path" presetSubtype="0" accel="50000" fill="hold" grpId="1" nodeType="withEffect" p14:presetBounceEnd="25000">
                                      <p:stCondLst>
                                        <p:cond delay="1000"/>
                                      </p:stCondLst>
                                      <p:childTnLst>
                                        <p:animMotion origin="layout" path="M 2.77556E-17 -2.34568E-6 L -0.20313 0.29969 " pathEditMode="relative" rAng="0" ptsTypes="AA" p14:bounceEnd="25000">
                                          <p:cBhvr>
                                            <p:cTn id="167" dur="1000" spd="-100000" fill="hold"/>
                                            <p:tgtEl>
                                              <p:spTgt spid="43"/>
                                            </p:tgtEl>
                                            <p:attrNameLst>
                                              <p:attrName>ppt_x</p:attrName>
                                              <p:attrName>ppt_y</p:attrName>
                                            </p:attrNameLst>
                                          </p:cBhvr>
                                          <p:rCtr x="-10156" y="14969"/>
                                        </p:animMotion>
                                      </p:childTnLst>
                                    </p:cTn>
                                  </p:par>
                                  <p:par>
                                    <p:cTn id="168" presetID="10" presetClass="entr" presetSubtype="0" fill="hold" grpId="0" nodeType="withEffect">
                                      <p:stCondLst>
                                        <p:cond delay="1250"/>
                                      </p:stCondLst>
                                      <p:childTnLst>
                                        <p:set>
                                          <p:cBhvr>
                                            <p:cTn id="169" dur="1" fill="hold">
                                              <p:stCondLst>
                                                <p:cond delay="0"/>
                                              </p:stCondLst>
                                            </p:cTn>
                                            <p:tgtEl>
                                              <p:spTgt spid="45"/>
                                            </p:tgtEl>
                                            <p:attrNameLst>
                                              <p:attrName>style.visibility</p:attrName>
                                            </p:attrNameLst>
                                          </p:cBhvr>
                                          <p:to>
                                            <p:strVal val="visible"/>
                                          </p:to>
                                        </p:set>
                                        <p:animEffect transition="in" filter="fade">
                                          <p:cBhvr>
                                            <p:cTn id="170" dur="10"/>
                                            <p:tgtEl>
                                              <p:spTgt spid="45"/>
                                            </p:tgtEl>
                                          </p:cBhvr>
                                        </p:animEffect>
                                      </p:childTnLst>
                                    </p:cTn>
                                  </p:par>
                                  <p:par>
                                    <p:cTn id="171" presetID="42" presetClass="path" presetSubtype="0" accel="50000" fill="hold" grpId="1" nodeType="withEffect" p14:presetBounceEnd="25000">
                                      <p:stCondLst>
                                        <p:cond delay="1250"/>
                                      </p:stCondLst>
                                      <p:childTnLst>
                                        <p:animMotion origin="layout" path="M 1.11111E-6 -3.82716E-6 L -0.16389 0.24692 " pathEditMode="relative" rAng="0" ptsTypes="AA" p14:bounceEnd="25000">
                                          <p:cBhvr>
                                            <p:cTn id="172" dur="1000" spd="-100000" fill="hold"/>
                                            <p:tgtEl>
                                              <p:spTgt spid="45"/>
                                            </p:tgtEl>
                                            <p:attrNameLst>
                                              <p:attrName>ppt_x</p:attrName>
                                              <p:attrName>ppt_y</p:attrName>
                                            </p:attrNameLst>
                                          </p:cBhvr>
                                          <p:rCtr x="-8194" y="12346"/>
                                        </p:animMotion>
                                      </p:childTnLst>
                                    </p:cTn>
                                  </p:par>
                                  <p:par>
                                    <p:cTn id="173" presetID="1" presetClass="entr" presetSubtype="0" fill="hold" grpId="2" nodeType="withEffect">
                                      <p:stCondLst>
                                        <p:cond delay="1500"/>
                                      </p:stCondLst>
                                      <p:childTnLst>
                                        <p:set>
                                          <p:cBhvr>
                                            <p:cTn id="174" dur="1" fill="hold">
                                              <p:stCondLst>
                                                <p:cond delay="0"/>
                                              </p:stCondLst>
                                            </p:cTn>
                                            <p:tgtEl>
                                              <p:spTgt spid="71"/>
                                            </p:tgtEl>
                                            <p:attrNameLst>
                                              <p:attrName>style.visibility</p:attrName>
                                            </p:attrNameLst>
                                          </p:cBhvr>
                                          <p:to>
                                            <p:strVal val="visible"/>
                                          </p:to>
                                        </p:set>
                                      </p:childTnLst>
                                    </p:cTn>
                                  </p:par>
                                  <p:par>
                                    <p:cTn id="175" presetID="42" presetClass="path" presetSubtype="0" decel="100000" fill="hold" grpId="0" nodeType="withEffect">
                                      <p:stCondLst>
                                        <p:cond delay="1500"/>
                                      </p:stCondLst>
                                      <p:childTnLst>
                                        <p:animMotion origin="layout" path="M 1.94444E-6 -1.23457E-7 L 0.5559 -0.21636 " pathEditMode="relative" rAng="0" ptsTypes="AA">
                                          <p:cBhvr>
                                            <p:cTn id="176" dur="3750" spd="-100000" fill="hold"/>
                                            <p:tgtEl>
                                              <p:spTgt spid="71"/>
                                            </p:tgtEl>
                                            <p:attrNameLst>
                                              <p:attrName>ppt_x</p:attrName>
                                              <p:attrName>ppt_y</p:attrName>
                                            </p:attrNameLst>
                                          </p:cBhvr>
                                          <p:rCtr x="27795" y="-10833"/>
                                        </p:animMotion>
                                      </p:childTnLst>
                                    </p:cTn>
                                  </p:par>
                                  <p:par>
                                    <p:cTn id="177" presetID="8" presetClass="emph" presetSubtype="0" fill="hold" grpId="1" nodeType="withEffect">
                                      <p:stCondLst>
                                        <p:cond delay="1500"/>
                                      </p:stCondLst>
                                      <p:childTnLst>
                                        <p:animRot by="43200000">
                                          <p:cBhvr>
                                            <p:cTn id="178" dur="3750" fill="hold"/>
                                            <p:tgtEl>
                                              <p:spTgt spid="71"/>
                                            </p:tgtEl>
                                            <p:attrNameLst>
                                              <p:attrName>r</p:attrName>
                                            </p:attrNameLst>
                                          </p:cBhvr>
                                        </p:animRot>
                                      </p:childTnLst>
                                    </p:cTn>
                                  </p:par>
                                  <p:par>
                                    <p:cTn id="179" presetID="1" presetClass="entr" presetSubtype="0" fill="hold" grpId="2" nodeType="withEffect">
                                      <p:stCondLst>
                                        <p:cond delay="1250"/>
                                      </p:stCondLst>
                                      <p:childTnLst>
                                        <p:set>
                                          <p:cBhvr>
                                            <p:cTn id="180" dur="1" fill="hold">
                                              <p:stCondLst>
                                                <p:cond delay="0"/>
                                              </p:stCondLst>
                                            </p:cTn>
                                            <p:tgtEl>
                                              <p:spTgt spid="72"/>
                                            </p:tgtEl>
                                            <p:attrNameLst>
                                              <p:attrName>style.visibility</p:attrName>
                                            </p:attrNameLst>
                                          </p:cBhvr>
                                          <p:to>
                                            <p:strVal val="visible"/>
                                          </p:to>
                                        </p:set>
                                      </p:childTnLst>
                                    </p:cTn>
                                  </p:par>
                                  <p:par>
                                    <p:cTn id="181" presetID="42" presetClass="path" presetSubtype="0" decel="100000" fill="hold" grpId="0" nodeType="withEffect">
                                      <p:stCondLst>
                                        <p:cond delay="1250"/>
                                      </p:stCondLst>
                                      <p:childTnLst>
                                        <p:animMotion origin="layout" path="M 5E-6 4.19753E-6 L 0.34115 -0.67099 " pathEditMode="relative" rAng="0" ptsTypes="AA">
                                          <p:cBhvr>
                                            <p:cTn id="182" dur="3750" spd="-100000" fill="hold"/>
                                            <p:tgtEl>
                                              <p:spTgt spid="72"/>
                                            </p:tgtEl>
                                            <p:attrNameLst>
                                              <p:attrName>ppt_x</p:attrName>
                                              <p:attrName>ppt_y</p:attrName>
                                            </p:attrNameLst>
                                          </p:cBhvr>
                                          <p:rCtr x="17049" y="-33549"/>
                                        </p:animMotion>
                                      </p:childTnLst>
                                    </p:cTn>
                                  </p:par>
                                  <p:par>
                                    <p:cTn id="183" presetID="8" presetClass="emph" presetSubtype="0" fill="hold" grpId="1" nodeType="withEffect">
                                      <p:stCondLst>
                                        <p:cond delay="1250"/>
                                      </p:stCondLst>
                                      <p:childTnLst>
                                        <p:animRot by="21600000">
                                          <p:cBhvr>
                                            <p:cTn id="184" dur="3750" fill="hold"/>
                                            <p:tgtEl>
                                              <p:spTgt spid="72"/>
                                            </p:tgtEl>
                                            <p:attrNameLst>
                                              <p:attrName>r</p:attrName>
                                            </p:attrNameLst>
                                          </p:cBhvr>
                                        </p:animRot>
                                      </p:childTnLst>
                                    </p:cTn>
                                  </p:par>
                                  <p:par>
                                    <p:cTn id="185" presetID="1" presetClass="entr" presetSubtype="0" fill="hold" grpId="2" nodeType="withEffect">
                                      <p:stCondLst>
                                        <p:cond delay="1100"/>
                                      </p:stCondLst>
                                      <p:childTnLst>
                                        <p:set>
                                          <p:cBhvr>
                                            <p:cTn id="186" dur="1" fill="hold">
                                              <p:stCondLst>
                                                <p:cond delay="0"/>
                                              </p:stCondLst>
                                            </p:cTn>
                                            <p:tgtEl>
                                              <p:spTgt spid="74"/>
                                            </p:tgtEl>
                                            <p:attrNameLst>
                                              <p:attrName>style.visibility</p:attrName>
                                            </p:attrNameLst>
                                          </p:cBhvr>
                                          <p:to>
                                            <p:strVal val="visible"/>
                                          </p:to>
                                        </p:set>
                                      </p:childTnLst>
                                    </p:cTn>
                                  </p:par>
                                  <p:par>
                                    <p:cTn id="187" presetID="42" presetClass="path" presetSubtype="0" decel="100000" fill="hold" grpId="0" nodeType="withEffect">
                                      <p:stCondLst>
                                        <p:cond delay="1100"/>
                                      </p:stCondLst>
                                      <p:childTnLst>
                                        <p:animMotion origin="layout" path="M -4.44444E-6 3.45679E-6 L -0.67673 -0.6176 " pathEditMode="relative" rAng="0" ptsTypes="AA">
                                          <p:cBhvr>
                                            <p:cTn id="188" dur="3750" spd="-100000" fill="hold"/>
                                            <p:tgtEl>
                                              <p:spTgt spid="74"/>
                                            </p:tgtEl>
                                            <p:attrNameLst>
                                              <p:attrName>ppt_x</p:attrName>
                                              <p:attrName>ppt_y</p:attrName>
                                            </p:attrNameLst>
                                          </p:cBhvr>
                                          <p:rCtr x="-33837" y="-30895"/>
                                        </p:animMotion>
                                      </p:childTnLst>
                                    </p:cTn>
                                  </p:par>
                                  <p:par>
                                    <p:cTn id="189" presetID="8" presetClass="emph" presetSubtype="0" fill="hold" grpId="1" nodeType="withEffect">
                                      <p:stCondLst>
                                        <p:cond delay="1100"/>
                                      </p:stCondLst>
                                      <p:childTnLst>
                                        <p:animRot by="43200000">
                                          <p:cBhvr>
                                            <p:cTn id="190" dur="3750" fill="hold"/>
                                            <p:tgtEl>
                                              <p:spTgt spid="74"/>
                                            </p:tgtEl>
                                            <p:attrNameLst>
                                              <p:attrName>r</p:attrName>
                                            </p:attrNameLst>
                                          </p:cBhvr>
                                        </p:animRot>
                                      </p:childTnLst>
                                    </p:cTn>
                                  </p:par>
                                  <p:par>
                                    <p:cTn id="191" presetID="1" presetClass="entr" presetSubtype="0" fill="hold" grpId="2" nodeType="withEffect">
                                      <p:stCondLst>
                                        <p:cond delay="1250"/>
                                      </p:stCondLst>
                                      <p:childTnLst>
                                        <p:set>
                                          <p:cBhvr>
                                            <p:cTn id="192" dur="1" fill="hold">
                                              <p:stCondLst>
                                                <p:cond delay="0"/>
                                              </p:stCondLst>
                                            </p:cTn>
                                            <p:tgtEl>
                                              <p:spTgt spid="73"/>
                                            </p:tgtEl>
                                            <p:attrNameLst>
                                              <p:attrName>style.visibility</p:attrName>
                                            </p:attrNameLst>
                                          </p:cBhvr>
                                          <p:to>
                                            <p:strVal val="visible"/>
                                          </p:to>
                                        </p:set>
                                      </p:childTnLst>
                                    </p:cTn>
                                  </p:par>
                                  <p:par>
                                    <p:cTn id="193" presetID="42" presetClass="path" presetSubtype="0" decel="100000" fill="hold" grpId="0" nodeType="withEffect">
                                      <p:stCondLst>
                                        <p:cond delay="1250"/>
                                      </p:stCondLst>
                                      <p:childTnLst>
                                        <p:animMotion origin="layout" path="M -8.33333E-7 -3.08642E-6 L -0.82049 -0.74012 " pathEditMode="relative" rAng="0" ptsTypes="AA">
                                          <p:cBhvr>
                                            <p:cTn id="194" dur="3750" spd="-100000" fill="hold"/>
                                            <p:tgtEl>
                                              <p:spTgt spid="73"/>
                                            </p:tgtEl>
                                            <p:attrNameLst>
                                              <p:attrName>ppt_x</p:attrName>
                                              <p:attrName>ppt_y</p:attrName>
                                            </p:attrNameLst>
                                          </p:cBhvr>
                                          <p:rCtr x="-41024" y="-37006"/>
                                        </p:animMotion>
                                      </p:childTnLst>
                                    </p:cTn>
                                  </p:par>
                                  <p:par>
                                    <p:cTn id="195" presetID="8" presetClass="emph" presetSubtype="0" fill="hold" grpId="1" nodeType="withEffect">
                                      <p:stCondLst>
                                        <p:cond delay="1250"/>
                                      </p:stCondLst>
                                      <p:childTnLst>
                                        <p:animRot by="21600000">
                                          <p:cBhvr>
                                            <p:cTn id="196" dur="3750" fill="hold"/>
                                            <p:tgtEl>
                                              <p:spTgt spid="73"/>
                                            </p:tgtEl>
                                            <p:attrNameLst>
                                              <p:attrName>r</p:attrName>
                                            </p:attrNameLst>
                                          </p:cBhvr>
                                        </p:animRot>
                                      </p:childTnLst>
                                    </p:cTn>
                                  </p:par>
                                  <p:par>
                                    <p:cTn id="197" presetID="1" presetClass="entr" presetSubtype="0" fill="hold" grpId="2" nodeType="withEffect">
                                      <p:stCondLst>
                                        <p:cond delay="1300"/>
                                      </p:stCondLst>
                                      <p:childTnLst>
                                        <p:set>
                                          <p:cBhvr>
                                            <p:cTn id="198" dur="1" fill="hold">
                                              <p:stCondLst>
                                                <p:cond delay="0"/>
                                              </p:stCondLst>
                                            </p:cTn>
                                            <p:tgtEl>
                                              <p:spTgt spid="76"/>
                                            </p:tgtEl>
                                            <p:attrNameLst>
                                              <p:attrName>style.visibility</p:attrName>
                                            </p:attrNameLst>
                                          </p:cBhvr>
                                          <p:to>
                                            <p:strVal val="visible"/>
                                          </p:to>
                                        </p:set>
                                      </p:childTnLst>
                                    </p:cTn>
                                  </p:par>
                                  <p:par>
                                    <p:cTn id="199" presetID="42" presetClass="path" presetSubtype="0" decel="100000" fill="hold" grpId="0" nodeType="withEffect">
                                      <p:stCondLst>
                                        <p:cond delay="1300"/>
                                      </p:stCondLst>
                                      <p:childTnLst>
                                        <p:animMotion origin="layout" path="M 1.11111E-6 -3.7037E-6 L -0.27656 0.73457 " pathEditMode="relative" rAng="0" ptsTypes="AA">
                                          <p:cBhvr>
                                            <p:cTn id="200" dur="3750" spd="-100000" fill="hold"/>
                                            <p:tgtEl>
                                              <p:spTgt spid="76"/>
                                            </p:tgtEl>
                                            <p:attrNameLst>
                                              <p:attrName>ppt_x</p:attrName>
                                              <p:attrName>ppt_y</p:attrName>
                                            </p:attrNameLst>
                                          </p:cBhvr>
                                          <p:rCtr x="-13837" y="36728"/>
                                        </p:animMotion>
                                      </p:childTnLst>
                                    </p:cTn>
                                  </p:par>
                                  <p:par>
                                    <p:cTn id="201" presetID="8" presetClass="emph" presetSubtype="0" fill="hold" grpId="1" nodeType="withEffect">
                                      <p:stCondLst>
                                        <p:cond delay="1300"/>
                                      </p:stCondLst>
                                      <p:childTnLst>
                                        <p:animRot by="10800000">
                                          <p:cBhvr>
                                            <p:cTn id="202" dur="3750" fill="hold"/>
                                            <p:tgtEl>
                                              <p:spTgt spid="76"/>
                                            </p:tgtEl>
                                            <p:attrNameLst>
                                              <p:attrName>r</p:attrName>
                                            </p:attrNameLst>
                                          </p:cBhvr>
                                        </p:animRot>
                                      </p:childTnLst>
                                    </p:cTn>
                                  </p:par>
                                  <p:par>
                                    <p:cTn id="203" presetID="1" presetClass="entr" presetSubtype="0" fill="hold" grpId="2" nodeType="withEffect">
                                      <p:stCondLst>
                                        <p:cond delay="1200"/>
                                      </p:stCondLst>
                                      <p:childTnLst>
                                        <p:set>
                                          <p:cBhvr>
                                            <p:cTn id="204" dur="1" fill="hold">
                                              <p:stCondLst>
                                                <p:cond delay="0"/>
                                              </p:stCondLst>
                                            </p:cTn>
                                            <p:tgtEl>
                                              <p:spTgt spid="77"/>
                                            </p:tgtEl>
                                            <p:attrNameLst>
                                              <p:attrName>style.visibility</p:attrName>
                                            </p:attrNameLst>
                                          </p:cBhvr>
                                          <p:to>
                                            <p:strVal val="visible"/>
                                          </p:to>
                                        </p:set>
                                      </p:childTnLst>
                                    </p:cTn>
                                  </p:par>
                                  <p:par>
                                    <p:cTn id="205" presetID="42" presetClass="path" presetSubtype="0" decel="100000" fill="hold" grpId="0" nodeType="withEffect">
                                      <p:stCondLst>
                                        <p:cond delay="1200"/>
                                      </p:stCondLst>
                                      <p:childTnLst>
                                        <p:animMotion origin="layout" path="M -3.61111E-6 -3.95062E-6 L -0.5151 1.03766 " pathEditMode="relative" rAng="0" ptsTypes="AA">
                                          <p:cBhvr>
                                            <p:cTn id="206" dur="3750" spd="-100000" fill="hold"/>
                                            <p:tgtEl>
                                              <p:spTgt spid="77"/>
                                            </p:tgtEl>
                                            <p:attrNameLst>
                                              <p:attrName>ppt_x</p:attrName>
                                              <p:attrName>ppt_y</p:attrName>
                                            </p:attrNameLst>
                                          </p:cBhvr>
                                          <p:rCtr x="-25764" y="51883"/>
                                        </p:animMotion>
                                      </p:childTnLst>
                                    </p:cTn>
                                  </p:par>
                                  <p:par>
                                    <p:cTn id="207" presetID="8" presetClass="emph" presetSubtype="0" fill="hold" grpId="1" nodeType="withEffect">
                                      <p:stCondLst>
                                        <p:cond delay="1200"/>
                                      </p:stCondLst>
                                      <p:childTnLst>
                                        <p:animRot by="21600000">
                                          <p:cBhvr>
                                            <p:cTn id="208" dur="3750" fill="hold"/>
                                            <p:tgtEl>
                                              <p:spTgt spid="77"/>
                                            </p:tgtEl>
                                            <p:attrNameLst>
                                              <p:attrName>r</p:attrName>
                                            </p:attrNameLst>
                                          </p:cBhvr>
                                        </p:animRot>
                                      </p:childTnLst>
                                    </p:cTn>
                                  </p:par>
                                  <p:par>
                                    <p:cTn id="209" presetID="1" presetClass="entr" presetSubtype="0" fill="hold" grpId="1" nodeType="withEffect">
                                      <p:stCondLst>
                                        <p:cond delay="1200"/>
                                      </p:stCondLst>
                                      <p:childTnLst>
                                        <p:set>
                                          <p:cBhvr>
                                            <p:cTn id="210" dur="1" fill="hold">
                                              <p:stCondLst>
                                                <p:cond delay="0"/>
                                              </p:stCondLst>
                                            </p:cTn>
                                            <p:tgtEl>
                                              <p:spTgt spid="75"/>
                                            </p:tgtEl>
                                            <p:attrNameLst>
                                              <p:attrName>style.visibility</p:attrName>
                                            </p:attrNameLst>
                                          </p:cBhvr>
                                          <p:to>
                                            <p:strVal val="visible"/>
                                          </p:to>
                                        </p:set>
                                      </p:childTnLst>
                                    </p:cTn>
                                  </p:par>
                                  <p:par>
                                    <p:cTn id="211" presetID="42" presetClass="path" presetSubtype="0" accel="50000" decel="50000" fill="hold" grpId="0" nodeType="withEffect">
                                      <p:stCondLst>
                                        <p:cond delay="1200"/>
                                      </p:stCondLst>
                                      <p:childTnLst>
                                        <p:animMotion origin="layout" path="M -2.22222E-6 -3.7037E-6 L 0.23941 0.8426 " pathEditMode="relative" rAng="0" ptsTypes="AA">
                                          <p:cBhvr>
                                            <p:cTn id="212" dur="3500" spd="-100000" fill="hold"/>
                                            <p:tgtEl>
                                              <p:spTgt spid="75"/>
                                            </p:tgtEl>
                                            <p:attrNameLst>
                                              <p:attrName>ppt_x</p:attrName>
                                              <p:attrName>ppt_y</p:attrName>
                                            </p:attrNameLst>
                                          </p:cBhvr>
                                          <p:rCtr x="11962" y="42130"/>
                                        </p:animMotion>
                                      </p:childTnLst>
                                    </p:cTn>
                                  </p:par>
                                  <p:par>
                                    <p:cTn id="213" presetID="1" presetClass="entr" presetSubtype="0" fill="hold" grpId="1" nodeType="withEffect">
                                      <p:stCondLst>
                                        <p:cond delay="1400"/>
                                      </p:stCondLst>
                                      <p:childTnLst>
                                        <p:set>
                                          <p:cBhvr>
                                            <p:cTn id="214" dur="1" fill="hold">
                                              <p:stCondLst>
                                                <p:cond delay="0"/>
                                              </p:stCondLst>
                                            </p:cTn>
                                            <p:tgtEl>
                                              <p:spTgt spid="69"/>
                                            </p:tgtEl>
                                            <p:attrNameLst>
                                              <p:attrName>style.visibility</p:attrName>
                                            </p:attrNameLst>
                                          </p:cBhvr>
                                          <p:to>
                                            <p:strVal val="visible"/>
                                          </p:to>
                                        </p:set>
                                      </p:childTnLst>
                                    </p:cTn>
                                  </p:par>
                                  <p:par>
                                    <p:cTn id="215" presetID="42" presetClass="path" presetSubtype="0" accel="50000" decel="50000" fill="hold" grpId="0" nodeType="withEffect">
                                      <p:stCondLst>
                                        <p:cond delay="1400"/>
                                      </p:stCondLst>
                                      <p:childTnLst>
                                        <p:animMotion origin="layout" path="M 4.44444E-6 2.22222E-6 L -0.004 -0.8608 " pathEditMode="relative" rAng="0" ptsTypes="AA">
                                          <p:cBhvr>
                                            <p:cTn id="216" dur="3500" spd="-100000" fill="hold"/>
                                            <p:tgtEl>
                                              <p:spTgt spid="69"/>
                                            </p:tgtEl>
                                            <p:attrNameLst>
                                              <p:attrName>ppt_x</p:attrName>
                                              <p:attrName>ppt_y</p:attrName>
                                            </p:attrNameLst>
                                          </p:cBhvr>
                                          <p:rCtr x="-208" y="-43056"/>
                                        </p:animMotion>
                                      </p:childTnLst>
                                    </p:cTn>
                                  </p:par>
                                  <p:par>
                                    <p:cTn id="217" presetID="1" presetClass="entr" presetSubtype="0" fill="hold" grpId="1" nodeType="withEffect">
                                      <p:stCondLst>
                                        <p:cond delay="1300"/>
                                      </p:stCondLst>
                                      <p:childTnLst>
                                        <p:set>
                                          <p:cBhvr>
                                            <p:cTn id="218" dur="1" fill="hold">
                                              <p:stCondLst>
                                                <p:cond delay="0"/>
                                              </p:stCondLst>
                                            </p:cTn>
                                            <p:tgtEl>
                                              <p:spTgt spid="70"/>
                                            </p:tgtEl>
                                            <p:attrNameLst>
                                              <p:attrName>style.visibility</p:attrName>
                                            </p:attrNameLst>
                                          </p:cBhvr>
                                          <p:to>
                                            <p:strVal val="visible"/>
                                          </p:to>
                                        </p:set>
                                      </p:childTnLst>
                                    </p:cTn>
                                  </p:par>
                                  <p:par>
                                    <p:cTn id="219" presetID="42" presetClass="path" presetSubtype="0" accel="50000" decel="50000" fill="hold" grpId="0" nodeType="withEffect">
                                      <p:stCondLst>
                                        <p:cond delay="1300"/>
                                      </p:stCondLst>
                                      <p:childTnLst>
                                        <p:animMotion origin="layout" path="M -2.22222E-6 -2.83951E-6 L 0.44028 0.19229 " pathEditMode="relative" rAng="0" ptsTypes="AA">
                                          <p:cBhvr>
                                            <p:cTn id="220" dur="3500" spd="-100000" fill="hold"/>
                                            <p:tgtEl>
                                              <p:spTgt spid="70"/>
                                            </p:tgtEl>
                                            <p:attrNameLst>
                                              <p:attrName>ppt_x</p:attrName>
                                              <p:attrName>ppt_y</p:attrName>
                                            </p:attrNameLst>
                                          </p:cBhvr>
                                          <p:rCtr x="22014" y="9599"/>
                                        </p:animMotion>
                                      </p:childTnLst>
                                    </p:cTn>
                                  </p:par>
                                  <p:par>
                                    <p:cTn id="221" presetID="12" presetClass="entr" presetSubtype="8" fill="hold" grpId="0" nodeType="withEffect">
                                      <p:stCondLst>
                                        <p:cond delay="2500"/>
                                      </p:stCondLst>
                                      <p:iterate type="lt">
                                        <p:tmPct val="10000"/>
                                      </p:iterate>
                                      <p:childTnLst>
                                        <p:set>
                                          <p:cBhvr>
                                            <p:cTn id="222" dur="1" fill="hold">
                                              <p:stCondLst>
                                                <p:cond delay="0"/>
                                              </p:stCondLst>
                                            </p:cTn>
                                            <p:tgtEl>
                                              <p:spTgt spid="150"/>
                                            </p:tgtEl>
                                            <p:attrNameLst>
                                              <p:attrName>style.visibility</p:attrName>
                                            </p:attrNameLst>
                                          </p:cBhvr>
                                          <p:to>
                                            <p:strVal val="visible"/>
                                          </p:to>
                                        </p:set>
                                        <p:anim calcmode="lin" valueType="num">
                                          <p:cBhvr additive="base">
                                            <p:cTn id="223" dur="500"/>
                                            <p:tgtEl>
                                              <p:spTgt spid="150"/>
                                            </p:tgtEl>
                                            <p:attrNameLst>
                                              <p:attrName>ppt_x</p:attrName>
                                            </p:attrNameLst>
                                          </p:cBhvr>
                                          <p:tavLst>
                                            <p:tav tm="0">
                                              <p:val>
                                                <p:strVal val="#ppt_x-#ppt_w*1.125000"/>
                                              </p:val>
                                            </p:tav>
                                            <p:tav tm="100000">
                                              <p:val>
                                                <p:strVal val="#ppt_x"/>
                                              </p:val>
                                            </p:tav>
                                          </p:tavLst>
                                        </p:anim>
                                        <p:animEffect transition="in" filter="wipe(right)">
                                          <p:cBhvr>
                                            <p:cTn id="224" dur="500"/>
                                            <p:tgtEl>
                                              <p:spTgt spid="150"/>
                                            </p:tgtEl>
                                          </p:cBhvr>
                                        </p:animEffect>
                                      </p:childTnLst>
                                    </p:cTn>
                                  </p:par>
                                  <p:par>
                                    <p:cTn id="225" presetID="10" presetClass="entr" presetSubtype="0" fill="hold" grpId="0" nodeType="withEffect">
                                      <p:stCondLst>
                                        <p:cond delay="100"/>
                                      </p:stCondLst>
                                      <p:childTnLst>
                                        <p:set>
                                          <p:cBhvr>
                                            <p:cTn id="226" dur="1" fill="hold">
                                              <p:stCondLst>
                                                <p:cond delay="0"/>
                                              </p:stCondLst>
                                            </p:cTn>
                                            <p:tgtEl>
                                              <p:spTgt spid="54"/>
                                            </p:tgtEl>
                                            <p:attrNameLst>
                                              <p:attrName>style.visibility</p:attrName>
                                            </p:attrNameLst>
                                          </p:cBhvr>
                                          <p:to>
                                            <p:strVal val="visible"/>
                                          </p:to>
                                        </p:set>
                                        <p:animEffect transition="in" filter="fade">
                                          <p:cBhvr>
                                            <p:cTn id="22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1" grpId="0" animBg="1"/>
          <p:bldP spid="25" grpId="0" animBg="1"/>
          <p:bldP spid="23" grpId="0" animBg="1"/>
          <p:bldP spid="18" grpId="0" animBg="1"/>
          <p:bldP spid="16" grpId="0" animBg="1"/>
          <p:bldP spid="28"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3" grpId="1" animBg="1"/>
          <p:bldP spid="44" grpId="0" animBg="1"/>
          <p:bldP spid="44" grpId="1" animBg="1"/>
          <p:bldP spid="45" grpId="0" animBg="1"/>
          <p:bldP spid="45" grpId="1" animBg="1"/>
          <p:bldP spid="46" grpId="0" animBg="1"/>
          <p:bldP spid="47" grpId="0" animBg="1"/>
          <p:bldP spid="48" grpId="0" animBg="1"/>
          <p:bldP spid="49"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8" grpId="1" animBg="1"/>
          <p:bldP spid="69" grpId="0" animBg="1"/>
          <p:bldP spid="69" grpId="1" animBg="1"/>
          <p:bldP spid="70" grpId="0" animBg="1"/>
          <p:bldP spid="70" grpId="1" animBg="1"/>
          <p:bldP spid="71" grpId="0" animBg="1"/>
          <p:bldP spid="71" grpId="1" animBg="1"/>
          <p:bldP spid="71" grpId="2" animBg="1"/>
          <p:bldP spid="72" grpId="0" animBg="1"/>
          <p:bldP spid="72" grpId="1" animBg="1"/>
          <p:bldP spid="72" grpId="2" animBg="1"/>
          <p:bldP spid="73" grpId="0" animBg="1"/>
          <p:bldP spid="73" grpId="1" animBg="1"/>
          <p:bldP spid="73" grpId="2" animBg="1"/>
          <p:bldP spid="74" grpId="0" animBg="1"/>
          <p:bldP spid="74" grpId="1" animBg="1"/>
          <p:bldP spid="74" grpId="2" animBg="1"/>
          <p:bldP spid="75" grpId="0" animBg="1"/>
          <p:bldP spid="75" grpId="1" animBg="1"/>
          <p:bldP spid="76" grpId="0" animBg="1"/>
          <p:bldP spid="76" grpId="1" animBg="1"/>
          <p:bldP spid="76" grpId="2" animBg="1"/>
          <p:bldP spid="77" grpId="0" animBg="1"/>
          <p:bldP spid="77" grpId="1" animBg="1"/>
          <p:bldP spid="77" grpId="2" animBg="1"/>
          <p:bldP spid="15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53" presetClass="entr" presetSubtype="16" fill="hold" grpId="0" nodeType="withEffect">
                                      <p:stCondLst>
                                        <p:cond delay="55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grpId="0" nodeType="withEffect">
                                      <p:stCondLst>
                                        <p:cond delay="57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par>
                                    <p:cTn id="36" presetID="53" presetClass="entr" presetSubtype="16" fill="hold" grpId="0" nodeType="withEffect">
                                      <p:stCondLst>
                                        <p:cond delay="55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par>
                                    <p:cTn id="41" presetID="53" presetClass="entr" presetSubtype="16" fill="hold" grpId="0" nodeType="withEffect">
                                      <p:stCondLst>
                                        <p:cond delay="57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par>
                                    <p:cTn id="46" presetID="53" presetClass="entr" presetSubtype="16" fill="hold" grpId="0" nodeType="withEffect">
                                      <p:stCondLst>
                                        <p:cond delay="55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grpId="0" nodeType="withEffect">
                                      <p:stCondLst>
                                        <p:cond delay="50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grpId="0" nodeType="withEffect">
                                      <p:stCondLst>
                                        <p:cond delay="55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580"/>
                                      </p:stCondLst>
                                      <p:childTnLst>
                                        <p:set>
                                          <p:cBhvr>
                                            <p:cTn id="62" dur="1" fill="hold">
                                              <p:stCondLst>
                                                <p:cond delay="0"/>
                                              </p:stCondLst>
                                            </p:cTn>
                                            <p:tgtEl>
                                              <p:spTgt spid="38"/>
                                            </p:tgtEl>
                                            <p:attrNameLst>
                                              <p:attrName>style.visibility</p:attrName>
                                            </p:attrNameLst>
                                          </p:cBhvr>
                                          <p:to>
                                            <p:strVal val="visible"/>
                                          </p:to>
                                        </p:set>
                                        <p:anim calcmode="lin" valueType="num">
                                          <p:cBhvr>
                                            <p:cTn id="63" dur="500" fill="hold"/>
                                            <p:tgtEl>
                                              <p:spTgt spid="38"/>
                                            </p:tgtEl>
                                            <p:attrNameLst>
                                              <p:attrName>ppt_w</p:attrName>
                                            </p:attrNameLst>
                                          </p:cBhvr>
                                          <p:tavLst>
                                            <p:tav tm="0">
                                              <p:val>
                                                <p:fltVal val="0"/>
                                              </p:val>
                                            </p:tav>
                                            <p:tav tm="100000">
                                              <p:val>
                                                <p:strVal val="#ppt_w"/>
                                              </p:val>
                                            </p:tav>
                                          </p:tavLst>
                                        </p:anim>
                                        <p:anim calcmode="lin" valueType="num">
                                          <p:cBhvr>
                                            <p:cTn id="64" dur="500" fill="hold"/>
                                            <p:tgtEl>
                                              <p:spTgt spid="38"/>
                                            </p:tgtEl>
                                            <p:attrNameLst>
                                              <p:attrName>ppt_h</p:attrName>
                                            </p:attrNameLst>
                                          </p:cBhvr>
                                          <p:tavLst>
                                            <p:tav tm="0">
                                              <p:val>
                                                <p:fltVal val="0"/>
                                              </p:val>
                                            </p:tav>
                                            <p:tav tm="100000">
                                              <p:val>
                                                <p:strVal val="#ppt_h"/>
                                              </p:val>
                                            </p:tav>
                                          </p:tavLst>
                                        </p:anim>
                                        <p:animEffect transition="in" filter="fade">
                                          <p:cBhvr>
                                            <p:cTn id="65" dur="500"/>
                                            <p:tgtEl>
                                              <p:spTgt spid="38"/>
                                            </p:tgtEl>
                                          </p:cBhvr>
                                        </p:animEffect>
                                      </p:childTnLst>
                                    </p:cTn>
                                  </p:par>
                                  <p:par>
                                    <p:cTn id="66" presetID="22" presetClass="entr" presetSubtype="4" fill="hold" grpId="0" nodeType="withEffect">
                                      <p:stCondLst>
                                        <p:cond delay="100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par>
                                    <p:cTn id="69" presetID="22" presetClass="entr" presetSubtype="8" fill="hold" grpId="0" nodeType="withEffect">
                                      <p:stCondLst>
                                        <p:cond delay="1000"/>
                                      </p:stCondLst>
                                      <p:childTnLst>
                                        <p:set>
                                          <p:cBhvr>
                                            <p:cTn id="70" dur="1" fill="hold">
                                              <p:stCondLst>
                                                <p:cond delay="0"/>
                                              </p:stCondLst>
                                            </p:cTn>
                                            <p:tgtEl>
                                              <p:spTgt spid="34"/>
                                            </p:tgtEl>
                                            <p:attrNameLst>
                                              <p:attrName>style.visibility</p:attrName>
                                            </p:attrNameLst>
                                          </p:cBhvr>
                                          <p:to>
                                            <p:strVal val="visible"/>
                                          </p:to>
                                        </p:set>
                                        <p:animEffect transition="in" filter="wipe(left)">
                                          <p:cBhvr>
                                            <p:cTn id="71" dur="500"/>
                                            <p:tgtEl>
                                              <p:spTgt spid="34"/>
                                            </p:tgtEl>
                                          </p:cBhvr>
                                        </p:animEffect>
                                      </p:childTnLst>
                                    </p:cTn>
                                  </p:par>
                                  <p:par>
                                    <p:cTn id="72" presetID="22" presetClass="entr" presetSubtype="4" fill="hold" grpId="0" nodeType="withEffect">
                                      <p:stCondLst>
                                        <p:cond delay="1000"/>
                                      </p:stCondLst>
                                      <p:childTnLst>
                                        <p:set>
                                          <p:cBhvr>
                                            <p:cTn id="73" dur="1" fill="hold">
                                              <p:stCondLst>
                                                <p:cond delay="0"/>
                                              </p:stCondLst>
                                            </p:cTn>
                                            <p:tgtEl>
                                              <p:spTgt spid="32"/>
                                            </p:tgtEl>
                                            <p:attrNameLst>
                                              <p:attrName>style.visibility</p:attrName>
                                            </p:attrNameLst>
                                          </p:cBhvr>
                                          <p:to>
                                            <p:strVal val="visible"/>
                                          </p:to>
                                        </p:set>
                                        <p:animEffect transition="in" filter="wipe(down)">
                                          <p:cBhvr>
                                            <p:cTn id="74" dur="500"/>
                                            <p:tgtEl>
                                              <p:spTgt spid="32"/>
                                            </p:tgtEl>
                                          </p:cBhvr>
                                        </p:animEffect>
                                      </p:childTnLst>
                                    </p:cTn>
                                  </p:par>
                                  <p:par>
                                    <p:cTn id="75" presetID="22" presetClass="entr" presetSubtype="8" fill="hold" grpId="0" nodeType="withEffect">
                                      <p:stCondLst>
                                        <p:cond delay="1000"/>
                                      </p:stCondLst>
                                      <p:childTnLst>
                                        <p:set>
                                          <p:cBhvr>
                                            <p:cTn id="76" dur="1" fill="hold">
                                              <p:stCondLst>
                                                <p:cond delay="0"/>
                                              </p:stCondLst>
                                            </p:cTn>
                                            <p:tgtEl>
                                              <p:spTgt spid="33"/>
                                            </p:tgtEl>
                                            <p:attrNameLst>
                                              <p:attrName>style.visibility</p:attrName>
                                            </p:attrNameLst>
                                          </p:cBhvr>
                                          <p:to>
                                            <p:strVal val="visible"/>
                                          </p:to>
                                        </p:set>
                                        <p:animEffect transition="in" filter="wipe(left)">
                                          <p:cBhvr>
                                            <p:cTn id="77" dur="500"/>
                                            <p:tgtEl>
                                              <p:spTgt spid="33"/>
                                            </p:tgtEl>
                                          </p:cBhvr>
                                        </p:animEffect>
                                      </p:childTnLst>
                                    </p:cTn>
                                  </p:par>
                                  <p:par>
                                    <p:cTn id="78" presetID="22" presetClass="entr" presetSubtype="2"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wipe(righ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fade">
                                          <p:cBhvr>
                                            <p:cTn id="83" dur="500"/>
                                            <p:tgtEl>
                                              <p:spTgt spid="46"/>
                                            </p:tgtEl>
                                          </p:cBhvr>
                                        </p:animEffect>
                                      </p:childTnLst>
                                    </p:cTn>
                                  </p:par>
                                  <p:par>
                                    <p:cTn id="84" presetID="10" presetClass="entr" presetSubtype="0" fill="hold" grpId="0" nodeType="withEffect">
                                      <p:stCondLst>
                                        <p:cond delay="100"/>
                                      </p:stCondLst>
                                      <p:childTnLst>
                                        <p:set>
                                          <p:cBhvr>
                                            <p:cTn id="85" dur="1" fill="hold">
                                              <p:stCondLst>
                                                <p:cond delay="0"/>
                                              </p:stCondLst>
                                            </p:cTn>
                                            <p:tgtEl>
                                              <p:spTgt spid="55"/>
                                            </p:tgtEl>
                                            <p:attrNameLst>
                                              <p:attrName>style.visibility</p:attrName>
                                            </p:attrNameLst>
                                          </p:cBhvr>
                                          <p:to>
                                            <p:strVal val="visible"/>
                                          </p:to>
                                        </p:set>
                                        <p:animEffect transition="in" filter="fade">
                                          <p:cBhvr>
                                            <p:cTn id="86" dur="500"/>
                                            <p:tgtEl>
                                              <p:spTgt spid="55"/>
                                            </p:tgtEl>
                                          </p:cBhvr>
                                        </p:animEffect>
                                      </p:childTnLst>
                                    </p:cTn>
                                  </p:par>
                                  <p:par>
                                    <p:cTn id="87" presetID="10" presetClass="entr" presetSubtype="0" fill="hold" grpId="0" nodeType="withEffect">
                                      <p:stCondLst>
                                        <p:cond delay="15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par>
                                    <p:cTn id="90" presetID="10" presetClass="entr" presetSubtype="0" fill="hold" grpId="0" nodeType="withEffect">
                                      <p:stCondLst>
                                        <p:cond delay="10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500"/>
                                            <p:tgtEl>
                                              <p:spTgt spid="49"/>
                                            </p:tgtEl>
                                          </p:cBhvr>
                                        </p:animEffect>
                                      </p:childTnLst>
                                    </p:cTn>
                                  </p:par>
                                  <p:par>
                                    <p:cTn id="93" presetID="10" presetClass="entr" presetSubtype="0" fill="hold" grpId="0" nodeType="withEffect">
                                      <p:stCondLst>
                                        <p:cond delay="150"/>
                                      </p:stCondLst>
                                      <p:childTnLst>
                                        <p:set>
                                          <p:cBhvr>
                                            <p:cTn id="94" dur="1" fill="hold">
                                              <p:stCondLst>
                                                <p:cond delay="0"/>
                                              </p:stCondLst>
                                            </p:cTn>
                                            <p:tgtEl>
                                              <p:spTgt spid="51"/>
                                            </p:tgtEl>
                                            <p:attrNameLst>
                                              <p:attrName>style.visibility</p:attrName>
                                            </p:attrNameLst>
                                          </p:cBhvr>
                                          <p:to>
                                            <p:strVal val="visible"/>
                                          </p:to>
                                        </p:set>
                                        <p:animEffect transition="in" filter="fade">
                                          <p:cBhvr>
                                            <p:cTn id="95" dur="500"/>
                                            <p:tgtEl>
                                              <p:spTgt spid="51"/>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47"/>
                                            </p:tgtEl>
                                            <p:attrNameLst>
                                              <p:attrName>style.visibility</p:attrName>
                                            </p:attrNameLst>
                                          </p:cBhvr>
                                          <p:to>
                                            <p:strVal val="visible"/>
                                          </p:to>
                                        </p:set>
                                        <p:animEffect transition="in" filter="fade">
                                          <p:cBhvr>
                                            <p:cTn id="98" dur="500"/>
                                            <p:tgtEl>
                                              <p:spTgt spid="47"/>
                                            </p:tgtEl>
                                          </p:cBhvr>
                                        </p:animEffect>
                                      </p:childTnLst>
                                    </p:cTn>
                                  </p:par>
                                  <p:par>
                                    <p:cTn id="99" presetID="10" presetClass="entr" presetSubtype="0" fill="hold" grpId="0" nodeType="withEffect">
                                      <p:stCondLst>
                                        <p:cond delay="150"/>
                                      </p:stCondLst>
                                      <p:childTnLst>
                                        <p:set>
                                          <p:cBhvr>
                                            <p:cTn id="100" dur="1" fill="hold">
                                              <p:stCondLst>
                                                <p:cond delay="0"/>
                                              </p:stCondLst>
                                            </p:cTn>
                                            <p:tgtEl>
                                              <p:spTgt spid="52"/>
                                            </p:tgtEl>
                                            <p:attrNameLst>
                                              <p:attrName>style.visibility</p:attrName>
                                            </p:attrNameLst>
                                          </p:cBhvr>
                                          <p:to>
                                            <p:strVal val="visible"/>
                                          </p:to>
                                        </p:set>
                                        <p:animEffect transition="in" filter="fade">
                                          <p:cBhvr>
                                            <p:cTn id="101" dur="500"/>
                                            <p:tgtEl>
                                              <p:spTgt spid="52"/>
                                            </p:tgtEl>
                                          </p:cBhvr>
                                        </p:animEffect>
                                      </p:childTnLst>
                                    </p:cTn>
                                  </p:par>
                                  <p:par>
                                    <p:cTn id="102" presetID="10" presetClass="entr" presetSubtype="0" fill="hold" grpId="0" nodeType="withEffect">
                                      <p:stCondLst>
                                        <p:cond delay="10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500"/>
                                            <p:tgtEl>
                                              <p:spTgt spid="53"/>
                                            </p:tgtEl>
                                          </p:cBhvr>
                                        </p:animEffect>
                                      </p:childTnLst>
                                    </p:cTn>
                                  </p:par>
                                  <p:par>
                                    <p:cTn id="105" presetID="53" presetClass="entr" presetSubtype="16" fill="hold" grpId="0" nodeType="withEffect">
                                      <p:stCondLst>
                                        <p:cond delay="500"/>
                                      </p:stCondLst>
                                      <p:childTnLst>
                                        <p:set>
                                          <p:cBhvr>
                                            <p:cTn id="106" dur="1" fill="hold">
                                              <p:stCondLst>
                                                <p:cond delay="0"/>
                                              </p:stCondLst>
                                            </p:cTn>
                                            <p:tgtEl>
                                              <p:spTgt spid="67"/>
                                            </p:tgtEl>
                                            <p:attrNameLst>
                                              <p:attrName>style.visibility</p:attrName>
                                            </p:attrNameLst>
                                          </p:cBhvr>
                                          <p:to>
                                            <p:strVal val="visible"/>
                                          </p:to>
                                        </p:set>
                                        <p:anim calcmode="lin" valueType="num">
                                          <p:cBhvr>
                                            <p:cTn id="107" dur="500" fill="hold"/>
                                            <p:tgtEl>
                                              <p:spTgt spid="67"/>
                                            </p:tgtEl>
                                            <p:attrNameLst>
                                              <p:attrName>ppt_w</p:attrName>
                                            </p:attrNameLst>
                                          </p:cBhvr>
                                          <p:tavLst>
                                            <p:tav tm="0">
                                              <p:val>
                                                <p:fltVal val="0"/>
                                              </p:val>
                                            </p:tav>
                                            <p:tav tm="100000">
                                              <p:val>
                                                <p:strVal val="#ppt_w"/>
                                              </p:val>
                                            </p:tav>
                                          </p:tavLst>
                                        </p:anim>
                                        <p:anim calcmode="lin" valueType="num">
                                          <p:cBhvr>
                                            <p:cTn id="108" dur="500" fill="hold"/>
                                            <p:tgtEl>
                                              <p:spTgt spid="67"/>
                                            </p:tgtEl>
                                            <p:attrNameLst>
                                              <p:attrName>ppt_h</p:attrName>
                                            </p:attrNameLst>
                                          </p:cBhvr>
                                          <p:tavLst>
                                            <p:tav tm="0">
                                              <p:val>
                                                <p:fltVal val="0"/>
                                              </p:val>
                                            </p:tav>
                                            <p:tav tm="100000">
                                              <p:val>
                                                <p:strVal val="#ppt_h"/>
                                              </p:val>
                                            </p:tav>
                                          </p:tavLst>
                                        </p:anim>
                                        <p:animEffect transition="in" filter="fade">
                                          <p:cBhvr>
                                            <p:cTn id="109" dur="500"/>
                                            <p:tgtEl>
                                              <p:spTgt spid="67"/>
                                            </p:tgtEl>
                                          </p:cBhvr>
                                        </p:animEffect>
                                      </p:childTnLst>
                                    </p:cTn>
                                  </p:par>
                                  <p:par>
                                    <p:cTn id="110" presetID="53" presetClass="entr" presetSubtype="16" fill="hold" grpId="0" nodeType="withEffect">
                                      <p:stCondLst>
                                        <p:cond delay="600"/>
                                      </p:stCondLst>
                                      <p:childTnLst>
                                        <p:set>
                                          <p:cBhvr>
                                            <p:cTn id="111" dur="1" fill="hold">
                                              <p:stCondLst>
                                                <p:cond delay="0"/>
                                              </p:stCondLst>
                                            </p:cTn>
                                            <p:tgtEl>
                                              <p:spTgt spid="65"/>
                                            </p:tgtEl>
                                            <p:attrNameLst>
                                              <p:attrName>style.visibility</p:attrName>
                                            </p:attrNameLst>
                                          </p:cBhvr>
                                          <p:to>
                                            <p:strVal val="visible"/>
                                          </p:to>
                                        </p:set>
                                        <p:anim calcmode="lin" valueType="num">
                                          <p:cBhvr>
                                            <p:cTn id="112" dur="500" fill="hold"/>
                                            <p:tgtEl>
                                              <p:spTgt spid="65"/>
                                            </p:tgtEl>
                                            <p:attrNameLst>
                                              <p:attrName>ppt_w</p:attrName>
                                            </p:attrNameLst>
                                          </p:cBhvr>
                                          <p:tavLst>
                                            <p:tav tm="0">
                                              <p:val>
                                                <p:fltVal val="0"/>
                                              </p:val>
                                            </p:tav>
                                            <p:tav tm="100000">
                                              <p:val>
                                                <p:strVal val="#ppt_w"/>
                                              </p:val>
                                            </p:tav>
                                          </p:tavLst>
                                        </p:anim>
                                        <p:anim calcmode="lin" valueType="num">
                                          <p:cBhvr>
                                            <p:cTn id="113" dur="500" fill="hold"/>
                                            <p:tgtEl>
                                              <p:spTgt spid="65"/>
                                            </p:tgtEl>
                                            <p:attrNameLst>
                                              <p:attrName>ppt_h</p:attrName>
                                            </p:attrNameLst>
                                          </p:cBhvr>
                                          <p:tavLst>
                                            <p:tav tm="0">
                                              <p:val>
                                                <p:fltVal val="0"/>
                                              </p:val>
                                            </p:tav>
                                            <p:tav tm="100000">
                                              <p:val>
                                                <p:strVal val="#ppt_h"/>
                                              </p:val>
                                            </p:tav>
                                          </p:tavLst>
                                        </p:anim>
                                        <p:animEffect transition="in" filter="fade">
                                          <p:cBhvr>
                                            <p:cTn id="114" dur="500"/>
                                            <p:tgtEl>
                                              <p:spTgt spid="65"/>
                                            </p:tgtEl>
                                          </p:cBhvr>
                                        </p:animEffect>
                                      </p:childTnLst>
                                    </p:cTn>
                                  </p:par>
                                  <p:par>
                                    <p:cTn id="115" presetID="53" presetClass="entr" presetSubtype="16" fill="hold" grpId="0" nodeType="withEffect">
                                      <p:stCondLst>
                                        <p:cond delay="500"/>
                                      </p:stCondLst>
                                      <p:childTnLst>
                                        <p:set>
                                          <p:cBhvr>
                                            <p:cTn id="116" dur="1" fill="hold">
                                              <p:stCondLst>
                                                <p:cond delay="0"/>
                                              </p:stCondLst>
                                            </p:cTn>
                                            <p:tgtEl>
                                              <p:spTgt spid="64"/>
                                            </p:tgtEl>
                                            <p:attrNameLst>
                                              <p:attrName>style.visibility</p:attrName>
                                            </p:attrNameLst>
                                          </p:cBhvr>
                                          <p:to>
                                            <p:strVal val="visible"/>
                                          </p:to>
                                        </p:set>
                                        <p:anim calcmode="lin" valueType="num">
                                          <p:cBhvr>
                                            <p:cTn id="117" dur="500" fill="hold"/>
                                            <p:tgtEl>
                                              <p:spTgt spid="64"/>
                                            </p:tgtEl>
                                            <p:attrNameLst>
                                              <p:attrName>ppt_w</p:attrName>
                                            </p:attrNameLst>
                                          </p:cBhvr>
                                          <p:tavLst>
                                            <p:tav tm="0">
                                              <p:val>
                                                <p:fltVal val="0"/>
                                              </p:val>
                                            </p:tav>
                                            <p:tav tm="100000">
                                              <p:val>
                                                <p:strVal val="#ppt_w"/>
                                              </p:val>
                                            </p:tav>
                                          </p:tavLst>
                                        </p:anim>
                                        <p:anim calcmode="lin" valueType="num">
                                          <p:cBhvr>
                                            <p:cTn id="118" dur="500" fill="hold"/>
                                            <p:tgtEl>
                                              <p:spTgt spid="64"/>
                                            </p:tgtEl>
                                            <p:attrNameLst>
                                              <p:attrName>ppt_h</p:attrName>
                                            </p:attrNameLst>
                                          </p:cBhvr>
                                          <p:tavLst>
                                            <p:tav tm="0">
                                              <p:val>
                                                <p:fltVal val="0"/>
                                              </p:val>
                                            </p:tav>
                                            <p:tav tm="100000">
                                              <p:val>
                                                <p:strVal val="#ppt_h"/>
                                              </p:val>
                                            </p:tav>
                                          </p:tavLst>
                                        </p:anim>
                                        <p:animEffect transition="in" filter="fade">
                                          <p:cBhvr>
                                            <p:cTn id="119" dur="500"/>
                                            <p:tgtEl>
                                              <p:spTgt spid="64"/>
                                            </p:tgtEl>
                                          </p:cBhvr>
                                        </p:animEffect>
                                      </p:childTnLst>
                                    </p:cTn>
                                  </p:par>
                                  <p:par>
                                    <p:cTn id="120" presetID="53" presetClass="entr" presetSubtype="16" fill="hold" grpId="0" nodeType="withEffect">
                                      <p:stCondLst>
                                        <p:cond delay="600"/>
                                      </p:stCondLst>
                                      <p:childTnLst>
                                        <p:set>
                                          <p:cBhvr>
                                            <p:cTn id="121" dur="1" fill="hold">
                                              <p:stCondLst>
                                                <p:cond delay="0"/>
                                              </p:stCondLst>
                                            </p:cTn>
                                            <p:tgtEl>
                                              <p:spTgt spid="66"/>
                                            </p:tgtEl>
                                            <p:attrNameLst>
                                              <p:attrName>style.visibility</p:attrName>
                                            </p:attrNameLst>
                                          </p:cBhvr>
                                          <p:to>
                                            <p:strVal val="visible"/>
                                          </p:to>
                                        </p:set>
                                        <p:anim calcmode="lin" valueType="num">
                                          <p:cBhvr>
                                            <p:cTn id="122" dur="500" fill="hold"/>
                                            <p:tgtEl>
                                              <p:spTgt spid="66"/>
                                            </p:tgtEl>
                                            <p:attrNameLst>
                                              <p:attrName>ppt_w</p:attrName>
                                            </p:attrNameLst>
                                          </p:cBhvr>
                                          <p:tavLst>
                                            <p:tav tm="0">
                                              <p:val>
                                                <p:fltVal val="0"/>
                                              </p:val>
                                            </p:tav>
                                            <p:tav tm="100000">
                                              <p:val>
                                                <p:strVal val="#ppt_w"/>
                                              </p:val>
                                            </p:tav>
                                          </p:tavLst>
                                        </p:anim>
                                        <p:anim calcmode="lin" valueType="num">
                                          <p:cBhvr>
                                            <p:cTn id="123" dur="500" fill="hold"/>
                                            <p:tgtEl>
                                              <p:spTgt spid="66"/>
                                            </p:tgtEl>
                                            <p:attrNameLst>
                                              <p:attrName>ppt_h</p:attrName>
                                            </p:attrNameLst>
                                          </p:cBhvr>
                                          <p:tavLst>
                                            <p:tav tm="0">
                                              <p:val>
                                                <p:fltVal val="0"/>
                                              </p:val>
                                            </p:tav>
                                            <p:tav tm="100000">
                                              <p:val>
                                                <p:strVal val="#ppt_h"/>
                                              </p:val>
                                            </p:tav>
                                          </p:tavLst>
                                        </p:anim>
                                        <p:animEffect transition="in" filter="fade">
                                          <p:cBhvr>
                                            <p:cTn id="124" dur="500"/>
                                            <p:tgtEl>
                                              <p:spTgt spid="66"/>
                                            </p:tgtEl>
                                          </p:cBhvr>
                                        </p:animEffect>
                                      </p:childTnLst>
                                    </p:cTn>
                                  </p:par>
                                  <p:par>
                                    <p:cTn id="125" presetID="53" presetClass="entr" presetSubtype="16" fill="hold" grpId="0" nodeType="withEffect">
                                      <p:stCondLst>
                                        <p:cond delay="500"/>
                                      </p:stCondLst>
                                      <p:childTnLst>
                                        <p:set>
                                          <p:cBhvr>
                                            <p:cTn id="126" dur="1" fill="hold">
                                              <p:stCondLst>
                                                <p:cond delay="0"/>
                                              </p:stCondLst>
                                            </p:cTn>
                                            <p:tgtEl>
                                              <p:spTgt spid="63"/>
                                            </p:tgtEl>
                                            <p:attrNameLst>
                                              <p:attrName>style.visibility</p:attrName>
                                            </p:attrNameLst>
                                          </p:cBhvr>
                                          <p:to>
                                            <p:strVal val="visible"/>
                                          </p:to>
                                        </p:set>
                                        <p:anim calcmode="lin" valueType="num">
                                          <p:cBhvr>
                                            <p:cTn id="127" dur="500" fill="hold"/>
                                            <p:tgtEl>
                                              <p:spTgt spid="63"/>
                                            </p:tgtEl>
                                            <p:attrNameLst>
                                              <p:attrName>ppt_w</p:attrName>
                                            </p:attrNameLst>
                                          </p:cBhvr>
                                          <p:tavLst>
                                            <p:tav tm="0">
                                              <p:val>
                                                <p:fltVal val="0"/>
                                              </p:val>
                                            </p:tav>
                                            <p:tav tm="100000">
                                              <p:val>
                                                <p:strVal val="#ppt_w"/>
                                              </p:val>
                                            </p:tav>
                                          </p:tavLst>
                                        </p:anim>
                                        <p:anim calcmode="lin" valueType="num">
                                          <p:cBhvr>
                                            <p:cTn id="128" dur="500" fill="hold"/>
                                            <p:tgtEl>
                                              <p:spTgt spid="63"/>
                                            </p:tgtEl>
                                            <p:attrNameLst>
                                              <p:attrName>ppt_h</p:attrName>
                                            </p:attrNameLst>
                                          </p:cBhvr>
                                          <p:tavLst>
                                            <p:tav tm="0">
                                              <p:val>
                                                <p:fltVal val="0"/>
                                              </p:val>
                                            </p:tav>
                                            <p:tav tm="100000">
                                              <p:val>
                                                <p:strVal val="#ppt_h"/>
                                              </p:val>
                                            </p:tav>
                                          </p:tavLst>
                                        </p:anim>
                                        <p:animEffect transition="in" filter="fade">
                                          <p:cBhvr>
                                            <p:cTn id="129" dur="500"/>
                                            <p:tgtEl>
                                              <p:spTgt spid="63"/>
                                            </p:tgtEl>
                                          </p:cBhvr>
                                        </p:animEffect>
                                      </p:childTnLst>
                                    </p:cTn>
                                  </p:par>
                                  <p:par>
                                    <p:cTn id="130" presetID="53" presetClass="entr" presetSubtype="16" fill="hold" grpId="0" nodeType="withEffect">
                                      <p:stCondLst>
                                        <p:cond delay="600"/>
                                      </p:stCondLst>
                                      <p:childTnLst>
                                        <p:set>
                                          <p:cBhvr>
                                            <p:cTn id="131" dur="1" fill="hold">
                                              <p:stCondLst>
                                                <p:cond delay="0"/>
                                              </p:stCondLst>
                                            </p:cTn>
                                            <p:tgtEl>
                                              <p:spTgt spid="62"/>
                                            </p:tgtEl>
                                            <p:attrNameLst>
                                              <p:attrName>style.visibility</p:attrName>
                                            </p:attrNameLst>
                                          </p:cBhvr>
                                          <p:to>
                                            <p:strVal val="visible"/>
                                          </p:to>
                                        </p:set>
                                        <p:anim calcmode="lin" valueType="num">
                                          <p:cBhvr>
                                            <p:cTn id="132" dur="500" fill="hold"/>
                                            <p:tgtEl>
                                              <p:spTgt spid="62"/>
                                            </p:tgtEl>
                                            <p:attrNameLst>
                                              <p:attrName>ppt_w</p:attrName>
                                            </p:attrNameLst>
                                          </p:cBhvr>
                                          <p:tavLst>
                                            <p:tav tm="0">
                                              <p:val>
                                                <p:fltVal val="0"/>
                                              </p:val>
                                            </p:tav>
                                            <p:tav tm="100000">
                                              <p:val>
                                                <p:strVal val="#ppt_w"/>
                                              </p:val>
                                            </p:tav>
                                          </p:tavLst>
                                        </p:anim>
                                        <p:anim calcmode="lin" valueType="num">
                                          <p:cBhvr>
                                            <p:cTn id="133" dur="500" fill="hold"/>
                                            <p:tgtEl>
                                              <p:spTgt spid="62"/>
                                            </p:tgtEl>
                                            <p:attrNameLst>
                                              <p:attrName>ppt_h</p:attrName>
                                            </p:attrNameLst>
                                          </p:cBhvr>
                                          <p:tavLst>
                                            <p:tav tm="0">
                                              <p:val>
                                                <p:fltVal val="0"/>
                                              </p:val>
                                            </p:tav>
                                            <p:tav tm="100000">
                                              <p:val>
                                                <p:strVal val="#ppt_h"/>
                                              </p:val>
                                            </p:tav>
                                          </p:tavLst>
                                        </p:anim>
                                        <p:animEffect transition="in" filter="fade">
                                          <p:cBhvr>
                                            <p:cTn id="134" dur="500"/>
                                            <p:tgtEl>
                                              <p:spTgt spid="62"/>
                                            </p:tgtEl>
                                          </p:cBhvr>
                                        </p:animEffect>
                                      </p:childTnLst>
                                    </p:cTn>
                                  </p:par>
                                  <p:par>
                                    <p:cTn id="135" presetID="22" presetClass="entr" presetSubtype="1" fill="hold" grpId="0" nodeType="withEffect">
                                      <p:stCondLst>
                                        <p:cond delay="1000"/>
                                      </p:stCondLst>
                                      <p:childTnLst>
                                        <p:set>
                                          <p:cBhvr>
                                            <p:cTn id="136" dur="1" fill="hold">
                                              <p:stCondLst>
                                                <p:cond delay="0"/>
                                              </p:stCondLst>
                                            </p:cTn>
                                            <p:tgtEl>
                                              <p:spTgt spid="56"/>
                                            </p:tgtEl>
                                            <p:attrNameLst>
                                              <p:attrName>style.visibility</p:attrName>
                                            </p:attrNameLst>
                                          </p:cBhvr>
                                          <p:to>
                                            <p:strVal val="visible"/>
                                          </p:to>
                                        </p:set>
                                        <p:animEffect transition="in" filter="wipe(up)">
                                          <p:cBhvr>
                                            <p:cTn id="137" dur="500"/>
                                            <p:tgtEl>
                                              <p:spTgt spid="56"/>
                                            </p:tgtEl>
                                          </p:cBhvr>
                                        </p:animEffect>
                                      </p:childTnLst>
                                    </p:cTn>
                                  </p:par>
                                  <p:par>
                                    <p:cTn id="138" presetID="22" presetClass="entr" presetSubtype="1" fill="hold" grpId="0" nodeType="withEffect">
                                      <p:stCondLst>
                                        <p:cond delay="1050"/>
                                      </p:stCondLst>
                                      <p:childTnLst>
                                        <p:set>
                                          <p:cBhvr>
                                            <p:cTn id="139" dur="1" fill="hold">
                                              <p:stCondLst>
                                                <p:cond delay="0"/>
                                              </p:stCondLst>
                                            </p:cTn>
                                            <p:tgtEl>
                                              <p:spTgt spid="57"/>
                                            </p:tgtEl>
                                            <p:attrNameLst>
                                              <p:attrName>style.visibility</p:attrName>
                                            </p:attrNameLst>
                                          </p:cBhvr>
                                          <p:to>
                                            <p:strVal val="visible"/>
                                          </p:to>
                                        </p:set>
                                        <p:animEffect transition="in" filter="wipe(up)">
                                          <p:cBhvr>
                                            <p:cTn id="140" dur="500"/>
                                            <p:tgtEl>
                                              <p:spTgt spid="57"/>
                                            </p:tgtEl>
                                          </p:cBhvr>
                                        </p:animEffect>
                                      </p:childTnLst>
                                    </p:cTn>
                                  </p:par>
                                  <p:par>
                                    <p:cTn id="141" presetID="22" presetClass="entr" presetSubtype="4" fill="hold" grpId="0" nodeType="withEffect">
                                      <p:stCondLst>
                                        <p:cond delay="1000"/>
                                      </p:stCondLst>
                                      <p:childTnLst>
                                        <p:set>
                                          <p:cBhvr>
                                            <p:cTn id="142" dur="1" fill="hold">
                                              <p:stCondLst>
                                                <p:cond delay="0"/>
                                              </p:stCondLst>
                                            </p:cTn>
                                            <p:tgtEl>
                                              <p:spTgt spid="58"/>
                                            </p:tgtEl>
                                            <p:attrNameLst>
                                              <p:attrName>style.visibility</p:attrName>
                                            </p:attrNameLst>
                                          </p:cBhvr>
                                          <p:to>
                                            <p:strVal val="visible"/>
                                          </p:to>
                                        </p:set>
                                        <p:animEffect transition="in" filter="wipe(down)">
                                          <p:cBhvr>
                                            <p:cTn id="143" dur="500"/>
                                            <p:tgtEl>
                                              <p:spTgt spid="58"/>
                                            </p:tgtEl>
                                          </p:cBhvr>
                                        </p:animEffect>
                                      </p:childTnLst>
                                    </p:cTn>
                                  </p:par>
                                  <p:par>
                                    <p:cTn id="144" presetID="22" presetClass="entr" presetSubtype="1" fill="hold" grpId="0" nodeType="withEffect">
                                      <p:stCondLst>
                                        <p:cond delay="1100"/>
                                      </p:stCondLst>
                                      <p:childTnLst>
                                        <p:set>
                                          <p:cBhvr>
                                            <p:cTn id="145" dur="1" fill="hold">
                                              <p:stCondLst>
                                                <p:cond delay="0"/>
                                              </p:stCondLst>
                                            </p:cTn>
                                            <p:tgtEl>
                                              <p:spTgt spid="59"/>
                                            </p:tgtEl>
                                            <p:attrNameLst>
                                              <p:attrName>style.visibility</p:attrName>
                                            </p:attrNameLst>
                                          </p:cBhvr>
                                          <p:to>
                                            <p:strVal val="visible"/>
                                          </p:to>
                                        </p:set>
                                        <p:animEffect transition="in" filter="wipe(up)">
                                          <p:cBhvr>
                                            <p:cTn id="146" dur="500"/>
                                            <p:tgtEl>
                                              <p:spTgt spid="59"/>
                                            </p:tgtEl>
                                          </p:cBhvr>
                                        </p:animEffect>
                                      </p:childTnLst>
                                    </p:cTn>
                                  </p:par>
                                  <p:par>
                                    <p:cTn id="147" presetID="22" presetClass="entr" presetSubtype="1" fill="hold" grpId="0" nodeType="withEffect">
                                      <p:stCondLst>
                                        <p:cond delay="1000"/>
                                      </p:stCondLst>
                                      <p:childTnLst>
                                        <p:set>
                                          <p:cBhvr>
                                            <p:cTn id="148" dur="1" fill="hold">
                                              <p:stCondLst>
                                                <p:cond delay="0"/>
                                              </p:stCondLst>
                                            </p:cTn>
                                            <p:tgtEl>
                                              <p:spTgt spid="60"/>
                                            </p:tgtEl>
                                            <p:attrNameLst>
                                              <p:attrName>style.visibility</p:attrName>
                                            </p:attrNameLst>
                                          </p:cBhvr>
                                          <p:to>
                                            <p:strVal val="visible"/>
                                          </p:to>
                                        </p:set>
                                        <p:animEffect transition="in" filter="wipe(up)">
                                          <p:cBhvr>
                                            <p:cTn id="149" dur="500"/>
                                            <p:tgtEl>
                                              <p:spTgt spid="60"/>
                                            </p:tgtEl>
                                          </p:cBhvr>
                                        </p:animEffect>
                                      </p:childTnLst>
                                    </p:cTn>
                                  </p:par>
                                  <p:par>
                                    <p:cTn id="150" presetID="22" presetClass="entr" presetSubtype="2" fill="hold" grpId="0" nodeType="withEffect">
                                      <p:stCondLst>
                                        <p:cond delay="1100"/>
                                      </p:stCondLst>
                                      <p:childTnLst>
                                        <p:set>
                                          <p:cBhvr>
                                            <p:cTn id="151" dur="1" fill="hold">
                                              <p:stCondLst>
                                                <p:cond delay="0"/>
                                              </p:stCondLst>
                                            </p:cTn>
                                            <p:tgtEl>
                                              <p:spTgt spid="61"/>
                                            </p:tgtEl>
                                            <p:attrNameLst>
                                              <p:attrName>style.visibility</p:attrName>
                                            </p:attrNameLst>
                                          </p:cBhvr>
                                          <p:to>
                                            <p:strVal val="visible"/>
                                          </p:to>
                                        </p:set>
                                        <p:animEffect transition="in" filter="wipe(right)">
                                          <p:cBhvr>
                                            <p:cTn id="152" dur="500"/>
                                            <p:tgtEl>
                                              <p:spTgt spid="61"/>
                                            </p:tgtEl>
                                          </p:cBhvr>
                                        </p:animEffect>
                                      </p:childTnLst>
                                    </p:cTn>
                                  </p:par>
                                  <p:par>
                                    <p:cTn id="153" presetID="10" presetClass="entr" presetSubtype="0" fill="hold" grpId="1" nodeType="withEffect">
                                      <p:stCondLst>
                                        <p:cond delay="1100"/>
                                      </p:stCondLst>
                                      <p:childTnLst>
                                        <p:set>
                                          <p:cBhvr>
                                            <p:cTn id="154" dur="1" fill="hold">
                                              <p:stCondLst>
                                                <p:cond delay="0"/>
                                              </p:stCondLst>
                                            </p:cTn>
                                            <p:tgtEl>
                                              <p:spTgt spid="68"/>
                                            </p:tgtEl>
                                            <p:attrNameLst>
                                              <p:attrName>style.visibility</p:attrName>
                                            </p:attrNameLst>
                                          </p:cBhvr>
                                          <p:to>
                                            <p:strVal val="visible"/>
                                          </p:to>
                                        </p:set>
                                        <p:animEffect transition="in" filter="fade">
                                          <p:cBhvr>
                                            <p:cTn id="155" dur="10"/>
                                            <p:tgtEl>
                                              <p:spTgt spid="68"/>
                                            </p:tgtEl>
                                          </p:cBhvr>
                                        </p:animEffect>
                                      </p:childTnLst>
                                    </p:cTn>
                                  </p:par>
                                  <p:par>
                                    <p:cTn id="156" presetID="42" presetClass="path" presetSubtype="0" accel="50000" fill="hold" grpId="0" nodeType="withEffect">
                                      <p:stCondLst>
                                        <p:cond delay="1100"/>
                                      </p:stCondLst>
                                      <p:childTnLst>
                                        <p:animMotion origin="layout" path="M -8.33333E-7 4.19753E-6 L 0.08108 -0.12439 " pathEditMode="relative" rAng="0" ptsTypes="AA">
                                          <p:cBhvr>
                                            <p:cTn id="157" dur="1000" spd="-100000" fill="hold"/>
                                            <p:tgtEl>
                                              <p:spTgt spid="68"/>
                                            </p:tgtEl>
                                            <p:attrNameLst>
                                              <p:attrName>ppt_x</p:attrName>
                                              <p:attrName>ppt_y</p:attrName>
                                            </p:attrNameLst>
                                          </p:cBhvr>
                                          <p:rCtr x="4045" y="-6235"/>
                                        </p:animMotion>
                                      </p:childTnLst>
                                    </p:cTn>
                                  </p:par>
                                  <p:par>
                                    <p:cTn id="158" presetID="10" presetClass="entr" presetSubtype="0" fill="hold" grpId="0" nodeType="withEffect">
                                      <p:stCondLst>
                                        <p:cond delay="1500"/>
                                      </p:stCondLst>
                                      <p:childTnLst>
                                        <p:set>
                                          <p:cBhvr>
                                            <p:cTn id="159" dur="1" fill="hold">
                                              <p:stCondLst>
                                                <p:cond delay="0"/>
                                              </p:stCondLst>
                                            </p:cTn>
                                            <p:tgtEl>
                                              <p:spTgt spid="44"/>
                                            </p:tgtEl>
                                            <p:attrNameLst>
                                              <p:attrName>style.visibility</p:attrName>
                                            </p:attrNameLst>
                                          </p:cBhvr>
                                          <p:to>
                                            <p:strVal val="visible"/>
                                          </p:to>
                                        </p:set>
                                        <p:animEffect transition="in" filter="fade">
                                          <p:cBhvr>
                                            <p:cTn id="160" dur="10"/>
                                            <p:tgtEl>
                                              <p:spTgt spid="44"/>
                                            </p:tgtEl>
                                          </p:cBhvr>
                                        </p:animEffect>
                                      </p:childTnLst>
                                    </p:cTn>
                                  </p:par>
                                  <p:par>
                                    <p:cTn id="161" presetID="42" presetClass="path" presetSubtype="0" accel="50000" fill="hold" grpId="1" nodeType="withEffect">
                                      <p:stCondLst>
                                        <p:cond delay="1500"/>
                                      </p:stCondLst>
                                      <p:childTnLst>
                                        <p:animMotion origin="layout" path="M 3.61111E-6 3.95062E-6 L -0.23629 0.34876 " pathEditMode="relative" rAng="0" ptsTypes="AA">
                                          <p:cBhvr>
                                            <p:cTn id="162" dur="1000" spd="-100000" fill="hold"/>
                                            <p:tgtEl>
                                              <p:spTgt spid="44"/>
                                            </p:tgtEl>
                                            <p:attrNameLst>
                                              <p:attrName>ppt_x</p:attrName>
                                              <p:attrName>ppt_y</p:attrName>
                                            </p:attrNameLst>
                                          </p:cBhvr>
                                          <p:rCtr x="-11806" y="17438"/>
                                        </p:animMotion>
                                      </p:childTnLst>
                                    </p:cTn>
                                  </p:par>
                                  <p:par>
                                    <p:cTn id="163" presetID="10" presetClass="entr" presetSubtype="0" fill="hold" grpId="0" nodeType="withEffect">
                                      <p:stCondLst>
                                        <p:cond delay="1000"/>
                                      </p:stCondLst>
                                      <p:childTnLst>
                                        <p:set>
                                          <p:cBhvr>
                                            <p:cTn id="164" dur="1" fill="hold">
                                              <p:stCondLst>
                                                <p:cond delay="0"/>
                                              </p:stCondLst>
                                            </p:cTn>
                                            <p:tgtEl>
                                              <p:spTgt spid="43"/>
                                            </p:tgtEl>
                                            <p:attrNameLst>
                                              <p:attrName>style.visibility</p:attrName>
                                            </p:attrNameLst>
                                          </p:cBhvr>
                                          <p:to>
                                            <p:strVal val="visible"/>
                                          </p:to>
                                        </p:set>
                                        <p:animEffect transition="in" filter="fade">
                                          <p:cBhvr>
                                            <p:cTn id="165" dur="10"/>
                                            <p:tgtEl>
                                              <p:spTgt spid="43"/>
                                            </p:tgtEl>
                                          </p:cBhvr>
                                        </p:animEffect>
                                      </p:childTnLst>
                                    </p:cTn>
                                  </p:par>
                                  <p:par>
                                    <p:cTn id="166" presetID="42" presetClass="path" presetSubtype="0" accel="50000" fill="hold" grpId="1" nodeType="withEffect">
                                      <p:stCondLst>
                                        <p:cond delay="1000"/>
                                      </p:stCondLst>
                                      <p:childTnLst>
                                        <p:animMotion origin="layout" path="M 2.77556E-17 -2.34568E-6 L -0.20313 0.29969 " pathEditMode="relative" rAng="0" ptsTypes="AA">
                                          <p:cBhvr>
                                            <p:cTn id="167" dur="1000" spd="-100000" fill="hold"/>
                                            <p:tgtEl>
                                              <p:spTgt spid="43"/>
                                            </p:tgtEl>
                                            <p:attrNameLst>
                                              <p:attrName>ppt_x</p:attrName>
                                              <p:attrName>ppt_y</p:attrName>
                                            </p:attrNameLst>
                                          </p:cBhvr>
                                          <p:rCtr x="-10156" y="14969"/>
                                        </p:animMotion>
                                      </p:childTnLst>
                                    </p:cTn>
                                  </p:par>
                                  <p:par>
                                    <p:cTn id="168" presetID="10" presetClass="entr" presetSubtype="0" fill="hold" grpId="0" nodeType="withEffect">
                                      <p:stCondLst>
                                        <p:cond delay="1250"/>
                                      </p:stCondLst>
                                      <p:childTnLst>
                                        <p:set>
                                          <p:cBhvr>
                                            <p:cTn id="169" dur="1" fill="hold">
                                              <p:stCondLst>
                                                <p:cond delay="0"/>
                                              </p:stCondLst>
                                            </p:cTn>
                                            <p:tgtEl>
                                              <p:spTgt spid="45"/>
                                            </p:tgtEl>
                                            <p:attrNameLst>
                                              <p:attrName>style.visibility</p:attrName>
                                            </p:attrNameLst>
                                          </p:cBhvr>
                                          <p:to>
                                            <p:strVal val="visible"/>
                                          </p:to>
                                        </p:set>
                                        <p:animEffect transition="in" filter="fade">
                                          <p:cBhvr>
                                            <p:cTn id="170" dur="10"/>
                                            <p:tgtEl>
                                              <p:spTgt spid="45"/>
                                            </p:tgtEl>
                                          </p:cBhvr>
                                        </p:animEffect>
                                      </p:childTnLst>
                                    </p:cTn>
                                  </p:par>
                                  <p:par>
                                    <p:cTn id="171" presetID="42" presetClass="path" presetSubtype="0" accel="50000" fill="hold" grpId="1" nodeType="withEffect">
                                      <p:stCondLst>
                                        <p:cond delay="1250"/>
                                      </p:stCondLst>
                                      <p:childTnLst>
                                        <p:animMotion origin="layout" path="M 1.11111E-6 -3.82716E-6 L -0.16389 0.24692 " pathEditMode="relative" rAng="0" ptsTypes="AA">
                                          <p:cBhvr>
                                            <p:cTn id="172" dur="1000" spd="-100000" fill="hold"/>
                                            <p:tgtEl>
                                              <p:spTgt spid="45"/>
                                            </p:tgtEl>
                                            <p:attrNameLst>
                                              <p:attrName>ppt_x</p:attrName>
                                              <p:attrName>ppt_y</p:attrName>
                                            </p:attrNameLst>
                                          </p:cBhvr>
                                          <p:rCtr x="-8194" y="12346"/>
                                        </p:animMotion>
                                      </p:childTnLst>
                                    </p:cTn>
                                  </p:par>
                                  <p:par>
                                    <p:cTn id="173" presetID="1" presetClass="entr" presetSubtype="0" fill="hold" grpId="2" nodeType="withEffect">
                                      <p:stCondLst>
                                        <p:cond delay="1500"/>
                                      </p:stCondLst>
                                      <p:childTnLst>
                                        <p:set>
                                          <p:cBhvr>
                                            <p:cTn id="174" dur="1" fill="hold">
                                              <p:stCondLst>
                                                <p:cond delay="0"/>
                                              </p:stCondLst>
                                            </p:cTn>
                                            <p:tgtEl>
                                              <p:spTgt spid="71"/>
                                            </p:tgtEl>
                                            <p:attrNameLst>
                                              <p:attrName>style.visibility</p:attrName>
                                            </p:attrNameLst>
                                          </p:cBhvr>
                                          <p:to>
                                            <p:strVal val="visible"/>
                                          </p:to>
                                        </p:set>
                                      </p:childTnLst>
                                    </p:cTn>
                                  </p:par>
                                  <p:par>
                                    <p:cTn id="175" presetID="42" presetClass="path" presetSubtype="0" decel="100000" fill="hold" grpId="0" nodeType="withEffect">
                                      <p:stCondLst>
                                        <p:cond delay="1500"/>
                                      </p:stCondLst>
                                      <p:childTnLst>
                                        <p:animMotion origin="layout" path="M 1.94444E-6 -1.23457E-7 L 0.5559 -0.21636 " pathEditMode="relative" rAng="0" ptsTypes="AA">
                                          <p:cBhvr>
                                            <p:cTn id="176" dur="3750" spd="-100000" fill="hold"/>
                                            <p:tgtEl>
                                              <p:spTgt spid="71"/>
                                            </p:tgtEl>
                                            <p:attrNameLst>
                                              <p:attrName>ppt_x</p:attrName>
                                              <p:attrName>ppt_y</p:attrName>
                                            </p:attrNameLst>
                                          </p:cBhvr>
                                          <p:rCtr x="27795" y="-10833"/>
                                        </p:animMotion>
                                      </p:childTnLst>
                                    </p:cTn>
                                  </p:par>
                                  <p:par>
                                    <p:cTn id="177" presetID="8" presetClass="emph" presetSubtype="0" fill="hold" grpId="1" nodeType="withEffect">
                                      <p:stCondLst>
                                        <p:cond delay="1500"/>
                                      </p:stCondLst>
                                      <p:childTnLst>
                                        <p:animRot by="43200000">
                                          <p:cBhvr>
                                            <p:cTn id="178" dur="3750" fill="hold"/>
                                            <p:tgtEl>
                                              <p:spTgt spid="71"/>
                                            </p:tgtEl>
                                            <p:attrNameLst>
                                              <p:attrName>r</p:attrName>
                                            </p:attrNameLst>
                                          </p:cBhvr>
                                        </p:animRot>
                                      </p:childTnLst>
                                    </p:cTn>
                                  </p:par>
                                  <p:par>
                                    <p:cTn id="179" presetID="1" presetClass="entr" presetSubtype="0" fill="hold" grpId="2" nodeType="withEffect">
                                      <p:stCondLst>
                                        <p:cond delay="1250"/>
                                      </p:stCondLst>
                                      <p:childTnLst>
                                        <p:set>
                                          <p:cBhvr>
                                            <p:cTn id="180" dur="1" fill="hold">
                                              <p:stCondLst>
                                                <p:cond delay="0"/>
                                              </p:stCondLst>
                                            </p:cTn>
                                            <p:tgtEl>
                                              <p:spTgt spid="72"/>
                                            </p:tgtEl>
                                            <p:attrNameLst>
                                              <p:attrName>style.visibility</p:attrName>
                                            </p:attrNameLst>
                                          </p:cBhvr>
                                          <p:to>
                                            <p:strVal val="visible"/>
                                          </p:to>
                                        </p:set>
                                      </p:childTnLst>
                                    </p:cTn>
                                  </p:par>
                                  <p:par>
                                    <p:cTn id="181" presetID="42" presetClass="path" presetSubtype="0" decel="100000" fill="hold" grpId="0" nodeType="withEffect">
                                      <p:stCondLst>
                                        <p:cond delay="1250"/>
                                      </p:stCondLst>
                                      <p:childTnLst>
                                        <p:animMotion origin="layout" path="M 5E-6 4.19753E-6 L 0.34115 -0.67099 " pathEditMode="relative" rAng="0" ptsTypes="AA">
                                          <p:cBhvr>
                                            <p:cTn id="182" dur="3750" spd="-100000" fill="hold"/>
                                            <p:tgtEl>
                                              <p:spTgt spid="72"/>
                                            </p:tgtEl>
                                            <p:attrNameLst>
                                              <p:attrName>ppt_x</p:attrName>
                                              <p:attrName>ppt_y</p:attrName>
                                            </p:attrNameLst>
                                          </p:cBhvr>
                                          <p:rCtr x="17049" y="-33549"/>
                                        </p:animMotion>
                                      </p:childTnLst>
                                    </p:cTn>
                                  </p:par>
                                  <p:par>
                                    <p:cTn id="183" presetID="8" presetClass="emph" presetSubtype="0" fill="hold" grpId="1" nodeType="withEffect">
                                      <p:stCondLst>
                                        <p:cond delay="1250"/>
                                      </p:stCondLst>
                                      <p:childTnLst>
                                        <p:animRot by="21600000">
                                          <p:cBhvr>
                                            <p:cTn id="184" dur="3750" fill="hold"/>
                                            <p:tgtEl>
                                              <p:spTgt spid="72"/>
                                            </p:tgtEl>
                                            <p:attrNameLst>
                                              <p:attrName>r</p:attrName>
                                            </p:attrNameLst>
                                          </p:cBhvr>
                                        </p:animRot>
                                      </p:childTnLst>
                                    </p:cTn>
                                  </p:par>
                                  <p:par>
                                    <p:cTn id="185" presetID="1" presetClass="entr" presetSubtype="0" fill="hold" grpId="2" nodeType="withEffect">
                                      <p:stCondLst>
                                        <p:cond delay="1100"/>
                                      </p:stCondLst>
                                      <p:childTnLst>
                                        <p:set>
                                          <p:cBhvr>
                                            <p:cTn id="186" dur="1" fill="hold">
                                              <p:stCondLst>
                                                <p:cond delay="0"/>
                                              </p:stCondLst>
                                            </p:cTn>
                                            <p:tgtEl>
                                              <p:spTgt spid="74"/>
                                            </p:tgtEl>
                                            <p:attrNameLst>
                                              <p:attrName>style.visibility</p:attrName>
                                            </p:attrNameLst>
                                          </p:cBhvr>
                                          <p:to>
                                            <p:strVal val="visible"/>
                                          </p:to>
                                        </p:set>
                                      </p:childTnLst>
                                    </p:cTn>
                                  </p:par>
                                  <p:par>
                                    <p:cTn id="187" presetID="42" presetClass="path" presetSubtype="0" decel="100000" fill="hold" grpId="0" nodeType="withEffect">
                                      <p:stCondLst>
                                        <p:cond delay="1100"/>
                                      </p:stCondLst>
                                      <p:childTnLst>
                                        <p:animMotion origin="layout" path="M -4.44444E-6 3.45679E-6 L -0.67673 -0.6176 " pathEditMode="relative" rAng="0" ptsTypes="AA">
                                          <p:cBhvr>
                                            <p:cTn id="188" dur="3750" spd="-100000" fill="hold"/>
                                            <p:tgtEl>
                                              <p:spTgt spid="74"/>
                                            </p:tgtEl>
                                            <p:attrNameLst>
                                              <p:attrName>ppt_x</p:attrName>
                                              <p:attrName>ppt_y</p:attrName>
                                            </p:attrNameLst>
                                          </p:cBhvr>
                                          <p:rCtr x="-33837" y="-30895"/>
                                        </p:animMotion>
                                      </p:childTnLst>
                                    </p:cTn>
                                  </p:par>
                                  <p:par>
                                    <p:cTn id="189" presetID="8" presetClass="emph" presetSubtype="0" fill="hold" grpId="1" nodeType="withEffect">
                                      <p:stCondLst>
                                        <p:cond delay="1100"/>
                                      </p:stCondLst>
                                      <p:childTnLst>
                                        <p:animRot by="43200000">
                                          <p:cBhvr>
                                            <p:cTn id="190" dur="3750" fill="hold"/>
                                            <p:tgtEl>
                                              <p:spTgt spid="74"/>
                                            </p:tgtEl>
                                            <p:attrNameLst>
                                              <p:attrName>r</p:attrName>
                                            </p:attrNameLst>
                                          </p:cBhvr>
                                        </p:animRot>
                                      </p:childTnLst>
                                    </p:cTn>
                                  </p:par>
                                  <p:par>
                                    <p:cTn id="191" presetID="1" presetClass="entr" presetSubtype="0" fill="hold" grpId="2" nodeType="withEffect">
                                      <p:stCondLst>
                                        <p:cond delay="1250"/>
                                      </p:stCondLst>
                                      <p:childTnLst>
                                        <p:set>
                                          <p:cBhvr>
                                            <p:cTn id="192" dur="1" fill="hold">
                                              <p:stCondLst>
                                                <p:cond delay="0"/>
                                              </p:stCondLst>
                                            </p:cTn>
                                            <p:tgtEl>
                                              <p:spTgt spid="73"/>
                                            </p:tgtEl>
                                            <p:attrNameLst>
                                              <p:attrName>style.visibility</p:attrName>
                                            </p:attrNameLst>
                                          </p:cBhvr>
                                          <p:to>
                                            <p:strVal val="visible"/>
                                          </p:to>
                                        </p:set>
                                      </p:childTnLst>
                                    </p:cTn>
                                  </p:par>
                                  <p:par>
                                    <p:cTn id="193" presetID="42" presetClass="path" presetSubtype="0" decel="100000" fill="hold" grpId="0" nodeType="withEffect">
                                      <p:stCondLst>
                                        <p:cond delay="1250"/>
                                      </p:stCondLst>
                                      <p:childTnLst>
                                        <p:animMotion origin="layout" path="M -8.33333E-7 -3.08642E-6 L -0.82049 -0.74012 " pathEditMode="relative" rAng="0" ptsTypes="AA">
                                          <p:cBhvr>
                                            <p:cTn id="194" dur="3750" spd="-100000" fill="hold"/>
                                            <p:tgtEl>
                                              <p:spTgt spid="73"/>
                                            </p:tgtEl>
                                            <p:attrNameLst>
                                              <p:attrName>ppt_x</p:attrName>
                                              <p:attrName>ppt_y</p:attrName>
                                            </p:attrNameLst>
                                          </p:cBhvr>
                                          <p:rCtr x="-41024" y="-37006"/>
                                        </p:animMotion>
                                      </p:childTnLst>
                                    </p:cTn>
                                  </p:par>
                                  <p:par>
                                    <p:cTn id="195" presetID="8" presetClass="emph" presetSubtype="0" fill="hold" grpId="1" nodeType="withEffect">
                                      <p:stCondLst>
                                        <p:cond delay="1250"/>
                                      </p:stCondLst>
                                      <p:childTnLst>
                                        <p:animRot by="21600000">
                                          <p:cBhvr>
                                            <p:cTn id="196" dur="3750" fill="hold"/>
                                            <p:tgtEl>
                                              <p:spTgt spid="73"/>
                                            </p:tgtEl>
                                            <p:attrNameLst>
                                              <p:attrName>r</p:attrName>
                                            </p:attrNameLst>
                                          </p:cBhvr>
                                        </p:animRot>
                                      </p:childTnLst>
                                    </p:cTn>
                                  </p:par>
                                  <p:par>
                                    <p:cTn id="197" presetID="1" presetClass="entr" presetSubtype="0" fill="hold" grpId="2" nodeType="withEffect">
                                      <p:stCondLst>
                                        <p:cond delay="1300"/>
                                      </p:stCondLst>
                                      <p:childTnLst>
                                        <p:set>
                                          <p:cBhvr>
                                            <p:cTn id="198" dur="1" fill="hold">
                                              <p:stCondLst>
                                                <p:cond delay="0"/>
                                              </p:stCondLst>
                                            </p:cTn>
                                            <p:tgtEl>
                                              <p:spTgt spid="76"/>
                                            </p:tgtEl>
                                            <p:attrNameLst>
                                              <p:attrName>style.visibility</p:attrName>
                                            </p:attrNameLst>
                                          </p:cBhvr>
                                          <p:to>
                                            <p:strVal val="visible"/>
                                          </p:to>
                                        </p:set>
                                      </p:childTnLst>
                                    </p:cTn>
                                  </p:par>
                                  <p:par>
                                    <p:cTn id="199" presetID="42" presetClass="path" presetSubtype="0" decel="100000" fill="hold" grpId="0" nodeType="withEffect">
                                      <p:stCondLst>
                                        <p:cond delay="1300"/>
                                      </p:stCondLst>
                                      <p:childTnLst>
                                        <p:animMotion origin="layout" path="M 1.11111E-6 -3.7037E-6 L -0.27656 0.73457 " pathEditMode="relative" rAng="0" ptsTypes="AA">
                                          <p:cBhvr>
                                            <p:cTn id="200" dur="3750" spd="-100000" fill="hold"/>
                                            <p:tgtEl>
                                              <p:spTgt spid="76"/>
                                            </p:tgtEl>
                                            <p:attrNameLst>
                                              <p:attrName>ppt_x</p:attrName>
                                              <p:attrName>ppt_y</p:attrName>
                                            </p:attrNameLst>
                                          </p:cBhvr>
                                          <p:rCtr x="-13837" y="36728"/>
                                        </p:animMotion>
                                      </p:childTnLst>
                                    </p:cTn>
                                  </p:par>
                                  <p:par>
                                    <p:cTn id="201" presetID="8" presetClass="emph" presetSubtype="0" fill="hold" grpId="1" nodeType="withEffect">
                                      <p:stCondLst>
                                        <p:cond delay="1300"/>
                                      </p:stCondLst>
                                      <p:childTnLst>
                                        <p:animRot by="10800000">
                                          <p:cBhvr>
                                            <p:cTn id="202" dur="3750" fill="hold"/>
                                            <p:tgtEl>
                                              <p:spTgt spid="76"/>
                                            </p:tgtEl>
                                            <p:attrNameLst>
                                              <p:attrName>r</p:attrName>
                                            </p:attrNameLst>
                                          </p:cBhvr>
                                        </p:animRot>
                                      </p:childTnLst>
                                    </p:cTn>
                                  </p:par>
                                  <p:par>
                                    <p:cTn id="203" presetID="1" presetClass="entr" presetSubtype="0" fill="hold" grpId="2" nodeType="withEffect">
                                      <p:stCondLst>
                                        <p:cond delay="1200"/>
                                      </p:stCondLst>
                                      <p:childTnLst>
                                        <p:set>
                                          <p:cBhvr>
                                            <p:cTn id="204" dur="1" fill="hold">
                                              <p:stCondLst>
                                                <p:cond delay="0"/>
                                              </p:stCondLst>
                                            </p:cTn>
                                            <p:tgtEl>
                                              <p:spTgt spid="77"/>
                                            </p:tgtEl>
                                            <p:attrNameLst>
                                              <p:attrName>style.visibility</p:attrName>
                                            </p:attrNameLst>
                                          </p:cBhvr>
                                          <p:to>
                                            <p:strVal val="visible"/>
                                          </p:to>
                                        </p:set>
                                      </p:childTnLst>
                                    </p:cTn>
                                  </p:par>
                                  <p:par>
                                    <p:cTn id="205" presetID="42" presetClass="path" presetSubtype="0" decel="100000" fill="hold" grpId="0" nodeType="withEffect">
                                      <p:stCondLst>
                                        <p:cond delay="1200"/>
                                      </p:stCondLst>
                                      <p:childTnLst>
                                        <p:animMotion origin="layout" path="M -3.61111E-6 -3.95062E-6 L -0.5151 1.03766 " pathEditMode="relative" rAng="0" ptsTypes="AA">
                                          <p:cBhvr>
                                            <p:cTn id="206" dur="3750" spd="-100000" fill="hold"/>
                                            <p:tgtEl>
                                              <p:spTgt spid="77"/>
                                            </p:tgtEl>
                                            <p:attrNameLst>
                                              <p:attrName>ppt_x</p:attrName>
                                              <p:attrName>ppt_y</p:attrName>
                                            </p:attrNameLst>
                                          </p:cBhvr>
                                          <p:rCtr x="-25764" y="51883"/>
                                        </p:animMotion>
                                      </p:childTnLst>
                                    </p:cTn>
                                  </p:par>
                                  <p:par>
                                    <p:cTn id="207" presetID="8" presetClass="emph" presetSubtype="0" fill="hold" grpId="1" nodeType="withEffect">
                                      <p:stCondLst>
                                        <p:cond delay="1200"/>
                                      </p:stCondLst>
                                      <p:childTnLst>
                                        <p:animRot by="21600000">
                                          <p:cBhvr>
                                            <p:cTn id="208" dur="3750" fill="hold"/>
                                            <p:tgtEl>
                                              <p:spTgt spid="77"/>
                                            </p:tgtEl>
                                            <p:attrNameLst>
                                              <p:attrName>r</p:attrName>
                                            </p:attrNameLst>
                                          </p:cBhvr>
                                        </p:animRot>
                                      </p:childTnLst>
                                    </p:cTn>
                                  </p:par>
                                  <p:par>
                                    <p:cTn id="209" presetID="1" presetClass="entr" presetSubtype="0" fill="hold" grpId="1" nodeType="withEffect">
                                      <p:stCondLst>
                                        <p:cond delay="1200"/>
                                      </p:stCondLst>
                                      <p:childTnLst>
                                        <p:set>
                                          <p:cBhvr>
                                            <p:cTn id="210" dur="1" fill="hold">
                                              <p:stCondLst>
                                                <p:cond delay="0"/>
                                              </p:stCondLst>
                                            </p:cTn>
                                            <p:tgtEl>
                                              <p:spTgt spid="75"/>
                                            </p:tgtEl>
                                            <p:attrNameLst>
                                              <p:attrName>style.visibility</p:attrName>
                                            </p:attrNameLst>
                                          </p:cBhvr>
                                          <p:to>
                                            <p:strVal val="visible"/>
                                          </p:to>
                                        </p:set>
                                      </p:childTnLst>
                                    </p:cTn>
                                  </p:par>
                                  <p:par>
                                    <p:cTn id="211" presetID="42" presetClass="path" presetSubtype="0" accel="50000" decel="50000" fill="hold" grpId="0" nodeType="withEffect">
                                      <p:stCondLst>
                                        <p:cond delay="1200"/>
                                      </p:stCondLst>
                                      <p:childTnLst>
                                        <p:animMotion origin="layout" path="M -2.22222E-6 -3.7037E-6 L 0.23941 0.8426 " pathEditMode="relative" rAng="0" ptsTypes="AA">
                                          <p:cBhvr>
                                            <p:cTn id="212" dur="3500" spd="-100000" fill="hold"/>
                                            <p:tgtEl>
                                              <p:spTgt spid="75"/>
                                            </p:tgtEl>
                                            <p:attrNameLst>
                                              <p:attrName>ppt_x</p:attrName>
                                              <p:attrName>ppt_y</p:attrName>
                                            </p:attrNameLst>
                                          </p:cBhvr>
                                          <p:rCtr x="11962" y="42130"/>
                                        </p:animMotion>
                                      </p:childTnLst>
                                    </p:cTn>
                                  </p:par>
                                  <p:par>
                                    <p:cTn id="213" presetID="1" presetClass="entr" presetSubtype="0" fill="hold" grpId="1" nodeType="withEffect">
                                      <p:stCondLst>
                                        <p:cond delay="1400"/>
                                      </p:stCondLst>
                                      <p:childTnLst>
                                        <p:set>
                                          <p:cBhvr>
                                            <p:cTn id="214" dur="1" fill="hold">
                                              <p:stCondLst>
                                                <p:cond delay="0"/>
                                              </p:stCondLst>
                                            </p:cTn>
                                            <p:tgtEl>
                                              <p:spTgt spid="69"/>
                                            </p:tgtEl>
                                            <p:attrNameLst>
                                              <p:attrName>style.visibility</p:attrName>
                                            </p:attrNameLst>
                                          </p:cBhvr>
                                          <p:to>
                                            <p:strVal val="visible"/>
                                          </p:to>
                                        </p:set>
                                      </p:childTnLst>
                                    </p:cTn>
                                  </p:par>
                                  <p:par>
                                    <p:cTn id="215" presetID="42" presetClass="path" presetSubtype="0" accel="50000" decel="50000" fill="hold" grpId="0" nodeType="withEffect">
                                      <p:stCondLst>
                                        <p:cond delay="1400"/>
                                      </p:stCondLst>
                                      <p:childTnLst>
                                        <p:animMotion origin="layout" path="M 4.44444E-6 2.22222E-6 L -0.004 -0.8608 " pathEditMode="relative" rAng="0" ptsTypes="AA">
                                          <p:cBhvr>
                                            <p:cTn id="216" dur="3500" spd="-100000" fill="hold"/>
                                            <p:tgtEl>
                                              <p:spTgt spid="69"/>
                                            </p:tgtEl>
                                            <p:attrNameLst>
                                              <p:attrName>ppt_x</p:attrName>
                                              <p:attrName>ppt_y</p:attrName>
                                            </p:attrNameLst>
                                          </p:cBhvr>
                                          <p:rCtr x="-208" y="-43056"/>
                                        </p:animMotion>
                                      </p:childTnLst>
                                    </p:cTn>
                                  </p:par>
                                  <p:par>
                                    <p:cTn id="217" presetID="1" presetClass="entr" presetSubtype="0" fill="hold" grpId="1" nodeType="withEffect">
                                      <p:stCondLst>
                                        <p:cond delay="1300"/>
                                      </p:stCondLst>
                                      <p:childTnLst>
                                        <p:set>
                                          <p:cBhvr>
                                            <p:cTn id="218" dur="1" fill="hold">
                                              <p:stCondLst>
                                                <p:cond delay="0"/>
                                              </p:stCondLst>
                                            </p:cTn>
                                            <p:tgtEl>
                                              <p:spTgt spid="70"/>
                                            </p:tgtEl>
                                            <p:attrNameLst>
                                              <p:attrName>style.visibility</p:attrName>
                                            </p:attrNameLst>
                                          </p:cBhvr>
                                          <p:to>
                                            <p:strVal val="visible"/>
                                          </p:to>
                                        </p:set>
                                      </p:childTnLst>
                                    </p:cTn>
                                  </p:par>
                                  <p:par>
                                    <p:cTn id="219" presetID="42" presetClass="path" presetSubtype="0" accel="50000" decel="50000" fill="hold" grpId="0" nodeType="withEffect">
                                      <p:stCondLst>
                                        <p:cond delay="1300"/>
                                      </p:stCondLst>
                                      <p:childTnLst>
                                        <p:animMotion origin="layout" path="M -2.22222E-6 -2.83951E-6 L 0.44028 0.19229 " pathEditMode="relative" rAng="0" ptsTypes="AA">
                                          <p:cBhvr>
                                            <p:cTn id="220" dur="3500" spd="-100000" fill="hold"/>
                                            <p:tgtEl>
                                              <p:spTgt spid="70"/>
                                            </p:tgtEl>
                                            <p:attrNameLst>
                                              <p:attrName>ppt_x</p:attrName>
                                              <p:attrName>ppt_y</p:attrName>
                                            </p:attrNameLst>
                                          </p:cBhvr>
                                          <p:rCtr x="22014" y="9599"/>
                                        </p:animMotion>
                                      </p:childTnLst>
                                    </p:cTn>
                                  </p:par>
                                  <p:par>
                                    <p:cTn id="221" presetID="12" presetClass="entr" presetSubtype="8" fill="hold" grpId="0" nodeType="withEffect">
                                      <p:stCondLst>
                                        <p:cond delay="2500"/>
                                      </p:stCondLst>
                                      <p:iterate type="lt">
                                        <p:tmPct val="10000"/>
                                      </p:iterate>
                                      <p:childTnLst>
                                        <p:set>
                                          <p:cBhvr>
                                            <p:cTn id="222" dur="1" fill="hold">
                                              <p:stCondLst>
                                                <p:cond delay="0"/>
                                              </p:stCondLst>
                                            </p:cTn>
                                            <p:tgtEl>
                                              <p:spTgt spid="150"/>
                                            </p:tgtEl>
                                            <p:attrNameLst>
                                              <p:attrName>style.visibility</p:attrName>
                                            </p:attrNameLst>
                                          </p:cBhvr>
                                          <p:to>
                                            <p:strVal val="visible"/>
                                          </p:to>
                                        </p:set>
                                        <p:anim calcmode="lin" valueType="num">
                                          <p:cBhvr additive="base">
                                            <p:cTn id="223" dur="500"/>
                                            <p:tgtEl>
                                              <p:spTgt spid="150"/>
                                            </p:tgtEl>
                                            <p:attrNameLst>
                                              <p:attrName>ppt_x</p:attrName>
                                            </p:attrNameLst>
                                          </p:cBhvr>
                                          <p:tavLst>
                                            <p:tav tm="0">
                                              <p:val>
                                                <p:strVal val="#ppt_x-#ppt_w*1.125000"/>
                                              </p:val>
                                            </p:tav>
                                            <p:tav tm="100000">
                                              <p:val>
                                                <p:strVal val="#ppt_x"/>
                                              </p:val>
                                            </p:tav>
                                          </p:tavLst>
                                        </p:anim>
                                        <p:animEffect transition="in" filter="wipe(right)">
                                          <p:cBhvr>
                                            <p:cTn id="224" dur="500"/>
                                            <p:tgtEl>
                                              <p:spTgt spid="150"/>
                                            </p:tgtEl>
                                          </p:cBhvr>
                                        </p:animEffect>
                                      </p:childTnLst>
                                    </p:cTn>
                                  </p:par>
                                  <p:par>
                                    <p:cTn id="225" presetID="42" presetClass="entr" presetSubtype="0" fill="hold" grpId="0" nodeType="withEffect">
                                      <p:stCondLst>
                                        <p:cond delay="3000"/>
                                      </p:stCondLst>
                                      <p:childTnLst>
                                        <p:set>
                                          <p:cBhvr>
                                            <p:cTn id="226" dur="1" fill="hold">
                                              <p:stCondLst>
                                                <p:cond delay="0"/>
                                              </p:stCondLst>
                                            </p:cTn>
                                            <p:tgtEl>
                                              <p:spTgt spid="152"/>
                                            </p:tgtEl>
                                            <p:attrNameLst>
                                              <p:attrName>style.visibility</p:attrName>
                                            </p:attrNameLst>
                                          </p:cBhvr>
                                          <p:to>
                                            <p:strVal val="visible"/>
                                          </p:to>
                                        </p:set>
                                        <p:animEffect transition="in" filter="fade">
                                          <p:cBhvr>
                                            <p:cTn id="227" dur="500"/>
                                            <p:tgtEl>
                                              <p:spTgt spid="152"/>
                                            </p:tgtEl>
                                          </p:cBhvr>
                                        </p:animEffect>
                                        <p:anim calcmode="lin" valueType="num">
                                          <p:cBhvr>
                                            <p:cTn id="228" dur="500" fill="hold"/>
                                            <p:tgtEl>
                                              <p:spTgt spid="152"/>
                                            </p:tgtEl>
                                            <p:attrNameLst>
                                              <p:attrName>ppt_x</p:attrName>
                                            </p:attrNameLst>
                                          </p:cBhvr>
                                          <p:tavLst>
                                            <p:tav tm="0">
                                              <p:val>
                                                <p:strVal val="#ppt_x"/>
                                              </p:val>
                                            </p:tav>
                                            <p:tav tm="100000">
                                              <p:val>
                                                <p:strVal val="#ppt_x"/>
                                              </p:val>
                                            </p:tav>
                                          </p:tavLst>
                                        </p:anim>
                                        <p:anim calcmode="lin" valueType="num">
                                          <p:cBhvr>
                                            <p:cTn id="229" dur="500" fill="hold"/>
                                            <p:tgtEl>
                                              <p:spTgt spid="152"/>
                                            </p:tgtEl>
                                            <p:attrNameLst>
                                              <p:attrName>ppt_y</p:attrName>
                                            </p:attrNameLst>
                                          </p:cBhvr>
                                          <p:tavLst>
                                            <p:tav tm="0">
                                              <p:val>
                                                <p:strVal val="#ppt_y+.1"/>
                                              </p:val>
                                            </p:tav>
                                            <p:tav tm="100000">
                                              <p:val>
                                                <p:strVal val="#ppt_y"/>
                                              </p:val>
                                            </p:tav>
                                          </p:tavLst>
                                        </p:anim>
                                      </p:childTnLst>
                                    </p:cTn>
                                  </p:par>
                                  <p:par>
                                    <p:cTn id="230" presetID="10" presetClass="entr" presetSubtype="0" fill="hold" grpId="0" nodeType="withEffect">
                                      <p:stCondLst>
                                        <p:cond delay="100"/>
                                      </p:stCondLst>
                                      <p:childTnLst>
                                        <p:set>
                                          <p:cBhvr>
                                            <p:cTn id="231" dur="1" fill="hold">
                                              <p:stCondLst>
                                                <p:cond delay="0"/>
                                              </p:stCondLst>
                                            </p:cTn>
                                            <p:tgtEl>
                                              <p:spTgt spid="54"/>
                                            </p:tgtEl>
                                            <p:attrNameLst>
                                              <p:attrName>style.visibility</p:attrName>
                                            </p:attrNameLst>
                                          </p:cBhvr>
                                          <p:to>
                                            <p:strVal val="visible"/>
                                          </p:to>
                                        </p:set>
                                        <p:animEffect transition="in" filter="fade">
                                          <p:cBhvr>
                                            <p:cTn id="23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1" grpId="0" animBg="1"/>
          <p:bldP spid="25" grpId="0" animBg="1"/>
          <p:bldP spid="23" grpId="0" animBg="1"/>
          <p:bldP spid="18" grpId="0" animBg="1"/>
          <p:bldP spid="16" grpId="0" animBg="1"/>
          <p:bldP spid="28"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3" grpId="1" animBg="1"/>
          <p:bldP spid="44" grpId="0" animBg="1"/>
          <p:bldP spid="44" grpId="1" animBg="1"/>
          <p:bldP spid="45" grpId="0" animBg="1"/>
          <p:bldP spid="45" grpId="1" animBg="1"/>
          <p:bldP spid="46" grpId="0" animBg="1"/>
          <p:bldP spid="47" grpId="0" animBg="1"/>
          <p:bldP spid="48" grpId="0" animBg="1"/>
          <p:bldP spid="49"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8" grpId="1" animBg="1"/>
          <p:bldP spid="69" grpId="0" animBg="1"/>
          <p:bldP spid="69" grpId="1" animBg="1"/>
          <p:bldP spid="70" grpId="0" animBg="1"/>
          <p:bldP spid="70" grpId="1" animBg="1"/>
          <p:bldP spid="71" grpId="0" animBg="1"/>
          <p:bldP spid="71" grpId="1" animBg="1"/>
          <p:bldP spid="71" grpId="2" animBg="1"/>
          <p:bldP spid="72" grpId="0" animBg="1"/>
          <p:bldP spid="72" grpId="1" animBg="1"/>
          <p:bldP spid="72" grpId="2" animBg="1"/>
          <p:bldP spid="73" grpId="0" animBg="1"/>
          <p:bldP spid="73" grpId="1" animBg="1"/>
          <p:bldP spid="73" grpId="2" animBg="1"/>
          <p:bldP spid="74" grpId="0" animBg="1"/>
          <p:bldP spid="74" grpId="1" animBg="1"/>
          <p:bldP spid="74" grpId="2" animBg="1"/>
          <p:bldP spid="75" grpId="0" animBg="1"/>
          <p:bldP spid="75" grpId="1" animBg="1"/>
          <p:bldP spid="76" grpId="0" animBg="1"/>
          <p:bldP spid="76" grpId="1" animBg="1"/>
          <p:bldP spid="76" grpId="2" animBg="1"/>
          <p:bldP spid="77" grpId="0" animBg="1"/>
          <p:bldP spid="77" grpId="1" animBg="1"/>
          <p:bldP spid="77" grpId="2" animBg="1"/>
          <p:bldP spid="150" grpId="0"/>
          <p:bldP spid="152"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64"/>
          <p:cNvSpPr txBox="1">
            <a:spLocks noChangeArrowheads="1"/>
          </p:cNvSpPr>
          <p:nvPr/>
        </p:nvSpPr>
        <p:spPr bwMode="auto">
          <a:xfrm>
            <a:off x="2572990" y="378439"/>
            <a:ext cx="7046020" cy="1107996"/>
          </a:xfrm>
          <a:prstGeom prst="rect">
            <a:avLst/>
          </a:prstGeom>
          <a:noFill/>
        </p:spPr>
        <p:txBody>
          <a:bodyPr vert="horz" wrap="square">
            <a:spAutoFit/>
            <a:scene3d>
              <a:camera prst="orthographicFront"/>
              <a:lightRig rig="threePt" dir="t"/>
            </a:scene3d>
            <a:sp3d contourW="12700"/>
          </a:bodyPr>
          <a:lstStyle>
            <a:defPPr>
              <a:defRPr lang="zh-CN"/>
            </a:defPPr>
            <a:lvl1pPr algn="ctr" fontAlgn="auto">
              <a:spcBef>
                <a:spcPts val="0"/>
              </a:spcBef>
              <a:spcAft>
                <a:spcPts val="0"/>
              </a:spcAft>
              <a:defRPr sz="4800" b="0">
                <a:solidFill>
                  <a:srgbClr val="FD3131"/>
                </a:solidFill>
                <a:effectLst/>
                <a:latin typeface="Nexa Bold" panose="02000000000000000000" pitchFamily="50" charset="0"/>
                <a:ea typeface="汉仪大宋简" panose="02010609000101010101" pitchFamily="49" charset="-122"/>
              </a:defRPr>
            </a:lvl1pPr>
          </a:lstStyle>
          <a:p>
            <a:pPr lvl="0" defTabSz="1219170"/>
            <a:r>
              <a:rPr lang="en-US" altLang="zh-CN" sz="6600" b="1" dirty="0">
                <a:solidFill>
                  <a:prstClr val="white"/>
                </a:solidFill>
                <a:latin typeface="Agency FB" panose="020B0503020202020204" pitchFamily="34" charset="0"/>
                <a:ea typeface="时尚中黑简体" panose="01010104010101010101" pitchFamily="2" charset="-122"/>
              </a:rPr>
              <a:t>CONTENT</a:t>
            </a:r>
            <a:endParaRPr lang="zh-CN" altLang="en-US" sz="6600" b="1" dirty="0">
              <a:solidFill>
                <a:prstClr val="white"/>
              </a:solidFill>
              <a:latin typeface="Agency FB" panose="020B0503020202020204" pitchFamily="34" charset="0"/>
              <a:ea typeface="时尚中黑简体" panose="01010104010101010101" pitchFamily="2" charset="-122"/>
            </a:endParaRPr>
          </a:p>
        </p:txBody>
      </p:sp>
      <p:grpSp>
        <p:nvGrpSpPr>
          <p:cNvPr id="29" name="组合 28"/>
          <p:cNvGrpSpPr/>
          <p:nvPr/>
        </p:nvGrpSpPr>
        <p:grpSpPr>
          <a:xfrm>
            <a:off x="3966051" y="2418092"/>
            <a:ext cx="2536349" cy="646331"/>
            <a:chOff x="3966051" y="1931769"/>
            <a:chExt cx="2536349" cy="646331"/>
          </a:xfrm>
        </p:grpSpPr>
        <p:grpSp>
          <p:nvGrpSpPr>
            <p:cNvPr id="7" name="组合 6"/>
            <p:cNvGrpSpPr/>
            <p:nvPr/>
          </p:nvGrpSpPr>
          <p:grpSpPr>
            <a:xfrm>
              <a:off x="5689600" y="1931769"/>
              <a:ext cx="812800" cy="646331"/>
              <a:chOff x="5689600" y="2312769"/>
              <a:chExt cx="812800" cy="646331"/>
            </a:xfrm>
          </p:grpSpPr>
          <p:sp>
            <p:nvSpPr>
              <p:cNvPr id="5" name="椭圆 4"/>
              <p:cNvSpPr/>
              <p:nvPr/>
            </p:nvSpPr>
            <p:spPr>
              <a:xfrm>
                <a:off x="5778500" y="2324100"/>
                <a:ext cx="635000" cy="635000"/>
              </a:xfrm>
              <a:prstGeom prst="ellipse">
                <a:avLst/>
              </a:prstGeom>
              <a:solidFill>
                <a:srgbClr val="45BEE3"/>
              </a:solidFill>
              <a:ln w="50800">
                <a:solidFill>
                  <a:schemeClr val="bg1">
                    <a:alpha val="6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164"/>
              <p:cNvSpPr txBox="1">
                <a:spLocks noChangeArrowheads="1"/>
              </p:cNvSpPr>
              <p:nvPr/>
            </p:nvSpPr>
            <p:spPr bwMode="auto">
              <a:xfrm>
                <a:off x="5689600" y="2312769"/>
                <a:ext cx="812800" cy="646331"/>
              </a:xfrm>
              <a:prstGeom prst="rect">
                <a:avLst/>
              </a:prstGeom>
              <a:noFill/>
            </p:spPr>
            <p:txBody>
              <a:bodyPr vert="horz" wrap="square">
                <a:spAutoFit/>
                <a:scene3d>
                  <a:camera prst="orthographicFront"/>
                  <a:lightRig rig="threePt" dir="t"/>
                </a:scene3d>
                <a:sp3d contourW="12700"/>
              </a:bodyPr>
              <a:lstStyle>
                <a:defPPr>
                  <a:defRPr lang="zh-CN"/>
                </a:defPPr>
                <a:lvl1pPr algn="ctr" fontAlgn="auto">
                  <a:spcBef>
                    <a:spcPts val="0"/>
                  </a:spcBef>
                  <a:spcAft>
                    <a:spcPts val="0"/>
                  </a:spcAft>
                  <a:defRPr sz="4800" b="0">
                    <a:solidFill>
                      <a:srgbClr val="FD3131"/>
                    </a:solidFill>
                    <a:effectLst/>
                    <a:latin typeface="Nexa Bold" panose="02000000000000000000" pitchFamily="50" charset="0"/>
                    <a:ea typeface="汉仪大宋简" panose="02010609000101010101" pitchFamily="49" charset="-122"/>
                  </a:defRPr>
                </a:lvl1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altLang="zh-CN" sz="3600" i="0" u="none" strike="noStrike" kern="1200" cap="none" spc="0" normalizeH="0" baseline="0" noProof="0" dirty="0">
                    <a:ln>
                      <a:noFill/>
                    </a:ln>
                    <a:solidFill>
                      <a:schemeClr val="bg1"/>
                    </a:solidFill>
                    <a:effectLst/>
                    <a:uLnTx/>
                    <a:uFillTx/>
                    <a:latin typeface="Agency FB" panose="020B0503020202020204" pitchFamily="34" charset="0"/>
                    <a:ea typeface="方正兰亭刊黑_GBK" panose="02000000000000000000" pitchFamily="2" charset="-122"/>
                    <a:cs typeface="+mn-cs"/>
                  </a:rPr>
                  <a:t>01</a:t>
                </a:r>
                <a:endParaRPr kumimoji="0" lang="zh-CN" altLang="en-US" sz="2400" i="0" u="none" strike="noStrike" kern="1200" cap="none" spc="0" normalizeH="0" baseline="0" noProof="0" dirty="0">
                  <a:ln>
                    <a:noFill/>
                  </a:ln>
                  <a:solidFill>
                    <a:schemeClr val="bg1"/>
                  </a:solidFill>
                  <a:effectLst/>
                  <a:uLnTx/>
                  <a:uFillTx/>
                  <a:latin typeface="Agency FB" panose="020B0503020202020204" pitchFamily="34" charset="0"/>
                  <a:ea typeface="方正兰亭刊黑_GBK" panose="02000000000000000000" pitchFamily="2" charset="-122"/>
                  <a:cs typeface="+mn-cs"/>
                </a:endParaRPr>
              </a:p>
            </p:txBody>
          </p:sp>
        </p:grpSp>
        <p:sp>
          <p:nvSpPr>
            <p:cNvPr id="17" name="文本框 16"/>
            <p:cNvSpPr txBox="1"/>
            <p:nvPr/>
          </p:nvSpPr>
          <p:spPr>
            <a:xfrm>
              <a:off x="3966051" y="1972807"/>
              <a:ext cx="1723549" cy="400110"/>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000" b="1" dirty="0">
                  <a:solidFill>
                    <a:schemeClr val="bg1"/>
                  </a:solidFill>
                  <a:latin typeface="+mj-ea"/>
                  <a:ea typeface="+mj-ea"/>
                </a:rPr>
                <a:t>编译器的选择</a:t>
              </a:r>
            </a:p>
          </p:txBody>
        </p:sp>
      </p:grpSp>
      <p:grpSp>
        <p:nvGrpSpPr>
          <p:cNvPr id="30" name="组合 29"/>
          <p:cNvGrpSpPr/>
          <p:nvPr/>
        </p:nvGrpSpPr>
        <p:grpSpPr>
          <a:xfrm>
            <a:off x="5689600" y="3956735"/>
            <a:ext cx="4075232" cy="646331"/>
            <a:chOff x="5689600" y="2864991"/>
            <a:chExt cx="4075232" cy="646331"/>
          </a:xfrm>
        </p:grpSpPr>
        <p:grpSp>
          <p:nvGrpSpPr>
            <p:cNvPr id="8" name="组合 7"/>
            <p:cNvGrpSpPr/>
            <p:nvPr/>
          </p:nvGrpSpPr>
          <p:grpSpPr>
            <a:xfrm>
              <a:off x="5689600" y="2864991"/>
              <a:ext cx="812800" cy="646331"/>
              <a:chOff x="5689600" y="2312769"/>
              <a:chExt cx="812800" cy="646331"/>
            </a:xfrm>
          </p:grpSpPr>
          <p:sp>
            <p:nvSpPr>
              <p:cNvPr id="9" name="椭圆 8"/>
              <p:cNvSpPr/>
              <p:nvPr/>
            </p:nvSpPr>
            <p:spPr>
              <a:xfrm>
                <a:off x="5778500" y="2324100"/>
                <a:ext cx="635000" cy="635000"/>
              </a:xfrm>
              <a:prstGeom prst="ellipse">
                <a:avLst/>
              </a:prstGeom>
              <a:solidFill>
                <a:srgbClr val="45BEE3"/>
              </a:solidFill>
              <a:ln w="50800">
                <a:solidFill>
                  <a:schemeClr val="bg1">
                    <a:alpha val="6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64"/>
              <p:cNvSpPr txBox="1">
                <a:spLocks noChangeArrowheads="1"/>
              </p:cNvSpPr>
              <p:nvPr/>
            </p:nvSpPr>
            <p:spPr bwMode="auto">
              <a:xfrm>
                <a:off x="5689600" y="2312769"/>
                <a:ext cx="812800" cy="646331"/>
              </a:xfrm>
              <a:prstGeom prst="rect">
                <a:avLst/>
              </a:prstGeom>
              <a:noFill/>
            </p:spPr>
            <p:txBody>
              <a:bodyPr vert="horz" wrap="square">
                <a:spAutoFit/>
                <a:scene3d>
                  <a:camera prst="orthographicFront"/>
                  <a:lightRig rig="threePt" dir="t"/>
                </a:scene3d>
                <a:sp3d contourW="12700"/>
              </a:bodyPr>
              <a:lstStyle>
                <a:defPPr>
                  <a:defRPr lang="zh-CN"/>
                </a:defPPr>
                <a:lvl1pPr algn="ctr" fontAlgn="auto">
                  <a:spcBef>
                    <a:spcPts val="0"/>
                  </a:spcBef>
                  <a:spcAft>
                    <a:spcPts val="0"/>
                  </a:spcAft>
                  <a:defRPr sz="4800" b="0">
                    <a:solidFill>
                      <a:srgbClr val="FD3131"/>
                    </a:solidFill>
                    <a:effectLst/>
                    <a:latin typeface="Nexa Bold" panose="02000000000000000000" pitchFamily="50" charset="0"/>
                    <a:ea typeface="汉仪大宋简" panose="02010609000101010101" pitchFamily="49" charset="-122"/>
                  </a:defRPr>
                </a:lvl1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altLang="zh-CN" sz="3600" i="0" u="none" strike="noStrike" kern="1200" cap="none" spc="0" normalizeH="0" baseline="0" noProof="0" dirty="0">
                    <a:ln>
                      <a:noFill/>
                    </a:ln>
                    <a:solidFill>
                      <a:schemeClr val="bg1"/>
                    </a:solidFill>
                    <a:effectLst/>
                    <a:uLnTx/>
                    <a:uFillTx/>
                    <a:latin typeface="Agency FB" panose="020B0503020202020204" pitchFamily="34" charset="0"/>
                    <a:ea typeface="方正兰亭刊黑_GBK" panose="02000000000000000000" pitchFamily="2" charset="-122"/>
                    <a:cs typeface="+mn-cs"/>
                  </a:rPr>
                  <a:t>02</a:t>
                </a:r>
                <a:endParaRPr kumimoji="0" lang="zh-CN" altLang="en-US" sz="2400" i="0" u="none" strike="noStrike" kern="1200" cap="none" spc="0" normalizeH="0" baseline="0" noProof="0" dirty="0">
                  <a:ln>
                    <a:noFill/>
                  </a:ln>
                  <a:solidFill>
                    <a:schemeClr val="bg1"/>
                  </a:solidFill>
                  <a:effectLst/>
                  <a:uLnTx/>
                  <a:uFillTx/>
                  <a:latin typeface="Agency FB" panose="020B0503020202020204" pitchFamily="34" charset="0"/>
                  <a:ea typeface="方正兰亭刊黑_GBK" panose="02000000000000000000" pitchFamily="2" charset="-122"/>
                  <a:cs typeface="+mn-cs"/>
                </a:endParaRPr>
              </a:p>
            </p:txBody>
          </p:sp>
        </p:grpSp>
        <p:sp>
          <p:nvSpPr>
            <p:cNvPr id="24" name="文本框 23"/>
            <p:cNvSpPr txBox="1"/>
            <p:nvPr/>
          </p:nvSpPr>
          <p:spPr>
            <a:xfrm>
              <a:off x="6502400" y="2904337"/>
              <a:ext cx="3262432" cy="400110"/>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chemeClr val="bg1"/>
                  </a:solidFill>
                  <a:latin typeface="+mj-ea"/>
                  <a:ea typeface="+mj-ea"/>
                </a:rPr>
                <a:t>编译器及其相关组件的使用</a:t>
              </a:r>
            </a:p>
          </p:txBody>
        </p:sp>
      </p:grpSp>
    </p:spTree>
    <p:extLst>
      <p:ext uri="{BB962C8B-B14F-4D97-AF65-F5344CB8AC3E}">
        <p14:creationId xmlns:p14="http://schemas.microsoft.com/office/powerpoint/2010/main" val="87038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800"/>
                            </p:stCondLst>
                            <p:childTnLst>
                              <p:par>
                                <p:cTn id="10" presetID="2" presetClass="entr" presetSubtype="8"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0-#ppt_w/2"/>
                                          </p:val>
                                        </p:tav>
                                        <p:tav tm="100000">
                                          <p:val>
                                            <p:strVal val="#ppt_x"/>
                                          </p:val>
                                        </p:tav>
                                      </p:tavLst>
                                    </p:anim>
                                    <p:anim calcmode="lin" valueType="num">
                                      <p:cBhvr additive="base">
                                        <p:cTn id="13" dur="500" fill="hold"/>
                                        <p:tgtEl>
                                          <p:spTgt spid="29"/>
                                        </p:tgtEl>
                                        <p:attrNameLst>
                                          <p:attrName>ppt_y</p:attrName>
                                        </p:attrNameLst>
                                      </p:cBhvr>
                                      <p:tavLst>
                                        <p:tav tm="0">
                                          <p:val>
                                            <p:strVal val="#ppt_y"/>
                                          </p:val>
                                        </p:tav>
                                        <p:tav tm="100000">
                                          <p:val>
                                            <p:strVal val="#ppt_y"/>
                                          </p:val>
                                        </p:tav>
                                      </p:tavLst>
                                    </p:anim>
                                  </p:childTnLst>
                                </p:cTn>
                              </p:par>
                            </p:childTnLst>
                          </p:cTn>
                        </p:par>
                        <p:par>
                          <p:cTn id="14" fill="hold">
                            <p:stCondLst>
                              <p:cond delay="1300"/>
                            </p:stCondLst>
                            <p:childTnLst>
                              <p:par>
                                <p:cTn id="15" presetID="2" presetClass="entr" presetSubtype="2"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1+#ppt_w/2"/>
                                          </p:val>
                                        </p:tav>
                                        <p:tav tm="100000">
                                          <p:val>
                                            <p:strVal val="#ppt_x"/>
                                          </p:val>
                                        </p:tav>
                                      </p:tavLst>
                                    </p:anim>
                                    <p:anim calcmode="lin" valueType="num">
                                      <p:cBhvr additive="base">
                                        <p:cTn id="1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任意多边形 26"/>
          <p:cNvSpPr/>
          <p:nvPr/>
        </p:nvSpPr>
        <p:spPr>
          <a:xfrm>
            <a:off x="2193396" y="6382995"/>
            <a:ext cx="2263117" cy="476125"/>
          </a:xfrm>
          <a:custGeom>
            <a:avLst/>
            <a:gdLst>
              <a:gd name="connsiteX0" fmla="*/ 708792 w 1265617"/>
              <a:gd name="connsiteY0" fmla="*/ 0 h 258445"/>
              <a:gd name="connsiteX1" fmla="*/ 1265617 w 1265617"/>
              <a:gd name="connsiteY1" fmla="*/ 258445 h 258445"/>
              <a:gd name="connsiteX2" fmla="*/ 0 w 1265617"/>
              <a:gd name="connsiteY2" fmla="*/ 258445 h 258445"/>
              <a:gd name="connsiteX0" fmla="*/ 725460 w 1282285"/>
              <a:gd name="connsiteY0" fmla="*/ 0 h 258445"/>
              <a:gd name="connsiteX1" fmla="*/ 1282285 w 1282285"/>
              <a:gd name="connsiteY1" fmla="*/ 258445 h 258445"/>
              <a:gd name="connsiteX2" fmla="*/ 0 w 1282285"/>
              <a:gd name="connsiteY2" fmla="*/ 258445 h 258445"/>
              <a:gd name="connsiteX3" fmla="*/ 725460 w 1282285"/>
              <a:gd name="connsiteY3" fmla="*/ 0 h 258445"/>
            </a:gdLst>
            <a:ahLst/>
            <a:cxnLst>
              <a:cxn ang="0">
                <a:pos x="connsiteX0" y="connsiteY0"/>
              </a:cxn>
              <a:cxn ang="0">
                <a:pos x="connsiteX1" y="connsiteY1"/>
              </a:cxn>
              <a:cxn ang="0">
                <a:pos x="connsiteX2" y="connsiteY2"/>
              </a:cxn>
              <a:cxn ang="0">
                <a:pos x="connsiteX3" y="connsiteY3"/>
              </a:cxn>
            </a:cxnLst>
            <a:rect l="l" t="t" r="r" b="b"/>
            <a:pathLst>
              <a:path w="1282285" h="258445">
                <a:moveTo>
                  <a:pt x="725460" y="0"/>
                </a:moveTo>
                <a:lnTo>
                  <a:pt x="1282285" y="258445"/>
                </a:lnTo>
                <a:lnTo>
                  <a:pt x="0" y="258445"/>
                </a:lnTo>
                <a:lnTo>
                  <a:pt x="725460" y="0"/>
                </a:lnTo>
                <a:close/>
              </a:path>
            </a:pathLst>
          </a:custGeom>
          <a:solidFill>
            <a:srgbClr val="28A7CF"/>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1" name="任意多边形 20"/>
          <p:cNvSpPr/>
          <p:nvPr/>
        </p:nvSpPr>
        <p:spPr>
          <a:xfrm>
            <a:off x="1417763" y="5717897"/>
            <a:ext cx="2041551" cy="1141223"/>
          </a:xfrm>
          <a:custGeom>
            <a:avLst/>
            <a:gdLst>
              <a:gd name="connsiteX0" fmla="*/ 373631 w 1156745"/>
              <a:gd name="connsiteY0" fmla="*/ 0 h 643524"/>
              <a:gd name="connsiteX1" fmla="*/ 1156745 w 1156745"/>
              <a:gd name="connsiteY1" fmla="*/ 372597 h 643524"/>
              <a:gd name="connsiteX2" fmla="*/ 426108 w 1156745"/>
              <a:gd name="connsiteY2" fmla="*/ 643524 h 643524"/>
              <a:gd name="connsiteX3" fmla="*/ 0 w 1156745"/>
              <a:gd name="connsiteY3" fmla="*/ 643524 h 643524"/>
            </a:gdLst>
            <a:ahLst/>
            <a:cxnLst>
              <a:cxn ang="0">
                <a:pos x="connsiteX0" y="connsiteY0"/>
              </a:cxn>
              <a:cxn ang="0">
                <a:pos x="connsiteX1" y="connsiteY1"/>
              </a:cxn>
              <a:cxn ang="0">
                <a:pos x="connsiteX2" y="connsiteY2"/>
              </a:cxn>
              <a:cxn ang="0">
                <a:pos x="connsiteX3" y="connsiteY3"/>
              </a:cxn>
            </a:cxnLst>
            <a:rect l="l" t="t" r="r" b="b"/>
            <a:pathLst>
              <a:path w="1156745" h="643524">
                <a:moveTo>
                  <a:pt x="373631" y="0"/>
                </a:moveTo>
                <a:lnTo>
                  <a:pt x="1156745" y="372597"/>
                </a:lnTo>
                <a:lnTo>
                  <a:pt x="426108" y="643524"/>
                </a:lnTo>
                <a:lnTo>
                  <a:pt x="0" y="643524"/>
                </a:lnTo>
                <a:close/>
              </a:path>
            </a:pathLst>
          </a:custGeom>
          <a:solidFill>
            <a:srgbClr val="45BEE3"/>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任意多边形 24"/>
          <p:cNvSpPr/>
          <p:nvPr/>
        </p:nvSpPr>
        <p:spPr>
          <a:xfrm>
            <a:off x="461841" y="4946155"/>
            <a:ext cx="1617476" cy="1912963"/>
          </a:xfrm>
          <a:custGeom>
            <a:avLst/>
            <a:gdLst>
              <a:gd name="connsiteX0" fmla="*/ 0 w 916464"/>
              <a:gd name="connsiteY0" fmla="*/ 0 h 1072558"/>
              <a:gd name="connsiteX1" fmla="*/ 916464 w 916464"/>
              <a:gd name="connsiteY1" fmla="*/ 432922 h 1072558"/>
              <a:gd name="connsiteX2" fmla="*/ 548210 w 916464"/>
              <a:gd name="connsiteY2" fmla="*/ 1072558 h 1072558"/>
              <a:gd name="connsiteX3" fmla="*/ 356985 w 916464"/>
              <a:gd name="connsiteY3" fmla="*/ 1072558 h 1072558"/>
            </a:gdLst>
            <a:ahLst/>
            <a:cxnLst>
              <a:cxn ang="0">
                <a:pos x="connsiteX0" y="connsiteY0"/>
              </a:cxn>
              <a:cxn ang="0">
                <a:pos x="connsiteX1" y="connsiteY1"/>
              </a:cxn>
              <a:cxn ang="0">
                <a:pos x="connsiteX2" y="connsiteY2"/>
              </a:cxn>
              <a:cxn ang="0">
                <a:pos x="connsiteX3" y="connsiteY3"/>
              </a:cxn>
            </a:cxnLst>
            <a:rect l="l" t="t" r="r" b="b"/>
            <a:pathLst>
              <a:path w="916464" h="1072558">
                <a:moveTo>
                  <a:pt x="0" y="0"/>
                </a:moveTo>
                <a:lnTo>
                  <a:pt x="916464" y="432922"/>
                </a:lnTo>
                <a:lnTo>
                  <a:pt x="548210" y="1072558"/>
                </a:lnTo>
                <a:lnTo>
                  <a:pt x="356985" y="1072558"/>
                </a:lnTo>
                <a:close/>
              </a:path>
            </a:pathLst>
          </a:custGeom>
          <a:solidFill>
            <a:srgbClr val="25A6CD"/>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任意多边形 22"/>
          <p:cNvSpPr/>
          <p:nvPr/>
        </p:nvSpPr>
        <p:spPr>
          <a:xfrm>
            <a:off x="-3087" y="6110202"/>
            <a:ext cx="821708" cy="748919"/>
          </a:xfrm>
          <a:custGeom>
            <a:avLst/>
            <a:gdLst>
              <a:gd name="connsiteX0" fmla="*/ 0 w 465581"/>
              <a:gd name="connsiteY0" fmla="*/ 0 h 424338"/>
              <a:gd name="connsiteX1" fmla="*/ 465581 w 465581"/>
              <a:gd name="connsiteY1" fmla="*/ 424338 h 424338"/>
              <a:gd name="connsiteX2" fmla="*/ 0 w 465581"/>
              <a:gd name="connsiteY2" fmla="*/ 424338 h 424338"/>
            </a:gdLst>
            <a:ahLst/>
            <a:cxnLst>
              <a:cxn ang="0">
                <a:pos x="connsiteX0" y="connsiteY0"/>
              </a:cxn>
              <a:cxn ang="0">
                <a:pos x="connsiteX1" y="connsiteY1"/>
              </a:cxn>
              <a:cxn ang="0">
                <a:pos x="connsiteX2" y="connsiteY2"/>
              </a:cxn>
            </a:cxnLst>
            <a:rect l="l" t="t" r="r" b="b"/>
            <a:pathLst>
              <a:path w="465581" h="424338">
                <a:moveTo>
                  <a:pt x="0" y="0"/>
                </a:moveTo>
                <a:lnTo>
                  <a:pt x="465581" y="424338"/>
                </a:lnTo>
                <a:lnTo>
                  <a:pt x="0" y="424338"/>
                </a:lnTo>
                <a:close/>
              </a:path>
            </a:pathLst>
          </a:custGeom>
          <a:solidFill>
            <a:srgbClr val="28A7CF"/>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任意多边形 17"/>
          <p:cNvSpPr/>
          <p:nvPr/>
        </p:nvSpPr>
        <p:spPr>
          <a:xfrm>
            <a:off x="-12699" y="4942048"/>
            <a:ext cx="475940" cy="1320288"/>
          </a:xfrm>
          <a:custGeom>
            <a:avLst/>
            <a:gdLst>
              <a:gd name="connsiteX0" fmla="*/ 269668 w 269668"/>
              <a:gd name="connsiteY0" fmla="*/ 0 h 730250"/>
              <a:gd name="connsiteX1" fmla="*/ 98218 w 269668"/>
              <a:gd name="connsiteY1" fmla="*/ 730250 h 730250"/>
              <a:gd name="connsiteX2" fmla="*/ 0 w 269668"/>
              <a:gd name="connsiteY2" fmla="*/ 638385 h 730250"/>
              <a:gd name="connsiteX3" fmla="*/ 0 w 269668"/>
              <a:gd name="connsiteY3" fmla="*/ 44416 h 730250"/>
            </a:gdLst>
            <a:ahLst/>
            <a:cxnLst>
              <a:cxn ang="0">
                <a:pos x="connsiteX0" y="connsiteY0"/>
              </a:cxn>
              <a:cxn ang="0">
                <a:pos x="connsiteX1" y="connsiteY1"/>
              </a:cxn>
              <a:cxn ang="0">
                <a:pos x="connsiteX2" y="connsiteY2"/>
              </a:cxn>
              <a:cxn ang="0">
                <a:pos x="connsiteX3" y="connsiteY3"/>
              </a:cxn>
            </a:cxnLst>
            <a:rect l="l" t="t" r="r" b="b"/>
            <a:pathLst>
              <a:path w="269668" h="730250">
                <a:moveTo>
                  <a:pt x="269668" y="0"/>
                </a:moveTo>
                <a:lnTo>
                  <a:pt x="98218" y="730250"/>
                </a:lnTo>
                <a:lnTo>
                  <a:pt x="0" y="638385"/>
                </a:lnTo>
                <a:lnTo>
                  <a:pt x="0" y="44416"/>
                </a:lnTo>
                <a:close/>
              </a:path>
            </a:pathLst>
          </a:custGeom>
          <a:solidFill>
            <a:srgbClr val="27A8CF"/>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等腰三角形 15"/>
          <p:cNvSpPr/>
          <p:nvPr/>
        </p:nvSpPr>
        <p:spPr>
          <a:xfrm>
            <a:off x="-12699" y="4712184"/>
            <a:ext cx="473177" cy="312520"/>
          </a:xfrm>
          <a:custGeom>
            <a:avLst/>
            <a:gdLst>
              <a:gd name="connsiteX0" fmla="*/ 0 w 194284"/>
              <a:gd name="connsiteY0" fmla="*/ 177074 h 177074"/>
              <a:gd name="connsiteX1" fmla="*/ 0 w 194284"/>
              <a:gd name="connsiteY1" fmla="*/ 0 h 177074"/>
              <a:gd name="connsiteX2" fmla="*/ 194284 w 194284"/>
              <a:gd name="connsiteY2" fmla="*/ 177074 h 177074"/>
              <a:gd name="connsiteX3" fmla="*/ 0 w 194284"/>
              <a:gd name="connsiteY3" fmla="*/ 177074 h 177074"/>
              <a:gd name="connsiteX0" fmla="*/ 0 w 268103"/>
              <a:gd name="connsiteY0" fmla="*/ 177074 h 177074"/>
              <a:gd name="connsiteX1" fmla="*/ 0 w 268103"/>
              <a:gd name="connsiteY1" fmla="*/ 0 h 177074"/>
              <a:gd name="connsiteX2" fmla="*/ 268103 w 268103"/>
              <a:gd name="connsiteY2" fmla="*/ 129449 h 177074"/>
              <a:gd name="connsiteX3" fmla="*/ 0 w 268103"/>
              <a:gd name="connsiteY3" fmla="*/ 177074 h 177074"/>
            </a:gdLst>
            <a:ahLst/>
            <a:cxnLst>
              <a:cxn ang="0">
                <a:pos x="connsiteX0" y="connsiteY0"/>
              </a:cxn>
              <a:cxn ang="0">
                <a:pos x="connsiteX1" y="connsiteY1"/>
              </a:cxn>
              <a:cxn ang="0">
                <a:pos x="connsiteX2" y="connsiteY2"/>
              </a:cxn>
              <a:cxn ang="0">
                <a:pos x="connsiteX3" y="connsiteY3"/>
              </a:cxn>
            </a:cxnLst>
            <a:rect l="l" t="t" r="r" b="b"/>
            <a:pathLst>
              <a:path w="268103" h="177074">
                <a:moveTo>
                  <a:pt x="0" y="177074"/>
                </a:moveTo>
                <a:lnTo>
                  <a:pt x="0" y="0"/>
                </a:lnTo>
                <a:lnTo>
                  <a:pt x="268103" y="129449"/>
                </a:lnTo>
                <a:lnTo>
                  <a:pt x="0" y="177074"/>
                </a:lnTo>
                <a:close/>
              </a:path>
            </a:pathLst>
          </a:custGeom>
          <a:solidFill>
            <a:srgbClr val="44BEE3"/>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任意多边形 27"/>
          <p:cNvSpPr/>
          <p:nvPr/>
        </p:nvSpPr>
        <p:spPr>
          <a:xfrm>
            <a:off x="148208" y="4946895"/>
            <a:ext cx="945605" cy="1920631"/>
          </a:xfrm>
          <a:custGeom>
            <a:avLst/>
            <a:gdLst>
              <a:gd name="connsiteX0" fmla="*/ 180975 w 535781"/>
              <a:gd name="connsiteY0" fmla="*/ 0 h 1088232"/>
              <a:gd name="connsiteX1" fmla="*/ 0 w 535781"/>
              <a:gd name="connsiteY1" fmla="*/ 742950 h 1088232"/>
              <a:gd name="connsiteX2" fmla="*/ 385763 w 535781"/>
              <a:gd name="connsiteY2" fmla="*/ 1088232 h 1088232"/>
              <a:gd name="connsiteX3" fmla="*/ 535781 w 535781"/>
              <a:gd name="connsiteY3" fmla="*/ 1085850 h 1088232"/>
              <a:gd name="connsiteX4" fmla="*/ 180975 w 535781"/>
              <a:gd name="connsiteY4" fmla="*/ 0 h 1088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781" h="1088232">
                <a:moveTo>
                  <a:pt x="180975" y="0"/>
                </a:moveTo>
                <a:lnTo>
                  <a:pt x="0" y="742950"/>
                </a:lnTo>
                <a:lnTo>
                  <a:pt x="385763" y="1088232"/>
                </a:lnTo>
                <a:lnTo>
                  <a:pt x="535781" y="1085850"/>
                </a:lnTo>
                <a:lnTo>
                  <a:pt x="180975" y="0"/>
                </a:lnTo>
                <a:close/>
              </a:path>
            </a:pathLst>
          </a:custGeom>
          <a:solidFill>
            <a:srgbClr val="44BEE3"/>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任意多边形 29"/>
          <p:cNvSpPr/>
          <p:nvPr/>
        </p:nvSpPr>
        <p:spPr>
          <a:xfrm>
            <a:off x="-6350" y="4514851"/>
            <a:ext cx="4781551" cy="2343149"/>
          </a:xfrm>
          <a:custGeom>
            <a:avLst/>
            <a:gdLst>
              <a:gd name="connsiteX0" fmla="*/ 0 w 3586163"/>
              <a:gd name="connsiteY0" fmla="*/ 0 h 1757362"/>
              <a:gd name="connsiteX1" fmla="*/ 3586163 w 3586163"/>
              <a:gd name="connsiteY1" fmla="*/ 1757362 h 1757362"/>
            </a:gdLst>
            <a:ahLst/>
            <a:cxnLst>
              <a:cxn ang="0">
                <a:pos x="connsiteX0" y="connsiteY0"/>
              </a:cxn>
              <a:cxn ang="0">
                <a:pos x="connsiteX1" y="connsiteY1"/>
              </a:cxn>
            </a:cxnLst>
            <a:rect l="l" t="t" r="r" b="b"/>
            <a:pathLst>
              <a:path w="3586163" h="1757362">
                <a:moveTo>
                  <a:pt x="0" y="0"/>
                </a:moveTo>
                <a:lnTo>
                  <a:pt x="3586163" y="1757362"/>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任意多边形 30"/>
          <p:cNvSpPr/>
          <p:nvPr/>
        </p:nvSpPr>
        <p:spPr>
          <a:xfrm>
            <a:off x="396877" y="4714877"/>
            <a:ext cx="688976" cy="2136775"/>
          </a:xfrm>
          <a:custGeom>
            <a:avLst/>
            <a:gdLst>
              <a:gd name="connsiteX0" fmla="*/ 523875 w 523875"/>
              <a:gd name="connsiteY0" fmla="*/ 1609725 h 1609725"/>
              <a:gd name="connsiteX1" fmla="*/ 0 w 523875"/>
              <a:gd name="connsiteY1" fmla="*/ 0 h 1609725"/>
              <a:gd name="connsiteX0" fmla="*/ 516732 w 516732"/>
              <a:gd name="connsiteY0" fmla="*/ 1602581 h 1602581"/>
              <a:gd name="connsiteX1" fmla="*/ 0 w 516732"/>
              <a:gd name="connsiteY1" fmla="*/ 0 h 1602581"/>
            </a:gdLst>
            <a:ahLst/>
            <a:cxnLst>
              <a:cxn ang="0">
                <a:pos x="connsiteX0" y="connsiteY0"/>
              </a:cxn>
              <a:cxn ang="0">
                <a:pos x="connsiteX1" y="connsiteY1"/>
              </a:cxn>
            </a:cxnLst>
            <a:rect l="l" t="t" r="r" b="b"/>
            <a:pathLst>
              <a:path w="516732" h="1602581">
                <a:moveTo>
                  <a:pt x="516732" y="1602581"/>
                </a:moveTo>
                <a:lnTo>
                  <a:pt x="0" y="0"/>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2" name="任意多边形 31"/>
          <p:cNvSpPr/>
          <p:nvPr/>
        </p:nvSpPr>
        <p:spPr>
          <a:xfrm flipH="1">
            <a:off x="1441552" y="5576418"/>
            <a:ext cx="716113" cy="1275233"/>
          </a:xfrm>
          <a:custGeom>
            <a:avLst/>
            <a:gdLst>
              <a:gd name="connsiteX0" fmla="*/ 523875 w 523875"/>
              <a:gd name="connsiteY0" fmla="*/ 1609725 h 1609725"/>
              <a:gd name="connsiteX1" fmla="*/ 0 w 523875"/>
              <a:gd name="connsiteY1" fmla="*/ 0 h 1609725"/>
              <a:gd name="connsiteX0" fmla="*/ 528480 w 528480"/>
              <a:gd name="connsiteY0" fmla="*/ 1597907 h 1597907"/>
              <a:gd name="connsiteX1" fmla="*/ 0 w 528480"/>
              <a:gd name="connsiteY1" fmla="*/ 0 h 1597907"/>
              <a:gd name="connsiteX0" fmla="*/ 519271 w 519271"/>
              <a:gd name="connsiteY0" fmla="*/ 1582150 h 1582150"/>
              <a:gd name="connsiteX1" fmla="*/ 0 w 519271"/>
              <a:gd name="connsiteY1" fmla="*/ 0 h 1582150"/>
            </a:gdLst>
            <a:ahLst/>
            <a:cxnLst>
              <a:cxn ang="0">
                <a:pos x="connsiteX0" y="connsiteY0"/>
              </a:cxn>
              <a:cxn ang="0">
                <a:pos x="connsiteX1" y="connsiteY1"/>
              </a:cxn>
            </a:cxnLst>
            <a:rect l="l" t="t" r="r" b="b"/>
            <a:pathLst>
              <a:path w="519271" h="1582150">
                <a:moveTo>
                  <a:pt x="519271" y="1582150"/>
                </a:moveTo>
                <a:lnTo>
                  <a:pt x="0" y="0"/>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任意多边形 32"/>
          <p:cNvSpPr/>
          <p:nvPr/>
        </p:nvSpPr>
        <p:spPr>
          <a:xfrm flipH="1">
            <a:off x="2194767" y="6311899"/>
            <a:ext cx="1462239" cy="548159"/>
          </a:xfrm>
          <a:custGeom>
            <a:avLst/>
            <a:gdLst>
              <a:gd name="connsiteX0" fmla="*/ 523875 w 523875"/>
              <a:gd name="connsiteY0" fmla="*/ 1609725 h 1609725"/>
              <a:gd name="connsiteX1" fmla="*/ 0 w 523875"/>
              <a:gd name="connsiteY1" fmla="*/ 0 h 1609725"/>
              <a:gd name="connsiteX0" fmla="*/ 528480 w 528480"/>
              <a:gd name="connsiteY0" fmla="*/ 1597907 h 1597907"/>
              <a:gd name="connsiteX1" fmla="*/ 0 w 528480"/>
              <a:gd name="connsiteY1" fmla="*/ 0 h 1597907"/>
              <a:gd name="connsiteX0" fmla="*/ 519271 w 519271"/>
              <a:gd name="connsiteY0" fmla="*/ 1582150 h 1582150"/>
              <a:gd name="connsiteX1" fmla="*/ 0 w 519271"/>
              <a:gd name="connsiteY1" fmla="*/ 0 h 1582150"/>
              <a:gd name="connsiteX0" fmla="*/ 1032677 w 1032677"/>
              <a:gd name="connsiteY0" fmla="*/ 719477 h 719477"/>
              <a:gd name="connsiteX1" fmla="*/ 0 w 1032677"/>
              <a:gd name="connsiteY1" fmla="*/ 0 h 719477"/>
              <a:gd name="connsiteX0" fmla="*/ 1060304 w 1060304"/>
              <a:gd name="connsiteY0" fmla="*/ 680086 h 680086"/>
              <a:gd name="connsiteX1" fmla="*/ 0 w 1060304"/>
              <a:gd name="connsiteY1" fmla="*/ 0 h 680086"/>
            </a:gdLst>
            <a:ahLst/>
            <a:cxnLst>
              <a:cxn ang="0">
                <a:pos x="connsiteX0" y="connsiteY0"/>
              </a:cxn>
              <a:cxn ang="0">
                <a:pos x="connsiteX1" y="connsiteY1"/>
              </a:cxn>
            </a:cxnLst>
            <a:rect l="l" t="t" r="r" b="b"/>
            <a:pathLst>
              <a:path w="1060304" h="680086">
                <a:moveTo>
                  <a:pt x="1060304" y="680086"/>
                </a:moveTo>
                <a:lnTo>
                  <a:pt x="0" y="0"/>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任意多边形 33"/>
          <p:cNvSpPr/>
          <p:nvPr/>
        </p:nvSpPr>
        <p:spPr>
          <a:xfrm>
            <a:off x="7759" y="4894526"/>
            <a:ext cx="746127" cy="127001"/>
          </a:xfrm>
          <a:custGeom>
            <a:avLst/>
            <a:gdLst>
              <a:gd name="connsiteX0" fmla="*/ 523875 w 523875"/>
              <a:gd name="connsiteY0" fmla="*/ 1609725 h 1609725"/>
              <a:gd name="connsiteX1" fmla="*/ 0 w 523875"/>
              <a:gd name="connsiteY1" fmla="*/ 0 h 1609725"/>
              <a:gd name="connsiteX0" fmla="*/ 516732 w 516732"/>
              <a:gd name="connsiteY0" fmla="*/ 1602581 h 1602581"/>
              <a:gd name="connsiteX1" fmla="*/ 0 w 516732"/>
              <a:gd name="connsiteY1" fmla="*/ 0 h 1602581"/>
              <a:gd name="connsiteX0" fmla="*/ 654845 w 654845"/>
              <a:gd name="connsiteY0" fmla="*/ 0 h 66676"/>
              <a:gd name="connsiteX1" fmla="*/ 0 w 654845"/>
              <a:gd name="connsiteY1" fmla="*/ 66676 h 66676"/>
              <a:gd name="connsiteX0" fmla="*/ 552451 w 552451"/>
              <a:gd name="connsiteY0" fmla="*/ 0 h 95251"/>
              <a:gd name="connsiteX1" fmla="*/ 0 w 552451"/>
              <a:gd name="connsiteY1" fmla="*/ 95251 h 95251"/>
              <a:gd name="connsiteX0" fmla="*/ 559595 w 559595"/>
              <a:gd name="connsiteY0" fmla="*/ 0 h 95251"/>
              <a:gd name="connsiteX1" fmla="*/ 0 w 559595"/>
              <a:gd name="connsiteY1" fmla="*/ 95251 h 95251"/>
            </a:gdLst>
            <a:ahLst/>
            <a:cxnLst>
              <a:cxn ang="0">
                <a:pos x="connsiteX0" y="connsiteY0"/>
              </a:cxn>
              <a:cxn ang="0">
                <a:pos x="connsiteX1" y="connsiteY1"/>
              </a:cxn>
            </a:cxnLst>
            <a:rect l="l" t="t" r="r" b="b"/>
            <a:pathLst>
              <a:path w="559595" h="95251">
                <a:moveTo>
                  <a:pt x="559595" y="0"/>
                </a:moveTo>
                <a:lnTo>
                  <a:pt x="0" y="95251"/>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427576" y="4907519"/>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127201" y="6199693"/>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7" name="椭圆 36"/>
          <p:cNvSpPr/>
          <p:nvPr/>
        </p:nvSpPr>
        <p:spPr>
          <a:xfrm>
            <a:off x="2045552" y="5660320"/>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443457" y="6339239"/>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718221" y="4858561"/>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0" name="椭圆 39"/>
          <p:cNvSpPr/>
          <p:nvPr/>
        </p:nvSpPr>
        <p:spPr>
          <a:xfrm>
            <a:off x="370087" y="4679398"/>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637624" y="6269747"/>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2114885" y="5539081"/>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3" name="圆角矩形 42"/>
          <p:cNvSpPr/>
          <p:nvPr/>
        </p:nvSpPr>
        <p:spPr>
          <a:xfrm rot="19200000">
            <a:off x="1187861" y="4455001"/>
            <a:ext cx="1285353" cy="6095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4" name="圆角矩形 43"/>
          <p:cNvSpPr/>
          <p:nvPr/>
        </p:nvSpPr>
        <p:spPr>
          <a:xfrm rot="19200598">
            <a:off x="-753478" y="5337659"/>
            <a:ext cx="3790951" cy="6095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5" name="圆角矩形 44"/>
          <p:cNvSpPr/>
          <p:nvPr/>
        </p:nvSpPr>
        <p:spPr>
          <a:xfrm rot="19200000">
            <a:off x="-1419305" y="6215011"/>
            <a:ext cx="3790951" cy="6095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6" name="任意多边形 45"/>
          <p:cNvSpPr/>
          <p:nvPr/>
        </p:nvSpPr>
        <p:spPr>
          <a:xfrm>
            <a:off x="11404601" y="-34925"/>
            <a:ext cx="800100" cy="866775"/>
          </a:xfrm>
          <a:custGeom>
            <a:avLst/>
            <a:gdLst>
              <a:gd name="connsiteX0" fmla="*/ 280988 w 585788"/>
              <a:gd name="connsiteY0" fmla="*/ 4762 h 642938"/>
              <a:gd name="connsiteX1" fmla="*/ 0 w 585788"/>
              <a:gd name="connsiteY1" fmla="*/ 200025 h 642938"/>
              <a:gd name="connsiteX2" fmla="*/ 452438 w 585788"/>
              <a:gd name="connsiteY2" fmla="*/ 642938 h 642938"/>
              <a:gd name="connsiteX3" fmla="*/ 581025 w 585788"/>
              <a:gd name="connsiteY3" fmla="*/ 219075 h 642938"/>
              <a:gd name="connsiteX4" fmla="*/ 585788 w 585788"/>
              <a:gd name="connsiteY4" fmla="*/ 0 h 642938"/>
              <a:gd name="connsiteX5" fmla="*/ 280988 w 585788"/>
              <a:gd name="connsiteY5" fmla="*/ 4762 h 642938"/>
              <a:gd name="connsiteX0" fmla="*/ 280988 w 585788"/>
              <a:gd name="connsiteY0" fmla="*/ 0 h 647701"/>
              <a:gd name="connsiteX1" fmla="*/ 0 w 585788"/>
              <a:gd name="connsiteY1" fmla="*/ 204788 h 647701"/>
              <a:gd name="connsiteX2" fmla="*/ 452438 w 585788"/>
              <a:gd name="connsiteY2" fmla="*/ 647701 h 647701"/>
              <a:gd name="connsiteX3" fmla="*/ 581025 w 585788"/>
              <a:gd name="connsiteY3" fmla="*/ 223838 h 647701"/>
              <a:gd name="connsiteX4" fmla="*/ 585788 w 585788"/>
              <a:gd name="connsiteY4" fmla="*/ 4763 h 647701"/>
              <a:gd name="connsiteX5" fmla="*/ 280988 w 585788"/>
              <a:gd name="connsiteY5" fmla="*/ 0 h 647701"/>
              <a:gd name="connsiteX0" fmla="*/ 280988 w 600075"/>
              <a:gd name="connsiteY0" fmla="*/ 2380 h 650081"/>
              <a:gd name="connsiteX1" fmla="*/ 0 w 600075"/>
              <a:gd name="connsiteY1" fmla="*/ 207168 h 650081"/>
              <a:gd name="connsiteX2" fmla="*/ 452438 w 600075"/>
              <a:gd name="connsiteY2" fmla="*/ 650081 h 650081"/>
              <a:gd name="connsiteX3" fmla="*/ 581025 w 600075"/>
              <a:gd name="connsiteY3" fmla="*/ 226218 h 650081"/>
              <a:gd name="connsiteX4" fmla="*/ 600075 w 600075"/>
              <a:gd name="connsiteY4" fmla="*/ 0 h 650081"/>
              <a:gd name="connsiteX5" fmla="*/ 280988 w 600075"/>
              <a:gd name="connsiteY5" fmla="*/ 2380 h 650081"/>
              <a:gd name="connsiteX0" fmla="*/ 280988 w 600075"/>
              <a:gd name="connsiteY0" fmla="*/ 2380 h 650081"/>
              <a:gd name="connsiteX1" fmla="*/ 0 w 600075"/>
              <a:gd name="connsiteY1" fmla="*/ 207168 h 650081"/>
              <a:gd name="connsiteX2" fmla="*/ 452438 w 600075"/>
              <a:gd name="connsiteY2" fmla="*/ 650081 h 650081"/>
              <a:gd name="connsiteX3" fmla="*/ 597694 w 600075"/>
              <a:gd name="connsiteY3" fmla="*/ 209550 h 650081"/>
              <a:gd name="connsiteX4" fmla="*/ 600075 w 600075"/>
              <a:gd name="connsiteY4" fmla="*/ 0 h 650081"/>
              <a:gd name="connsiteX5" fmla="*/ 280988 w 600075"/>
              <a:gd name="connsiteY5" fmla="*/ 2380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075" h="650081">
                <a:moveTo>
                  <a:pt x="280988" y="2380"/>
                </a:moveTo>
                <a:lnTo>
                  <a:pt x="0" y="207168"/>
                </a:lnTo>
                <a:lnTo>
                  <a:pt x="452438" y="650081"/>
                </a:lnTo>
                <a:lnTo>
                  <a:pt x="597694" y="209550"/>
                </a:lnTo>
                <a:cubicBezTo>
                  <a:pt x="598488" y="139700"/>
                  <a:pt x="599281" y="69850"/>
                  <a:pt x="600075" y="0"/>
                </a:cubicBezTo>
                <a:lnTo>
                  <a:pt x="280988" y="2380"/>
                </a:lnTo>
                <a:close/>
              </a:path>
            </a:pathLst>
          </a:custGeom>
          <a:solidFill>
            <a:schemeClr val="accent2"/>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7" name="任意多边形 46"/>
          <p:cNvSpPr/>
          <p:nvPr/>
        </p:nvSpPr>
        <p:spPr>
          <a:xfrm>
            <a:off x="11023601" y="228601"/>
            <a:ext cx="996951" cy="1301751"/>
          </a:xfrm>
          <a:custGeom>
            <a:avLst/>
            <a:gdLst>
              <a:gd name="connsiteX0" fmla="*/ 285750 w 747713"/>
              <a:gd name="connsiteY0" fmla="*/ 0 h 976313"/>
              <a:gd name="connsiteX1" fmla="*/ 0 w 747713"/>
              <a:gd name="connsiteY1" fmla="*/ 976313 h 976313"/>
              <a:gd name="connsiteX2" fmla="*/ 747713 w 747713"/>
              <a:gd name="connsiteY2" fmla="*/ 457200 h 976313"/>
              <a:gd name="connsiteX3" fmla="*/ 285750 w 747713"/>
              <a:gd name="connsiteY3" fmla="*/ 0 h 976313"/>
              <a:gd name="connsiteX0" fmla="*/ 290512 w 747713"/>
              <a:gd name="connsiteY0" fmla="*/ 0 h 976313"/>
              <a:gd name="connsiteX1" fmla="*/ 0 w 747713"/>
              <a:gd name="connsiteY1" fmla="*/ 976313 h 976313"/>
              <a:gd name="connsiteX2" fmla="*/ 747713 w 747713"/>
              <a:gd name="connsiteY2" fmla="*/ 457200 h 976313"/>
              <a:gd name="connsiteX3" fmla="*/ 290512 w 747713"/>
              <a:gd name="connsiteY3" fmla="*/ 0 h 976313"/>
            </a:gdLst>
            <a:ahLst/>
            <a:cxnLst>
              <a:cxn ang="0">
                <a:pos x="connsiteX0" y="connsiteY0"/>
              </a:cxn>
              <a:cxn ang="0">
                <a:pos x="connsiteX1" y="connsiteY1"/>
              </a:cxn>
              <a:cxn ang="0">
                <a:pos x="connsiteX2" y="connsiteY2"/>
              </a:cxn>
              <a:cxn ang="0">
                <a:pos x="connsiteX3" y="connsiteY3"/>
              </a:cxn>
            </a:cxnLst>
            <a:rect l="l" t="t" r="r" b="b"/>
            <a:pathLst>
              <a:path w="747713" h="976313">
                <a:moveTo>
                  <a:pt x="290512" y="0"/>
                </a:moveTo>
                <a:lnTo>
                  <a:pt x="0" y="976313"/>
                </a:lnTo>
                <a:lnTo>
                  <a:pt x="747713" y="457200"/>
                </a:lnTo>
                <a:lnTo>
                  <a:pt x="290512" y="0"/>
                </a:ln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8" name="任意多边形 47"/>
          <p:cNvSpPr/>
          <p:nvPr/>
        </p:nvSpPr>
        <p:spPr>
          <a:xfrm>
            <a:off x="10769600" y="-31751"/>
            <a:ext cx="650875" cy="476251"/>
          </a:xfrm>
          <a:custGeom>
            <a:avLst/>
            <a:gdLst>
              <a:gd name="connsiteX0" fmla="*/ 428625 w 476250"/>
              <a:gd name="connsiteY0" fmla="*/ 0 h 357188"/>
              <a:gd name="connsiteX1" fmla="*/ 476250 w 476250"/>
              <a:gd name="connsiteY1" fmla="*/ 190500 h 357188"/>
              <a:gd name="connsiteX2" fmla="*/ 0 w 476250"/>
              <a:gd name="connsiteY2" fmla="*/ 357188 h 357188"/>
              <a:gd name="connsiteX3" fmla="*/ 185738 w 476250"/>
              <a:gd name="connsiteY3" fmla="*/ 14288 h 357188"/>
              <a:gd name="connsiteX4" fmla="*/ 428625 w 476250"/>
              <a:gd name="connsiteY4" fmla="*/ 0 h 357188"/>
              <a:gd name="connsiteX0" fmla="*/ 428625 w 488156"/>
              <a:gd name="connsiteY0" fmla="*/ 0 h 357188"/>
              <a:gd name="connsiteX1" fmla="*/ 488156 w 488156"/>
              <a:gd name="connsiteY1" fmla="*/ 197644 h 357188"/>
              <a:gd name="connsiteX2" fmla="*/ 0 w 488156"/>
              <a:gd name="connsiteY2" fmla="*/ 357188 h 357188"/>
              <a:gd name="connsiteX3" fmla="*/ 185738 w 488156"/>
              <a:gd name="connsiteY3" fmla="*/ 14288 h 357188"/>
              <a:gd name="connsiteX4" fmla="*/ 428625 w 488156"/>
              <a:gd name="connsiteY4" fmla="*/ 0 h 357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56" h="357188">
                <a:moveTo>
                  <a:pt x="428625" y="0"/>
                </a:moveTo>
                <a:lnTo>
                  <a:pt x="488156" y="197644"/>
                </a:lnTo>
                <a:lnTo>
                  <a:pt x="0" y="357188"/>
                </a:lnTo>
                <a:lnTo>
                  <a:pt x="185738" y="14288"/>
                </a:lnTo>
                <a:lnTo>
                  <a:pt x="428625" y="0"/>
                </a:ln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9" name="任意多边形 48"/>
          <p:cNvSpPr/>
          <p:nvPr/>
        </p:nvSpPr>
        <p:spPr>
          <a:xfrm>
            <a:off x="10763251" y="225424"/>
            <a:ext cx="647700" cy="1298577"/>
          </a:xfrm>
          <a:custGeom>
            <a:avLst/>
            <a:gdLst>
              <a:gd name="connsiteX0" fmla="*/ 0 w 476250"/>
              <a:gd name="connsiteY0" fmla="*/ 152400 h 985838"/>
              <a:gd name="connsiteX1" fmla="*/ 195262 w 476250"/>
              <a:gd name="connsiteY1" fmla="*/ 985838 h 985838"/>
              <a:gd name="connsiteX2" fmla="*/ 476250 w 476250"/>
              <a:gd name="connsiteY2" fmla="*/ 0 h 985838"/>
              <a:gd name="connsiteX3" fmla="*/ 0 w 476250"/>
              <a:gd name="connsiteY3" fmla="*/ 152400 h 985838"/>
              <a:gd name="connsiteX0" fmla="*/ 0 w 476250"/>
              <a:gd name="connsiteY0" fmla="*/ 152400 h 971551"/>
              <a:gd name="connsiteX1" fmla="*/ 195262 w 476250"/>
              <a:gd name="connsiteY1" fmla="*/ 971551 h 971551"/>
              <a:gd name="connsiteX2" fmla="*/ 476250 w 476250"/>
              <a:gd name="connsiteY2" fmla="*/ 0 h 971551"/>
              <a:gd name="connsiteX3" fmla="*/ 0 w 476250"/>
              <a:gd name="connsiteY3" fmla="*/ 152400 h 971551"/>
              <a:gd name="connsiteX0" fmla="*/ 0 w 485775"/>
              <a:gd name="connsiteY0" fmla="*/ 154782 h 973933"/>
              <a:gd name="connsiteX1" fmla="*/ 195262 w 485775"/>
              <a:gd name="connsiteY1" fmla="*/ 973933 h 973933"/>
              <a:gd name="connsiteX2" fmla="*/ 485775 w 485775"/>
              <a:gd name="connsiteY2" fmla="*/ 0 h 973933"/>
              <a:gd name="connsiteX3" fmla="*/ 0 w 485775"/>
              <a:gd name="connsiteY3" fmla="*/ 154782 h 973933"/>
            </a:gdLst>
            <a:ahLst/>
            <a:cxnLst>
              <a:cxn ang="0">
                <a:pos x="connsiteX0" y="connsiteY0"/>
              </a:cxn>
              <a:cxn ang="0">
                <a:pos x="connsiteX1" y="connsiteY1"/>
              </a:cxn>
              <a:cxn ang="0">
                <a:pos x="connsiteX2" y="connsiteY2"/>
              </a:cxn>
              <a:cxn ang="0">
                <a:pos x="connsiteX3" y="connsiteY3"/>
              </a:cxn>
            </a:cxnLst>
            <a:rect l="l" t="t" r="r" b="b"/>
            <a:pathLst>
              <a:path w="485775" h="973933">
                <a:moveTo>
                  <a:pt x="0" y="154782"/>
                </a:moveTo>
                <a:lnTo>
                  <a:pt x="195262" y="973933"/>
                </a:lnTo>
                <a:lnTo>
                  <a:pt x="485775" y="0"/>
                </a:lnTo>
                <a:lnTo>
                  <a:pt x="0" y="154782"/>
                </a:lnTo>
                <a:close/>
              </a:path>
            </a:pathLst>
          </a:custGeom>
          <a:solidFill>
            <a:schemeClr val="accent2"/>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任意多边形 50"/>
          <p:cNvSpPr/>
          <p:nvPr/>
        </p:nvSpPr>
        <p:spPr>
          <a:xfrm>
            <a:off x="10306053" y="427567"/>
            <a:ext cx="723900" cy="1105959"/>
          </a:xfrm>
          <a:custGeom>
            <a:avLst/>
            <a:gdLst>
              <a:gd name="connsiteX0" fmla="*/ 0 w 523875"/>
              <a:gd name="connsiteY0" fmla="*/ 381000 h 576263"/>
              <a:gd name="connsiteX1" fmla="*/ 523875 w 523875"/>
              <a:gd name="connsiteY1" fmla="*/ 576263 h 576263"/>
              <a:gd name="connsiteX2" fmla="*/ 214313 w 523875"/>
              <a:gd name="connsiteY2" fmla="*/ 0 h 576263"/>
              <a:gd name="connsiteX3" fmla="*/ 0 w 523875"/>
              <a:gd name="connsiteY3" fmla="*/ 381000 h 576263"/>
              <a:gd name="connsiteX0" fmla="*/ 0 w 519112"/>
              <a:gd name="connsiteY0" fmla="*/ 347663 h 576263"/>
              <a:gd name="connsiteX1" fmla="*/ 519112 w 519112"/>
              <a:gd name="connsiteY1" fmla="*/ 576263 h 576263"/>
              <a:gd name="connsiteX2" fmla="*/ 209550 w 519112"/>
              <a:gd name="connsiteY2" fmla="*/ 0 h 576263"/>
              <a:gd name="connsiteX3" fmla="*/ 0 w 519112"/>
              <a:gd name="connsiteY3" fmla="*/ 347663 h 576263"/>
              <a:gd name="connsiteX0" fmla="*/ 0 w 542925"/>
              <a:gd name="connsiteY0" fmla="*/ 347663 h 576263"/>
              <a:gd name="connsiteX1" fmla="*/ 542925 w 542925"/>
              <a:gd name="connsiteY1" fmla="*/ 576263 h 576263"/>
              <a:gd name="connsiteX2" fmla="*/ 209550 w 542925"/>
              <a:gd name="connsiteY2" fmla="*/ 0 h 576263"/>
              <a:gd name="connsiteX3" fmla="*/ 0 w 542925"/>
              <a:gd name="connsiteY3" fmla="*/ 347663 h 576263"/>
              <a:gd name="connsiteX0" fmla="*/ 0 w 542925"/>
              <a:gd name="connsiteY0" fmla="*/ 608013 h 836613"/>
              <a:gd name="connsiteX1" fmla="*/ 542925 w 542925"/>
              <a:gd name="connsiteY1" fmla="*/ 836613 h 836613"/>
              <a:gd name="connsiteX2" fmla="*/ 346075 w 542925"/>
              <a:gd name="connsiteY2" fmla="*/ 0 h 836613"/>
              <a:gd name="connsiteX3" fmla="*/ 0 w 542925"/>
              <a:gd name="connsiteY3" fmla="*/ 608013 h 836613"/>
              <a:gd name="connsiteX0" fmla="*/ 0 w 542925"/>
              <a:gd name="connsiteY0" fmla="*/ 608013 h 829469"/>
              <a:gd name="connsiteX1" fmla="*/ 542925 w 542925"/>
              <a:gd name="connsiteY1" fmla="*/ 829469 h 829469"/>
              <a:gd name="connsiteX2" fmla="*/ 346075 w 542925"/>
              <a:gd name="connsiteY2" fmla="*/ 0 h 829469"/>
              <a:gd name="connsiteX3" fmla="*/ 0 w 542925"/>
              <a:gd name="connsiteY3" fmla="*/ 608013 h 829469"/>
            </a:gdLst>
            <a:ahLst/>
            <a:cxnLst>
              <a:cxn ang="0">
                <a:pos x="connsiteX0" y="connsiteY0"/>
              </a:cxn>
              <a:cxn ang="0">
                <a:pos x="connsiteX1" y="connsiteY1"/>
              </a:cxn>
              <a:cxn ang="0">
                <a:pos x="connsiteX2" y="connsiteY2"/>
              </a:cxn>
              <a:cxn ang="0">
                <a:pos x="connsiteX3" y="connsiteY3"/>
              </a:cxn>
            </a:cxnLst>
            <a:rect l="l" t="t" r="r" b="b"/>
            <a:pathLst>
              <a:path w="542925" h="829469">
                <a:moveTo>
                  <a:pt x="0" y="608013"/>
                </a:moveTo>
                <a:lnTo>
                  <a:pt x="542925" y="829469"/>
                </a:lnTo>
                <a:lnTo>
                  <a:pt x="346075" y="0"/>
                </a:lnTo>
                <a:lnTo>
                  <a:pt x="0" y="608013"/>
                </a:ln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2" name="任意多边形 51"/>
          <p:cNvSpPr/>
          <p:nvPr/>
        </p:nvSpPr>
        <p:spPr>
          <a:xfrm>
            <a:off x="10172701" y="1244601"/>
            <a:ext cx="854075" cy="869951"/>
          </a:xfrm>
          <a:custGeom>
            <a:avLst/>
            <a:gdLst>
              <a:gd name="connsiteX0" fmla="*/ 100013 w 619125"/>
              <a:gd name="connsiteY0" fmla="*/ 0 h 652463"/>
              <a:gd name="connsiteX1" fmla="*/ 0 w 619125"/>
              <a:gd name="connsiteY1" fmla="*/ 652463 h 652463"/>
              <a:gd name="connsiteX2" fmla="*/ 619125 w 619125"/>
              <a:gd name="connsiteY2" fmla="*/ 209550 h 652463"/>
              <a:gd name="connsiteX3" fmla="*/ 100013 w 619125"/>
              <a:gd name="connsiteY3" fmla="*/ 0 h 652463"/>
              <a:gd name="connsiteX0" fmla="*/ 100013 w 640556"/>
              <a:gd name="connsiteY0" fmla="*/ 0 h 652463"/>
              <a:gd name="connsiteX1" fmla="*/ 0 w 640556"/>
              <a:gd name="connsiteY1" fmla="*/ 652463 h 652463"/>
              <a:gd name="connsiteX2" fmla="*/ 640556 w 640556"/>
              <a:gd name="connsiteY2" fmla="*/ 209550 h 652463"/>
              <a:gd name="connsiteX3" fmla="*/ 100013 w 640556"/>
              <a:gd name="connsiteY3" fmla="*/ 0 h 652463"/>
            </a:gdLst>
            <a:ahLst/>
            <a:cxnLst>
              <a:cxn ang="0">
                <a:pos x="connsiteX0" y="connsiteY0"/>
              </a:cxn>
              <a:cxn ang="0">
                <a:pos x="connsiteX1" y="connsiteY1"/>
              </a:cxn>
              <a:cxn ang="0">
                <a:pos x="connsiteX2" y="connsiteY2"/>
              </a:cxn>
              <a:cxn ang="0">
                <a:pos x="connsiteX3" y="connsiteY3"/>
              </a:cxn>
            </a:cxnLst>
            <a:rect l="l" t="t" r="r" b="b"/>
            <a:pathLst>
              <a:path w="640556" h="652463">
                <a:moveTo>
                  <a:pt x="100013" y="0"/>
                </a:moveTo>
                <a:lnTo>
                  <a:pt x="0" y="652463"/>
                </a:lnTo>
                <a:lnTo>
                  <a:pt x="640556" y="209550"/>
                </a:lnTo>
                <a:lnTo>
                  <a:pt x="100013" y="0"/>
                </a:lnTo>
                <a:close/>
              </a:path>
            </a:pathLst>
          </a:custGeom>
          <a:solidFill>
            <a:schemeClr val="accent2"/>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3" name="任意多边形 52"/>
          <p:cNvSpPr/>
          <p:nvPr/>
        </p:nvSpPr>
        <p:spPr>
          <a:xfrm>
            <a:off x="9563100" y="1250951"/>
            <a:ext cx="736600" cy="1282700"/>
          </a:xfrm>
          <a:custGeom>
            <a:avLst/>
            <a:gdLst>
              <a:gd name="connsiteX0" fmla="*/ 552450 w 552450"/>
              <a:gd name="connsiteY0" fmla="*/ 0 h 962025"/>
              <a:gd name="connsiteX1" fmla="*/ 0 w 552450"/>
              <a:gd name="connsiteY1" fmla="*/ 962025 h 962025"/>
              <a:gd name="connsiteX2" fmla="*/ 452438 w 552450"/>
              <a:gd name="connsiteY2" fmla="*/ 647700 h 962025"/>
              <a:gd name="connsiteX3" fmla="*/ 552450 w 552450"/>
              <a:gd name="connsiteY3" fmla="*/ 0 h 962025"/>
            </a:gdLst>
            <a:ahLst/>
            <a:cxnLst>
              <a:cxn ang="0">
                <a:pos x="connsiteX0" y="connsiteY0"/>
              </a:cxn>
              <a:cxn ang="0">
                <a:pos x="connsiteX1" y="connsiteY1"/>
              </a:cxn>
              <a:cxn ang="0">
                <a:pos x="connsiteX2" y="connsiteY2"/>
              </a:cxn>
              <a:cxn ang="0">
                <a:pos x="connsiteX3" y="connsiteY3"/>
              </a:cxn>
            </a:cxnLst>
            <a:rect l="l" t="t" r="r" b="b"/>
            <a:pathLst>
              <a:path w="552450" h="962025">
                <a:moveTo>
                  <a:pt x="552450" y="0"/>
                </a:moveTo>
                <a:lnTo>
                  <a:pt x="0" y="962025"/>
                </a:lnTo>
                <a:lnTo>
                  <a:pt x="452438" y="647700"/>
                </a:lnTo>
                <a:lnTo>
                  <a:pt x="552450" y="0"/>
                </a:ln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 name="任意多边形 53"/>
          <p:cNvSpPr/>
          <p:nvPr/>
        </p:nvSpPr>
        <p:spPr>
          <a:xfrm>
            <a:off x="12009967" y="243416"/>
            <a:ext cx="187325" cy="581027"/>
          </a:xfrm>
          <a:custGeom>
            <a:avLst/>
            <a:gdLst>
              <a:gd name="connsiteX0" fmla="*/ 133350 w 133350"/>
              <a:gd name="connsiteY0" fmla="*/ 0 h 428625"/>
              <a:gd name="connsiteX1" fmla="*/ 133350 w 133350"/>
              <a:gd name="connsiteY1" fmla="*/ 349250 h 428625"/>
              <a:gd name="connsiteX2" fmla="*/ 0 w 133350"/>
              <a:gd name="connsiteY2" fmla="*/ 428625 h 428625"/>
              <a:gd name="connsiteX3" fmla="*/ 133350 w 133350"/>
              <a:gd name="connsiteY3" fmla="*/ 0 h 428625"/>
              <a:gd name="connsiteX0" fmla="*/ 133350 w 133350"/>
              <a:gd name="connsiteY0" fmla="*/ 0 h 426244"/>
              <a:gd name="connsiteX1" fmla="*/ 133350 w 133350"/>
              <a:gd name="connsiteY1" fmla="*/ 349250 h 426244"/>
              <a:gd name="connsiteX2" fmla="*/ 0 w 133350"/>
              <a:gd name="connsiteY2" fmla="*/ 426244 h 426244"/>
              <a:gd name="connsiteX3" fmla="*/ 133350 w 133350"/>
              <a:gd name="connsiteY3" fmla="*/ 0 h 426244"/>
              <a:gd name="connsiteX0" fmla="*/ 133350 w 133350"/>
              <a:gd name="connsiteY0" fmla="*/ 0 h 426244"/>
              <a:gd name="connsiteX1" fmla="*/ 133350 w 133350"/>
              <a:gd name="connsiteY1" fmla="*/ 349250 h 426244"/>
              <a:gd name="connsiteX2" fmla="*/ 0 w 133350"/>
              <a:gd name="connsiteY2" fmla="*/ 426244 h 426244"/>
              <a:gd name="connsiteX3" fmla="*/ 133350 w 133350"/>
              <a:gd name="connsiteY3" fmla="*/ 0 h 426244"/>
              <a:gd name="connsiteX0" fmla="*/ 133350 w 140494"/>
              <a:gd name="connsiteY0" fmla="*/ 0 h 426244"/>
              <a:gd name="connsiteX1" fmla="*/ 140494 w 140494"/>
              <a:gd name="connsiteY1" fmla="*/ 349250 h 426244"/>
              <a:gd name="connsiteX2" fmla="*/ 0 w 140494"/>
              <a:gd name="connsiteY2" fmla="*/ 426244 h 426244"/>
              <a:gd name="connsiteX3" fmla="*/ 133350 w 140494"/>
              <a:gd name="connsiteY3" fmla="*/ 0 h 426244"/>
              <a:gd name="connsiteX0" fmla="*/ 133350 w 140494"/>
              <a:gd name="connsiteY0" fmla="*/ 0 h 421482"/>
              <a:gd name="connsiteX1" fmla="*/ 140494 w 140494"/>
              <a:gd name="connsiteY1" fmla="*/ 349250 h 421482"/>
              <a:gd name="connsiteX2" fmla="*/ 0 w 140494"/>
              <a:gd name="connsiteY2" fmla="*/ 421482 h 421482"/>
              <a:gd name="connsiteX3" fmla="*/ 133350 w 140494"/>
              <a:gd name="connsiteY3" fmla="*/ 0 h 421482"/>
              <a:gd name="connsiteX0" fmla="*/ 140494 w 140494"/>
              <a:gd name="connsiteY0" fmla="*/ 0 h 435770"/>
              <a:gd name="connsiteX1" fmla="*/ 140494 w 140494"/>
              <a:gd name="connsiteY1" fmla="*/ 363538 h 435770"/>
              <a:gd name="connsiteX2" fmla="*/ 0 w 140494"/>
              <a:gd name="connsiteY2" fmla="*/ 435770 h 435770"/>
              <a:gd name="connsiteX3" fmla="*/ 140494 w 140494"/>
              <a:gd name="connsiteY3" fmla="*/ 0 h 435770"/>
            </a:gdLst>
            <a:ahLst/>
            <a:cxnLst>
              <a:cxn ang="0">
                <a:pos x="connsiteX0" y="connsiteY0"/>
              </a:cxn>
              <a:cxn ang="0">
                <a:pos x="connsiteX1" y="connsiteY1"/>
              </a:cxn>
              <a:cxn ang="0">
                <a:pos x="connsiteX2" y="connsiteY2"/>
              </a:cxn>
              <a:cxn ang="0">
                <a:pos x="connsiteX3" y="connsiteY3"/>
              </a:cxn>
            </a:cxnLst>
            <a:rect l="l" t="t" r="r" b="b"/>
            <a:pathLst>
              <a:path w="140494" h="435770">
                <a:moveTo>
                  <a:pt x="140494" y="0"/>
                </a:moveTo>
                <a:lnTo>
                  <a:pt x="140494" y="363538"/>
                </a:lnTo>
                <a:lnTo>
                  <a:pt x="0" y="435770"/>
                </a:lnTo>
                <a:cubicBezTo>
                  <a:pt x="44450" y="288927"/>
                  <a:pt x="96044" y="142081"/>
                  <a:pt x="140494" y="0"/>
                </a:cubicBez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5" name="任意多边形 54"/>
          <p:cNvSpPr/>
          <p:nvPr/>
        </p:nvSpPr>
        <p:spPr>
          <a:xfrm>
            <a:off x="11332633" y="-37042"/>
            <a:ext cx="444500" cy="277283"/>
          </a:xfrm>
          <a:custGeom>
            <a:avLst/>
            <a:gdLst>
              <a:gd name="connsiteX0" fmla="*/ 0 w 323850"/>
              <a:gd name="connsiteY0" fmla="*/ 0 h 193675"/>
              <a:gd name="connsiteX1" fmla="*/ 323850 w 323850"/>
              <a:gd name="connsiteY1" fmla="*/ 6350 h 193675"/>
              <a:gd name="connsiteX2" fmla="*/ 50800 w 323850"/>
              <a:gd name="connsiteY2" fmla="*/ 193675 h 193675"/>
              <a:gd name="connsiteX3" fmla="*/ 0 w 323850"/>
              <a:gd name="connsiteY3" fmla="*/ 0 h 193675"/>
              <a:gd name="connsiteX0" fmla="*/ 0 w 323850"/>
              <a:gd name="connsiteY0" fmla="*/ 0 h 205581"/>
              <a:gd name="connsiteX1" fmla="*/ 323850 w 323850"/>
              <a:gd name="connsiteY1" fmla="*/ 6350 h 205581"/>
              <a:gd name="connsiteX2" fmla="*/ 50800 w 323850"/>
              <a:gd name="connsiteY2" fmla="*/ 205581 h 205581"/>
              <a:gd name="connsiteX3" fmla="*/ 0 w 323850"/>
              <a:gd name="connsiteY3" fmla="*/ 0 h 205581"/>
              <a:gd name="connsiteX0" fmla="*/ 0 w 333375"/>
              <a:gd name="connsiteY0" fmla="*/ 0 h 207962"/>
              <a:gd name="connsiteX1" fmla="*/ 333375 w 333375"/>
              <a:gd name="connsiteY1" fmla="*/ 8731 h 207962"/>
              <a:gd name="connsiteX2" fmla="*/ 60325 w 333375"/>
              <a:gd name="connsiteY2" fmla="*/ 207962 h 207962"/>
              <a:gd name="connsiteX3" fmla="*/ 0 w 333375"/>
              <a:gd name="connsiteY3" fmla="*/ 0 h 207962"/>
            </a:gdLst>
            <a:ahLst/>
            <a:cxnLst>
              <a:cxn ang="0">
                <a:pos x="connsiteX0" y="connsiteY0"/>
              </a:cxn>
              <a:cxn ang="0">
                <a:pos x="connsiteX1" y="connsiteY1"/>
              </a:cxn>
              <a:cxn ang="0">
                <a:pos x="connsiteX2" y="connsiteY2"/>
              </a:cxn>
              <a:cxn ang="0">
                <a:pos x="connsiteX3" y="connsiteY3"/>
              </a:cxn>
            </a:cxnLst>
            <a:rect l="l" t="t" r="r" b="b"/>
            <a:pathLst>
              <a:path w="333375" h="207962">
                <a:moveTo>
                  <a:pt x="0" y="0"/>
                </a:moveTo>
                <a:lnTo>
                  <a:pt x="333375" y="8731"/>
                </a:lnTo>
                <a:lnTo>
                  <a:pt x="60325" y="207962"/>
                </a:lnTo>
                <a:lnTo>
                  <a:pt x="0" y="0"/>
                </a:ln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6" name="任意多边形 55"/>
          <p:cNvSpPr/>
          <p:nvPr/>
        </p:nvSpPr>
        <p:spPr>
          <a:xfrm>
            <a:off x="8966200" y="-57151"/>
            <a:ext cx="1828800" cy="3086101"/>
          </a:xfrm>
          <a:custGeom>
            <a:avLst/>
            <a:gdLst>
              <a:gd name="connsiteX0" fmla="*/ 0 w 1371600"/>
              <a:gd name="connsiteY0" fmla="*/ 2314576 h 2314576"/>
              <a:gd name="connsiteX1" fmla="*/ 1371600 w 1371600"/>
              <a:gd name="connsiteY1" fmla="*/ 0 h 2314576"/>
              <a:gd name="connsiteX2" fmla="*/ 1371600 w 1371600"/>
              <a:gd name="connsiteY2" fmla="*/ 0 h 2314576"/>
            </a:gdLst>
            <a:ahLst/>
            <a:cxnLst>
              <a:cxn ang="0">
                <a:pos x="connsiteX0" y="connsiteY0"/>
              </a:cxn>
              <a:cxn ang="0">
                <a:pos x="connsiteX1" y="connsiteY1"/>
              </a:cxn>
              <a:cxn ang="0">
                <a:pos x="connsiteX2" y="connsiteY2"/>
              </a:cxn>
            </a:cxnLst>
            <a:rect l="l" t="t" r="r" b="b"/>
            <a:pathLst>
              <a:path w="1371600" h="2314576">
                <a:moveTo>
                  <a:pt x="0" y="2314576"/>
                </a:moveTo>
                <a:lnTo>
                  <a:pt x="1371600" y="0"/>
                </a:lnTo>
                <a:lnTo>
                  <a:pt x="1371600" y="0"/>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7" name="任意多边形 56"/>
          <p:cNvSpPr/>
          <p:nvPr/>
        </p:nvSpPr>
        <p:spPr>
          <a:xfrm>
            <a:off x="8953502" y="855131"/>
            <a:ext cx="3255433" cy="2186519"/>
          </a:xfrm>
          <a:custGeom>
            <a:avLst/>
            <a:gdLst>
              <a:gd name="connsiteX0" fmla="*/ 0 w 1371600"/>
              <a:gd name="connsiteY0" fmla="*/ 2314576 h 2314576"/>
              <a:gd name="connsiteX1" fmla="*/ 1371600 w 1371600"/>
              <a:gd name="connsiteY1" fmla="*/ 0 h 2314576"/>
              <a:gd name="connsiteX2" fmla="*/ 1371600 w 1371600"/>
              <a:gd name="connsiteY2" fmla="*/ 0 h 2314576"/>
              <a:gd name="connsiteX0" fmla="*/ 0 w 2424112"/>
              <a:gd name="connsiteY0" fmla="*/ 1604964 h 1604964"/>
              <a:gd name="connsiteX1" fmla="*/ 2424112 w 2424112"/>
              <a:gd name="connsiteY1" fmla="*/ 0 h 1604964"/>
              <a:gd name="connsiteX2" fmla="*/ 2424112 w 2424112"/>
              <a:gd name="connsiteY2" fmla="*/ 0 h 1604964"/>
              <a:gd name="connsiteX0" fmla="*/ 0 w 2424112"/>
              <a:gd name="connsiteY0" fmla="*/ 1604964 h 1604964"/>
              <a:gd name="connsiteX1" fmla="*/ 2424112 w 2424112"/>
              <a:gd name="connsiteY1" fmla="*/ 0 h 1604964"/>
              <a:gd name="connsiteX0" fmla="*/ 0 w 2419350"/>
              <a:gd name="connsiteY0" fmla="*/ 1633539 h 1633539"/>
              <a:gd name="connsiteX1" fmla="*/ 2419350 w 2419350"/>
              <a:gd name="connsiteY1" fmla="*/ 0 h 1633539"/>
              <a:gd name="connsiteX0" fmla="*/ 0 w 2441575"/>
              <a:gd name="connsiteY0" fmla="*/ 1639889 h 1639889"/>
              <a:gd name="connsiteX1" fmla="*/ 2441575 w 2441575"/>
              <a:gd name="connsiteY1" fmla="*/ 0 h 1639889"/>
            </a:gdLst>
            <a:ahLst/>
            <a:cxnLst>
              <a:cxn ang="0">
                <a:pos x="connsiteX0" y="connsiteY0"/>
              </a:cxn>
              <a:cxn ang="0">
                <a:pos x="connsiteX1" y="connsiteY1"/>
              </a:cxn>
            </a:cxnLst>
            <a:rect l="l" t="t" r="r" b="b"/>
            <a:pathLst>
              <a:path w="2441575" h="1639889">
                <a:moveTo>
                  <a:pt x="0" y="1639889"/>
                </a:moveTo>
                <a:lnTo>
                  <a:pt x="2441575" y="0"/>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8" name="任意多边形 57"/>
          <p:cNvSpPr/>
          <p:nvPr/>
        </p:nvSpPr>
        <p:spPr>
          <a:xfrm>
            <a:off x="9772651" y="1651001"/>
            <a:ext cx="368300" cy="590551"/>
          </a:xfrm>
          <a:custGeom>
            <a:avLst/>
            <a:gdLst>
              <a:gd name="connsiteX0" fmla="*/ 0 w 276225"/>
              <a:gd name="connsiteY0" fmla="*/ 0 h 442913"/>
              <a:gd name="connsiteX1" fmla="*/ 276225 w 276225"/>
              <a:gd name="connsiteY1" fmla="*/ 442913 h 442913"/>
            </a:gdLst>
            <a:ahLst/>
            <a:cxnLst>
              <a:cxn ang="0">
                <a:pos x="connsiteX0" y="connsiteY0"/>
              </a:cxn>
              <a:cxn ang="0">
                <a:pos x="connsiteX1" y="connsiteY1"/>
              </a:cxn>
            </a:cxnLst>
            <a:rect l="l" t="t" r="r" b="b"/>
            <a:pathLst>
              <a:path w="276225" h="442913">
                <a:moveTo>
                  <a:pt x="0" y="0"/>
                </a:moveTo>
                <a:lnTo>
                  <a:pt x="276225" y="442913"/>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9" name="任意多边形 58"/>
          <p:cNvSpPr/>
          <p:nvPr/>
        </p:nvSpPr>
        <p:spPr>
          <a:xfrm>
            <a:off x="10147301" y="615953"/>
            <a:ext cx="247649" cy="1622424"/>
          </a:xfrm>
          <a:custGeom>
            <a:avLst/>
            <a:gdLst>
              <a:gd name="connsiteX0" fmla="*/ 228600 w 228600"/>
              <a:gd name="connsiteY0" fmla="*/ 0 h 1300163"/>
              <a:gd name="connsiteX1" fmla="*/ 0 w 228600"/>
              <a:gd name="connsiteY1" fmla="*/ 1300163 h 1300163"/>
              <a:gd name="connsiteX0" fmla="*/ 200025 w 200025"/>
              <a:gd name="connsiteY0" fmla="*/ 0 h 1276350"/>
              <a:gd name="connsiteX1" fmla="*/ 0 w 200025"/>
              <a:gd name="connsiteY1" fmla="*/ 1276350 h 1276350"/>
              <a:gd name="connsiteX0" fmla="*/ 195262 w 195262"/>
              <a:gd name="connsiteY0" fmla="*/ 0 h 1266825"/>
              <a:gd name="connsiteX1" fmla="*/ 0 w 195262"/>
              <a:gd name="connsiteY1" fmla="*/ 1266825 h 1266825"/>
              <a:gd name="connsiteX0" fmla="*/ 185737 w 185737"/>
              <a:gd name="connsiteY0" fmla="*/ 0 h 1216818"/>
              <a:gd name="connsiteX1" fmla="*/ 0 w 185737"/>
              <a:gd name="connsiteY1" fmla="*/ 1216818 h 1216818"/>
            </a:gdLst>
            <a:ahLst/>
            <a:cxnLst>
              <a:cxn ang="0">
                <a:pos x="connsiteX0" y="connsiteY0"/>
              </a:cxn>
              <a:cxn ang="0">
                <a:pos x="connsiteX1" y="connsiteY1"/>
              </a:cxn>
            </a:cxnLst>
            <a:rect l="l" t="t" r="r" b="b"/>
            <a:pathLst>
              <a:path w="185737" h="1216818">
                <a:moveTo>
                  <a:pt x="185737" y="0"/>
                </a:moveTo>
                <a:lnTo>
                  <a:pt x="0" y="1216818"/>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0" name="任意多边形 59"/>
          <p:cNvSpPr/>
          <p:nvPr/>
        </p:nvSpPr>
        <p:spPr>
          <a:xfrm>
            <a:off x="10391774" y="625474"/>
            <a:ext cx="679449" cy="974727"/>
          </a:xfrm>
          <a:custGeom>
            <a:avLst/>
            <a:gdLst>
              <a:gd name="connsiteX0" fmla="*/ 0 w 476250"/>
              <a:gd name="connsiteY0" fmla="*/ 0 h 814388"/>
              <a:gd name="connsiteX1" fmla="*/ 476250 w 476250"/>
              <a:gd name="connsiteY1" fmla="*/ 814388 h 814388"/>
              <a:gd name="connsiteX2" fmla="*/ 476250 w 476250"/>
              <a:gd name="connsiteY2" fmla="*/ 814388 h 814388"/>
              <a:gd name="connsiteX0" fmla="*/ 0 w 528637"/>
              <a:gd name="connsiteY0" fmla="*/ 0 h 733426"/>
              <a:gd name="connsiteX1" fmla="*/ 528637 w 528637"/>
              <a:gd name="connsiteY1" fmla="*/ 733426 h 733426"/>
              <a:gd name="connsiteX2" fmla="*/ 528637 w 528637"/>
              <a:gd name="connsiteY2" fmla="*/ 733426 h 733426"/>
              <a:gd name="connsiteX0" fmla="*/ 0 w 521494"/>
              <a:gd name="connsiteY0" fmla="*/ 0 h 731045"/>
              <a:gd name="connsiteX1" fmla="*/ 521494 w 521494"/>
              <a:gd name="connsiteY1" fmla="*/ 731045 h 731045"/>
              <a:gd name="connsiteX2" fmla="*/ 521494 w 521494"/>
              <a:gd name="connsiteY2" fmla="*/ 731045 h 731045"/>
              <a:gd name="connsiteX0" fmla="*/ 0 w 521494"/>
              <a:gd name="connsiteY0" fmla="*/ 0 h 731045"/>
              <a:gd name="connsiteX1" fmla="*/ 521494 w 521494"/>
              <a:gd name="connsiteY1" fmla="*/ 731045 h 731045"/>
              <a:gd name="connsiteX0" fmla="*/ 0 w 509587"/>
              <a:gd name="connsiteY0" fmla="*/ 0 h 731045"/>
              <a:gd name="connsiteX1" fmla="*/ 509587 w 509587"/>
              <a:gd name="connsiteY1" fmla="*/ 731045 h 731045"/>
            </a:gdLst>
            <a:ahLst/>
            <a:cxnLst>
              <a:cxn ang="0">
                <a:pos x="connsiteX0" y="connsiteY0"/>
              </a:cxn>
              <a:cxn ang="0">
                <a:pos x="connsiteX1" y="connsiteY1"/>
              </a:cxn>
            </a:cxnLst>
            <a:rect l="l" t="t" r="r" b="b"/>
            <a:pathLst>
              <a:path w="509587" h="731045">
                <a:moveTo>
                  <a:pt x="0" y="0"/>
                </a:moveTo>
                <a:lnTo>
                  <a:pt x="509587" y="731045"/>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1" name="任意多边形 60"/>
          <p:cNvSpPr/>
          <p:nvPr/>
        </p:nvSpPr>
        <p:spPr>
          <a:xfrm>
            <a:off x="10399183" y="627593"/>
            <a:ext cx="1792819" cy="229657"/>
          </a:xfrm>
          <a:custGeom>
            <a:avLst/>
            <a:gdLst>
              <a:gd name="connsiteX0" fmla="*/ 0 w 1225550"/>
              <a:gd name="connsiteY0" fmla="*/ 0 h 298450"/>
              <a:gd name="connsiteX1" fmla="*/ 1225550 w 1225550"/>
              <a:gd name="connsiteY1" fmla="*/ 298450 h 298450"/>
              <a:gd name="connsiteX2" fmla="*/ 1225550 w 1225550"/>
              <a:gd name="connsiteY2" fmla="*/ 298450 h 298450"/>
              <a:gd name="connsiteX0" fmla="*/ 0 w 1316331"/>
              <a:gd name="connsiteY0" fmla="*/ 0 h 323189"/>
              <a:gd name="connsiteX1" fmla="*/ 1225550 w 1316331"/>
              <a:gd name="connsiteY1" fmla="*/ 298450 h 323189"/>
              <a:gd name="connsiteX2" fmla="*/ 1225550 w 1316331"/>
              <a:gd name="connsiteY2" fmla="*/ 307975 h 323189"/>
              <a:gd name="connsiteX0" fmla="*/ 0 w 1225550"/>
              <a:gd name="connsiteY0" fmla="*/ 0 h 298450"/>
              <a:gd name="connsiteX1" fmla="*/ 1225550 w 1225550"/>
              <a:gd name="connsiteY1" fmla="*/ 298450 h 298450"/>
              <a:gd name="connsiteX0" fmla="*/ 0 w 1211263"/>
              <a:gd name="connsiteY0" fmla="*/ 0 h 317500"/>
              <a:gd name="connsiteX1" fmla="*/ 1211263 w 1211263"/>
              <a:gd name="connsiteY1" fmla="*/ 317500 h 317500"/>
              <a:gd name="connsiteX0" fmla="*/ 0 w 1263651"/>
              <a:gd name="connsiteY0" fmla="*/ 0 h 236537"/>
              <a:gd name="connsiteX1" fmla="*/ 1263651 w 1263651"/>
              <a:gd name="connsiteY1" fmla="*/ 236537 h 236537"/>
              <a:gd name="connsiteX0" fmla="*/ 0 w 1254126"/>
              <a:gd name="connsiteY0" fmla="*/ 0 h 234156"/>
              <a:gd name="connsiteX1" fmla="*/ 1254126 w 1254126"/>
              <a:gd name="connsiteY1" fmla="*/ 234156 h 234156"/>
              <a:gd name="connsiteX0" fmla="*/ 0 w 1332708"/>
              <a:gd name="connsiteY0" fmla="*/ 0 h 172243"/>
              <a:gd name="connsiteX1" fmla="*/ 1332708 w 1332708"/>
              <a:gd name="connsiteY1" fmla="*/ 172243 h 172243"/>
              <a:gd name="connsiteX0" fmla="*/ 0 w 1344614"/>
              <a:gd name="connsiteY0" fmla="*/ 0 h 172243"/>
              <a:gd name="connsiteX1" fmla="*/ 1344614 w 1344614"/>
              <a:gd name="connsiteY1" fmla="*/ 172243 h 172243"/>
            </a:gdLst>
            <a:ahLst/>
            <a:cxnLst>
              <a:cxn ang="0">
                <a:pos x="connsiteX0" y="connsiteY0"/>
              </a:cxn>
              <a:cxn ang="0">
                <a:pos x="connsiteX1" y="connsiteY1"/>
              </a:cxn>
            </a:cxnLst>
            <a:rect l="l" t="t" r="r" b="b"/>
            <a:pathLst>
              <a:path w="1344614" h="172243">
                <a:moveTo>
                  <a:pt x="0" y="0"/>
                </a:moveTo>
                <a:lnTo>
                  <a:pt x="1344614" y="172243"/>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8940803" y="2999031"/>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10113559" y="2199642"/>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4" name="椭圆 63"/>
          <p:cNvSpPr/>
          <p:nvPr/>
        </p:nvSpPr>
        <p:spPr>
          <a:xfrm>
            <a:off x="11047094" y="1569721"/>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5" name="椭圆 64"/>
          <p:cNvSpPr/>
          <p:nvPr/>
        </p:nvSpPr>
        <p:spPr>
          <a:xfrm>
            <a:off x="10365527" y="598383"/>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6" name="椭圆 65"/>
          <p:cNvSpPr/>
          <p:nvPr/>
        </p:nvSpPr>
        <p:spPr>
          <a:xfrm>
            <a:off x="9752333" y="1630679"/>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7" name="椭圆 66"/>
          <p:cNvSpPr/>
          <p:nvPr/>
        </p:nvSpPr>
        <p:spPr>
          <a:xfrm>
            <a:off x="11989011" y="797141"/>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8" name="圆角矩形 67"/>
          <p:cNvSpPr/>
          <p:nvPr/>
        </p:nvSpPr>
        <p:spPr>
          <a:xfrm rot="19200598">
            <a:off x="10761873" y="958154"/>
            <a:ext cx="3790951" cy="6095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9" name="椭圆 68"/>
          <p:cNvSpPr/>
          <p:nvPr/>
        </p:nvSpPr>
        <p:spPr>
          <a:xfrm>
            <a:off x="2825172" y="4756412"/>
            <a:ext cx="125920" cy="1259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0" name="椭圆 69"/>
          <p:cNvSpPr/>
          <p:nvPr/>
        </p:nvSpPr>
        <p:spPr>
          <a:xfrm>
            <a:off x="7914129" y="4617674"/>
            <a:ext cx="107951" cy="10795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 name="矩形 70"/>
          <p:cNvSpPr/>
          <p:nvPr/>
        </p:nvSpPr>
        <p:spPr>
          <a:xfrm rot="2700000">
            <a:off x="546485" y="1000674"/>
            <a:ext cx="149052" cy="1490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 name="矩形 71"/>
          <p:cNvSpPr/>
          <p:nvPr/>
        </p:nvSpPr>
        <p:spPr>
          <a:xfrm rot="2700000">
            <a:off x="742334" y="3846835"/>
            <a:ext cx="116421" cy="116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 name="矩形 72"/>
          <p:cNvSpPr/>
          <p:nvPr/>
        </p:nvSpPr>
        <p:spPr>
          <a:xfrm rot="2700000">
            <a:off x="10510333" y="4678113"/>
            <a:ext cx="174185" cy="174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4" name="矩形 73"/>
          <p:cNvSpPr/>
          <p:nvPr/>
        </p:nvSpPr>
        <p:spPr>
          <a:xfrm rot="2700000">
            <a:off x="7922400" y="6324584"/>
            <a:ext cx="174185" cy="174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5" name="椭圆 74"/>
          <p:cNvSpPr/>
          <p:nvPr/>
        </p:nvSpPr>
        <p:spPr>
          <a:xfrm>
            <a:off x="1884821" y="1506760"/>
            <a:ext cx="125920" cy="1259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6" name="矩形 75"/>
          <p:cNvSpPr/>
          <p:nvPr/>
        </p:nvSpPr>
        <p:spPr>
          <a:xfrm rot="2700000">
            <a:off x="11283241" y="2681410"/>
            <a:ext cx="174185" cy="174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7" name="矩形 76"/>
          <p:cNvSpPr/>
          <p:nvPr/>
        </p:nvSpPr>
        <p:spPr>
          <a:xfrm rot="2700000">
            <a:off x="8830828" y="546977"/>
            <a:ext cx="174185" cy="174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0" name="TextBox 164"/>
          <p:cNvSpPr txBox="1">
            <a:spLocks noChangeArrowheads="1"/>
          </p:cNvSpPr>
          <p:nvPr/>
        </p:nvSpPr>
        <p:spPr bwMode="auto">
          <a:xfrm>
            <a:off x="3799781" y="2943839"/>
            <a:ext cx="7046020" cy="830997"/>
          </a:xfrm>
          <a:prstGeom prst="rect">
            <a:avLst/>
          </a:prstGeom>
          <a:noFill/>
        </p:spPr>
        <p:txBody>
          <a:bodyPr vert="horz" wrap="square">
            <a:spAutoFit/>
            <a:scene3d>
              <a:camera prst="orthographicFront"/>
              <a:lightRig rig="threePt" dir="t"/>
            </a:scene3d>
            <a:sp3d contourW="12700"/>
          </a:bodyPr>
          <a:lstStyle>
            <a:defPPr>
              <a:defRPr lang="zh-CN"/>
            </a:defPPr>
            <a:lvl1pPr algn="ctr" fontAlgn="auto">
              <a:spcBef>
                <a:spcPts val="0"/>
              </a:spcBef>
              <a:spcAft>
                <a:spcPts val="0"/>
              </a:spcAft>
              <a:defRPr sz="4800" b="0">
                <a:solidFill>
                  <a:srgbClr val="FD3131"/>
                </a:solidFill>
                <a:effectLst/>
                <a:latin typeface="Nexa Bold" panose="02000000000000000000" pitchFamily="50" charset="0"/>
                <a:ea typeface="汉仪大宋简" panose="02010609000101010101" pitchFamily="49" charset="-122"/>
              </a:defRPr>
            </a:lvl1pPr>
          </a:lstStyle>
          <a:p>
            <a:pPr lvl="0" algn="l" defTabSz="1219170"/>
            <a:r>
              <a:rPr lang="zh-CN" altLang="en-US" dirty="0">
                <a:solidFill>
                  <a:prstClr val="white"/>
                </a:solidFill>
                <a:latin typeface="时尚中黑简体" panose="01010104010101010101" pitchFamily="2" charset="-122"/>
                <a:ea typeface="时尚中黑简体" panose="01010104010101010101" pitchFamily="2" charset="-122"/>
              </a:rPr>
              <a:t>编译器的选择</a:t>
            </a:r>
          </a:p>
        </p:txBody>
      </p:sp>
      <p:sp>
        <p:nvSpPr>
          <p:cNvPr id="151" name="TextBox 164"/>
          <p:cNvSpPr txBox="1">
            <a:spLocks noChangeArrowheads="1"/>
          </p:cNvSpPr>
          <p:nvPr/>
        </p:nvSpPr>
        <p:spPr bwMode="auto">
          <a:xfrm>
            <a:off x="2397954" y="2393604"/>
            <a:ext cx="1681232" cy="1569660"/>
          </a:xfrm>
          <a:prstGeom prst="rect">
            <a:avLst/>
          </a:prstGeom>
          <a:noFill/>
        </p:spPr>
        <p:txBody>
          <a:bodyPr vert="horz" wrap="square">
            <a:spAutoFit/>
            <a:scene3d>
              <a:camera prst="orthographicFront"/>
              <a:lightRig rig="threePt" dir="t"/>
            </a:scene3d>
            <a:sp3d contourW="12700"/>
          </a:bodyPr>
          <a:lstStyle>
            <a:defPPr>
              <a:defRPr lang="zh-CN"/>
            </a:defPPr>
            <a:lvl1pPr algn="ctr" fontAlgn="auto">
              <a:spcBef>
                <a:spcPts val="0"/>
              </a:spcBef>
              <a:spcAft>
                <a:spcPts val="0"/>
              </a:spcAft>
              <a:defRPr sz="4800" b="0">
                <a:solidFill>
                  <a:srgbClr val="FD3131"/>
                </a:solidFill>
                <a:effectLst/>
                <a:latin typeface="Nexa Bold" panose="02000000000000000000" pitchFamily="50" charset="0"/>
                <a:ea typeface="汉仪大宋简" panose="02010609000101010101" pitchFamily="49" charset="-122"/>
              </a:defRPr>
            </a:lvl1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rgbClr val="45BEE3"/>
                </a:solidFill>
                <a:effectLst/>
                <a:uLnTx/>
                <a:uFillTx/>
                <a:latin typeface="Agency FB" panose="020B0503020202020204" pitchFamily="34" charset="0"/>
                <a:ea typeface="方正兰亭刊黑_GBK" panose="02000000000000000000" pitchFamily="2" charset="-122"/>
                <a:cs typeface="+mn-cs"/>
              </a:rPr>
              <a:t>01</a:t>
            </a:r>
            <a:endParaRPr kumimoji="0" lang="zh-CN" altLang="en-US" sz="7200" b="1" i="0" u="none" strike="noStrike" kern="1200" cap="none" spc="0" normalizeH="0" baseline="0" noProof="0" dirty="0">
              <a:ln>
                <a:noFill/>
              </a:ln>
              <a:solidFill>
                <a:srgbClr val="45BEE3"/>
              </a:solidFill>
              <a:effectLst/>
              <a:uLnTx/>
              <a:uFillTx/>
              <a:latin typeface="Agency FB" panose="020B0503020202020204" pitchFamily="34" charset="0"/>
              <a:ea typeface="方正兰亭刊黑_GBK" panose="02000000000000000000" pitchFamily="2" charset="-122"/>
              <a:cs typeface="+mn-cs"/>
            </a:endParaRPr>
          </a:p>
        </p:txBody>
      </p:sp>
    </p:spTree>
    <p:extLst>
      <p:ext uri="{BB962C8B-B14F-4D97-AF65-F5344CB8AC3E}">
        <p14:creationId xmlns:p14="http://schemas.microsoft.com/office/powerpoint/2010/main" val="495007965"/>
      </p:ext>
    </p:extLst>
  </p:cSld>
  <p:clrMapOvr>
    <a:masterClrMapping/>
  </p:clrMapOv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53" presetClass="entr" presetSubtype="16" fill="hold" grpId="0" nodeType="withEffect">
                                      <p:stCondLst>
                                        <p:cond delay="55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grpId="0" nodeType="withEffect">
                                      <p:stCondLst>
                                        <p:cond delay="57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par>
                                    <p:cTn id="36" presetID="53" presetClass="entr" presetSubtype="16" fill="hold" grpId="0" nodeType="withEffect">
                                      <p:stCondLst>
                                        <p:cond delay="55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par>
                                    <p:cTn id="41" presetID="53" presetClass="entr" presetSubtype="16" fill="hold" grpId="0" nodeType="withEffect">
                                      <p:stCondLst>
                                        <p:cond delay="57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par>
                                    <p:cTn id="46" presetID="53" presetClass="entr" presetSubtype="16" fill="hold" grpId="0" nodeType="withEffect">
                                      <p:stCondLst>
                                        <p:cond delay="55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grpId="0" nodeType="withEffect">
                                      <p:stCondLst>
                                        <p:cond delay="50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grpId="0" nodeType="withEffect">
                                      <p:stCondLst>
                                        <p:cond delay="55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580"/>
                                      </p:stCondLst>
                                      <p:childTnLst>
                                        <p:set>
                                          <p:cBhvr>
                                            <p:cTn id="62" dur="1" fill="hold">
                                              <p:stCondLst>
                                                <p:cond delay="0"/>
                                              </p:stCondLst>
                                            </p:cTn>
                                            <p:tgtEl>
                                              <p:spTgt spid="38"/>
                                            </p:tgtEl>
                                            <p:attrNameLst>
                                              <p:attrName>style.visibility</p:attrName>
                                            </p:attrNameLst>
                                          </p:cBhvr>
                                          <p:to>
                                            <p:strVal val="visible"/>
                                          </p:to>
                                        </p:set>
                                        <p:anim calcmode="lin" valueType="num">
                                          <p:cBhvr>
                                            <p:cTn id="63" dur="500" fill="hold"/>
                                            <p:tgtEl>
                                              <p:spTgt spid="38"/>
                                            </p:tgtEl>
                                            <p:attrNameLst>
                                              <p:attrName>ppt_w</p:attrName>
                                            </p:attrNameLst>
                                          </p:cBhvr>
                                          <p:tavLst>
                                            <p:tav tm="0">
                                              <p:val>
                                                <p:fltVal val="0"/>
                                              </p:val>
                                            </p:tav>
                                            <p:tav tm="100000">
                                              <p:val>
                                                <p:strVal val="#ppt_w"/>
                                              </p:val>
                                            </p:tav>
                                          </p:tavLst>
                                        </p:anim>
                                        <p:anim calcmode="lin" valueType="num">
                                          <p:cBhvr>
                                            <p:cTn id="64" dur="500" fill="hold"/>
                                            <p:tgtEl>
                                              <p:spTgt spid="38"/>
                                            </p:tgtEl>
                                            <p:attrNameLst>
                                              <p:attrName>ppt_h</p:attrName>
                                            </p:attrNameLst>
                                          </p:cBhvr>
                                          <p:tavLst>
                                            <p:tav tm="0">
                                              <p:val>
                                                <p:fltVal val="0"/>
                                              </p:val>
                                            </p:tav>
                                            <p:tav tm="100000">
                                              <p:val>
                                                <p:strVal val="#ppt_h"/>
                                              </p:val>
                                            </p:tav>
                                          </p:tavLst>
                                        </p:anim>
                                        <p:animEffect transition="in" filter="fade">
                                          <p:cBhvr>
                                            <p:cTn id="65" dur="500"/>
                                            <p:tgtEl>
                                              <p:spTgt spid="38"/>
                                            </p:tgtEl>
                                          </p:cBhvr>
                                        </p:animEffect>
                                      </p:childTnLst>
                                    </p:cTn>
                                  </p:par>
                                  <p:par>
                                    <p:cTn id="66" presetID="22" presetClass="entr" presetSubtype="4" fill="hold" grpId="0" nodeType="withEffect">
                                      <p:stCondLst>
                                        <p:cond delay="100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par>
                                    <p:cTn id="69" presetID="22" presetClass="entr" presetSubtype="8" fill="hold" grpId="0" nodeType="withEffect">
                                      <p:stCondLst>
                                        <p:cond delay="1000"/>
                                      </p:stCondLst>
                                      <p:childTnLst>
                                        <p:set>
                                          <p:cBhvr>
                                            <p:cTn id="70" dur="1" fill="hold">
                                              <p:stCondLst>
                                                <p:cond delay="0"/>
                                              </p:stCondLst>
                                            </p:cTn>
                                            <p:tgtEl>
                                              <p:spTgt spid="34"/>
                                            </p:tgtEl>
                                            <p:attrNameLst>
                                              <p:attrName>style.visibility</p:attrName>
                                            </p:attrNameLst>
                                          </p:cBhvr>
                                          <p:to>
                                            <p:strVal val="visible"/>
                                          </p:to>
                                        </p:set>
                                        <p:animEffect transition="in" filter="wipe(left)">
                                          <p:cBhvr>
                                            <p:cTn id="71" dur="500"/>
                                            <p:tgtEl>
                                              <p:spTgt spid="34"/>
                                            </p:tgtEl>
                                          </p:cBhvr>
                                        </p:animEffect>
                                      </p:childTnLst>
                                    </p:cTn>
                                  </p:par>
                                  <p:par>
                                    <p:cTn id="72" presetID="22" presetClass="entr" presetSubtype="4" fill="hold" grpId="0" nodeType="withEffect">
                                      <p:stCondLst>
                                        <p:cond delay="1000"/>
                                      </p:stCondLst>
                                      <p:childTnLst>
                                        <p:set>
                                          <p:cBhvr>
                                            <p:cTn id="73" dur="1" fill="hold">
                                              <p:stCondLst>
                                                <p:cond delay="0"/>
                                              </p:stCondLst>
                                            </p:cTn>
                                            <p:tgtEl>
                                              <p:spTgt spid="32"/>
                                            </p:tgtEl>
                                            <p:attrNameLst>
                                              <p:attrName>style.visibility</p:attrName>
                                            </p:attrNameLst>
                                          </p:cBhvr>
                                          <p:to>
                                            <p:strVal val="visible"/>
                                          </p:to>
                                        </p:set>
                                        <p:animEffect transition="in" filter="wipe(down)">
                                          <p:cBhvr>
                                            <p:cTn id="74" dur="500"/>
                                            <p:tgtEl>
                                              <p:spTgt spid="32"/>
                                            </p:tgtEl>
                                          </p:cBhvr>
                                        </p:animEffect>
                                      </p:childTnLst>
                                    </p:cTn>
                                  </p:par>
                                  <p:par>
                                    <p:cTn id="75" presetID="22" presetClass="entr" presetSubtype="8" fill="hold" grpId="0" nodeType="withEffect">
                                      <p:stCondLst>
                                        <p:cond delay="1000"/>
                                      </p:stCondLst>
                                      <p:childTnLst>
                                        <p:set>
                                          <p:cBhvr>
                                            <p:cTn id="76" dur="1" fill="hold">
                                              <p:stCondLst>
                                                <p:cond delay="0"/>
                                              </p:stCondLst>
                                            </p:cTn>
                                            <p:tgtEl>
                                              <p:spTgt spid="33"/>
                                            </p:tgtEl>
                                            <p:attrNameLst>
                                              <p:attrName>style.visibility</p:attrName>
                                            </p:attrNameLst>
                                          </p:cBhvr>
                                          <p:to>
                                            <p:strVal val="visible"/>
                                          </p:to>
                                        </p:set>
                                        <p:animEffect transition="in" filter="wipe(left)">
                                          <p:cBhvr>
                                            <p:cTn id="77" dur="500"/>
                                            <p:tgtEl>
                                              <p:spTgt spid="33"/>
                                            </p:tgtEl>
                                          </p:cBhvr>
                                        </p:animEffect>
                                      </p:childTnLst>
                                    </p:cTn>
                                  </p:par>
                                  <p:par>
                                    <p:cTn id="78" presetID="22" presetClass="entr" presetSubtype="2"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wipe(righ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fade">
                                          <p:cBhvr>
                                            <p:cTn id="83" dur="500"/>
                                            <p:tgtEl>
                                              <p:spTgt spid="46"/>
                                            </p:tgtEl>
                                          </p:cBhvr>
                                        </p:animEffect>
                                      </p:childTnLst>
                                    </p:cTn>
                                  </p:par>
                                  <p:par>
                                    <p:cTn id="84" presetID="10" presetClass="entr" presetSubtype="0" fill="hold" grpId="0" nodeType="withEffect">
                                      <p:stCondLst>
                                        <p:cond delay="100"/>
                                      </p:stCondLst>
                                      <p:childTnLst>
                                        <p:set>
                                          <p:cBhvr>
                                            <p:cTn id="85" dur="1" fill="hold">
                                              <p:stCondLst>
                                                <p:cond delay="0"/>
                                              </p:stCondLst>
                                            </p:cTn>
                                            <p:tgtEl>
                                              <p:spTgt spid="55"/>
                                            </p:tgtEl>
                                            <p:attrNameLst>
                                              <p:attrName>style.visibility</p:attrName>
                                            </p:attrNameLst>
                                          </p:cBhvr>
                                          <p:to>
                                            <p:strVal val="visible"/>
                                          </p:to>
                                        </p:set>
                                        <p:animEffect transition="in" filter="fade">
                                          <p:cBhvr>
                                            <p:cTn id="86" dur="500"/>
                                            <p:tgtEl>
                                              <p:spTgt spid="55"/>
                                            </p:tgtEl>
                                          </p:cBhvr>
                                        </p:animEffect>
                                      </p:childTnLst>
                                    </p:cTn>
                                  </p:par>
                                  <p:par>
                                    <p:cTn id="87" presetID="10" presetClass="entr" presetSubtype="0" fill="hold" grpId="0" nodeType="withEffect">
                                      <p:stCondLst>
                                        <p:cond delay="15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par>
                                    <p:cTn id="90" presetID="10" presetClass="entr" presetSubtype="0" fill="hold" grpId="0" nodeType="withEffect">
                                      <p:stCondLst>
                                        <p:cond delay="10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500"/>
                                            <p:tgtEl>
                                              <p:spTgt spid="49"/>
                                            </p:tgtEl>
                                          </p:cBhvr>
                                        </p:animEffect>
                                      </p:childTnLst>
                                    </p:cTn>
                                  </p:par>
                                  <p:par>
                                    <p:cTn id="93" presetID="10" presetClass="entr" presetSubtype="0" fill="hold" grpId="0" nodeType="withEffect">
                                      <p:stCondLst>
                                        <p:cond delay="150"/>
                                      </p:stCondLst>
                                      <p:childTnLst>
                                        <p:set>
                                          <p:cBhvr>
                                            <p:cTn id="94" dur="1" fill="hold">
                                              <p:stCondLst>
                                                <p:cond delay="0"/>
                                              </p:stCondLst>
                                            </p:cTn>
                                            <p:tgtEl>
                                              <p:spTgt spid="51"/>
                                            </p:tgtEl>
                                            <p:attrNameLst>
                                              <p:attrName>style.visibility</p:attrName>
                                            </p:attrNameLst>
                                          </p:cBhvr>
                                          <p:to>
                                            <p:strVal val="visible"/>
                                          </p:to>
                                        </p:set>
                                        <p:animEffect transition="in" filter="fade">
                                          <p:cBhvr>
                                            <p:cTn id="95" dur="500"/>
                                            <p:tgtEl>
                                              <p:spTgt spid="51"/>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47"/>
                                            </p:tgtEl>
                                            <p:attrNameLst>
                                              <p:attrName>style.visibility</p:attrName>
                                            </p:attrNameLst>
                                          </p:cBhvr>
                                          <p:to>
                                            <p:strVal val="visible"/>
                                          </p:to>
                                        </p:set>
                                        <p:animEffect transition="in" filter="fade">
                                          <p:cBhvr>
                                            <p:cTn id="98" dur="500"/>
                                            <p:tgtEl>
                                              <p:spTgt spid="47"/>
                                            </p:tgtEl>
                                          </p:cBhvr>
                                        </p:animEffect>
                                      </p:childTnLst>
                                    </p:cTn>
                                  </p:par>
                                  <p:par>
                                    <p:cTn id="99" presetID="10" presetClass="entr" presetSubtype="0" fill="hold" grpId="0" nodeType="withEffect">
                                      <p:stCondLst>
                                        <p:cond delay="150"/>
                                      </p:stCondLst>
                                      <p:childTnLst>
                                        <p:set>
                                          <p:cBhvr>
                                            <p:cTn id="100" dur="1" fill="hold">
                                              <p:stCondLst>
                                                <p:cond delay="0"/>
                                              </p:stCondLst>
                                            </p:cTn>
                                            <p:tgtEl>
                                              <p:spTgt spid="52"/>
                                            </p:tgtEl>
                                            <p:attrNameLst>
                                              <p:attrName>style.visibility</p:attrName>
                                            </p:attrNameLst>
                                          </p:cBhvr>
                                          <p:to>
                                            <p:strVal val="visible"/>
                                          </p:to>
                                        </p:set>
                                        <p:animEffect transition="in" filter="fade">
                                          <p:cBhvr>
                                            <p:cTn id="101" dur="500"/>
                                            <p:tgtEl>
                                              <p:spTgt spid="52"/>
                                            </p:tgtEl>
                                          </p:cBhvr>
                                        </p:animEffect>
                                      </p:childTnLst>
                                    </p:cTn>
                                  </p:par>
                                  <p:par>
                                    <p:cTn id="102" presetID="10" presetClass="entr" presetSubtype="0" fill="hold" grpId="0" nodeType="withEffect">
                                      <p:stCondLst>
                                        <p:cond delay="10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500"/>
                                            <p:tgtEl>
                                              <p:spTgt spid="53"/>
                                            </p:tgtEl>
                                          </p:cBhvr>
                                        </p:animEffect>
                                      </p:childTnLst>
                                    </p:cTn>
                                  </p:par>
                                  <p:par>
                                    <p:cTn id="105" presetID="53" presetClass="entr" presetSubtype="16" fill="hold" grpId="0" nodeType="withEffect">
                                      <p:stCondLst>
                                        <p:cond delay="500"/>
                                      </p:stCondLst>
                                      <p:childTnLst>
                                        <p:set>
                                          <p:cBhvr>
                                            <p:cTn id="106" dur="1" fill="hold">
                                              <p:stCondLst>
                                                <p:cond delay="0"/>
                                              </p:stCondLst>
                                            </p:cTn>
                                            <p:tgtEl>
                                              <p:spTgt spid="67"/>
                                            </p:tgtEl>
                                            <p:attrNameLst>
                                              <p:attrName>style.visibility</p:attrName>
                                            </p:attrNameLst>
                                          </p:cBhvr>
                                          <p:to>
                                            <p:strVal val="visible"/>
                                          </p:to>
                                        </p:set>
                                        <p:anim calcmode="lin" valueType="num">
                                          <p:cBhvr>
                                            <p:cTn id="107" dur="500" fill="hold"/>
                                            <p:tgtEl>
                                              <p:spTgt spid="67"/>
                                            </p:tgtEl>
                                            <p:attrNameLst>
                                              <p:attrName>ppt_w</p:attrName>
                                            </p:attrNameLst>
                                          </p:cBhvr>
                                          <p:tavLst>
                                            <p:tav tm="0">
                                              <p:val>
                                                <p:fltVal val="0"/>
                                              </p:val>
                                            </p:tav>
                                            <p:tav tm="100000">
                                              <p:val>
                                                <p:strVal val="#ppt_w"/>
                                              </p:val>
                                            </p:tav>
                                          </p:tavLst>
                                        </p:anim>
                                        <p:anim calcmode="lin" valueType="num">
                                          <p:cBhvr>
                                            <p:cTn id="108" dur="500" fill="hold"/>
                                            <p:tgtEl>
                                              <p:spTgt spid="67"/>
                                            </p:tgtEl>
                                            <p:attrNameLst>
                                              <p:attrName>ppt_h</p:attrName>
                                            </p:attrNameLst>
                                          </p:cBhvr>
                                          <p:tavLst>
                                            <p:tav tm="0">
                                              <p:val>
                                                <p:fltVal val="0"/>
                                              </p:val>
                                            </p:tav>
                                            <p:tav tm="100000">
                                              <p:val>
                                                <p:strVal val="#ppt_h"/>
                                              </p:val>
                                            </p:tav>
                                          </p:tavLst>
                                        </p:anim>
                                        <p:animEffect transition="in" filter="fade">
                                          <p:cBhvr>
                                            <p:cTn id="109" dur="500"/>
                                            <p:tgtEl>
                                              <p:spTgt spid="67"/>
                                            </p:tgtEl>
                                          </p:cBhvr>
                                        </p:animEffect>
                                      </p:childTnLst>
                                    </p:cTn>
                                  </p:par>
                                  <p:par>
                                    <p:cTn id="110" presetID="53" presetClass="entr" presetSubtype="16" fill="hold" grpId="0" nodeType="withEffect">
                                      <p:stCondLst>
                                        <p:cond delay="600"/>
                                      </p:stCondLst>
                                      <p:childTnLst>
                                        <p:set>
                                          <p:cBhvr>
                                            <p:cTn id="111" dur="1" fill="hold">
                                              <p:stCondLst>
                                                <p:cond delay="0"/>
                                              </p:stCondLst>
                                            </p:cTn>
                                            <p:tgtEl>
                                              <p:spTgt spid="65"/>
                                            </p:tgtEl>
                                            <p:attrNameLst>
                                              <p:attrName>style.visibility</p:attrName>
                                            </p:attrNameLst>
                                          </p:cBhvr>
                                          <p:to>
                                            <p:strVal val="visible"/>
                                          </p:to>
                                        </p:set>
                                        <p:anim calcmode="lin" valueType="num">
                                          <p:cBhvr>
                                            <p:cTn id="112" dur="500" fill="hold"/>
                                            <p:tgtEl>
                                              <p:spTgt spid="65"/>
                                            </p:tgtEl>
                                            <p:attrNameLst>
                                              <p:attrName>ppt_w</p:attrName>
                                            </p:attrNameLst>
                                          </p:cBhvr>
                                          <p:tavLst>
                                            <p:tav tm="0">
                                              <p:val>
                                                <p:fltVal val="0"/>
                                              </p:val>
                                            </p:tav>
                                            <p:tav tm="100000">
                                              <p:val>
                                                <p:strVal val="#ppt_w"/>
                                              </p:val>
                                            </p:tav>
                                          </p:tavLst>
                                        </p:anim>
                                        <p:anim calcmode="lin" valueType="num">
                                          <p:cBhvr>
                                            <p:cTn id="113" dur="500" fill="hold"/>
                                            <p:tgtEl>
                                              <p:spTgt spid="65"/>
                                            </p:tgtEl>
                                            <p:attrNameLst>
                                              <p:attrName>ppt_h</p:attrName>
                                            </p:attrNameLst>
                                          </p:cBhvr>
                                          <p:tavLst>
                                            <p:tav tm="0">
                                              <p:val>
                                                <p:fltVal val="0"/>
                                              </p:val>
                                            </p:tav>
                                            <p:tav tm="100000">
                                              <p:val>
                                                <p:strVal val="#ppt_h"/>
                                              </p:val>
                                            </p:tav>
                                          </p:tavLst>
                                        </p:anim>
                                        <p:animEffect transition="in" filter="fade">
                                          <p:cBhvr>
                                            <p:cTn id="114" dur="500"/>
                                            <p:tgtEl>
                                              <p:spTgt spid="65"/>
                                            </p:tgtEl>
                                          </p:cBhvr>
                                        </p:animEffect>
                                      </p:childTnLst>
                                    </p:cTn>
                                  </p:par>
                                  <p:par>
                                    <p:cTn id="115" presetID="53" presetClass="entr" presetSubtype="16" fill="hold" grpId="0" nodeType="withEffect">
                                      <p:stCondLst>
                                        <p:cond delay="500"/>
                                      </p:stCondLst>
                                      <p:childTnLst>
                                        <p:set>
                                          <p:cBhvr>
                                            <p:cTn id="116" dur="1" fill="hold">
                                              <p:stCondLst>
                                                <p:cond delay="0"/>
                                              </p:stCondLst>
                                            </p:cTn>
                                            <p:tgtEl>
                                              <p:spTgt spid="64"/>
                                            </p:tgtEl>
                                            <p:attrNameLst>
                                              <p:attrName>style.visibility</p:attrName>
                                            </p:attrNameLst>
                                          </p:cBhvr>
                                          <p:to>
                                            <p:strVal val="visible"/>
                                          </p:to>
                                        </p:set>
                                        <p:anim calcmode="lin" valueType="num">
                                          <p:cBhvr>
                                            <p:cTn id="117" dur="500" fill="hold"/>
                                            <p:tgtEl>
                                              <p:spTgt spid="64"/>
                                            </p:tgtEl>
                                            <p:attrNameLst>
                                              <p:attrName>ppt_w</p:attrName>
                                            </p:attrNameLst>
                                          </p:cBhvr>
                                          <p:tavLst>
                                            <p:tav tm="0">
                                              <p:val>
                                                <p:fltVal val="0"/>
                                              </p:val>
                                            </p:tav>
                                            <p:tav tm="100000">
                                              <p:val>
                                                <p:strVal val="#ppt_w"/>
                                              </p:val>
                                            </p:tav>
                                          </p:tavLst>
                                        </p:anim>
                                        <p:anim calcmode="lin" valueType="num">
                                          <p:cBhvr>
                                            <p:cTn id="118" dur="500" fill="hold"/>
                                            <p:tgtEl>
                                              <p:spTgt spid="64"/>
                                            </p:tgtEl>
                                            <p:attrNameLst>
                                              <p:attrName>ppt_h</p:attrName>
                                            </p:attrNameLst>
                                          </p:cBhvr>
                                          <p:tavLst>
                                            <p:tav tm="0">
                                              <p:val>
                                                <p:fltVal val="0"/>
                                              </p:val>
                                            </p:tav>
                                            <p:tav tm="100000">
                                              <p:val>
                                                <p:strVal val="#ppt_h"/>
                                              </p:val>
                                            </p:tav>
                                          </p:tavLst>
                                        </p:anim>
                                        <p:animEffect transition="in" filter="fade">
                                          <p:cBhvr>
                                            <p:cTn id="119" dur="500"/>
                                            <p:tgtEl>
                                              <p:spTgt spid="64"/>
                                            </p:tgtEl>
                                          </p:cBhvr>
                                        </p:animEffect>
                                      </p:childTnLst>
                                    </p:cTn>
                                  </p:par>
                                  <p:par>
                                    <p:cTn id="120" presetID="53" presetClass="entr" presetSubtype="16" fill="hold" grpId="0" nodeType="withEffect">
                                      <p:stCondLst>
                                        <p:cond delay="600"/>
                                      </p:stCondLst>
                                      <p:childTnLst>
                                        <p:set>
                                          <p:cBhvr>
                                            <p:cTn id="121" dur="1" fill="hold">
                                              <p:stCondLst>
                                                <p:cond delay="0"/>
                                              </p:stCondLst>
                                            </p:cTn>
                                            <p:tgtEl>
                                              <p:spTgt spid="66"/>
                                            </p:tgtEl>
                                            <p:attrNameLst>
                                              <p:attrName>style.visibility</p:attrName>
                                            </p:attrNameLst>
                                          </p:cBhvr>
                                          <p:to>
                                            <p:strVal val="visible"/>
                                          </p:to>
                                        </p:set>
                                        <p:anim calcmode="lin" valueType="num">
                                          <p:cBhvr>
                                            <p:cTn id="122" dur="500" fill="hold"/>
                                            <p:tgtEl>
                                              <p:spTgt spid="66"/>
                                            </p:tgtEl>
                                            <p:attrNameLst>
                                              <p:attrName>ppt_w</p:attrName>
                                            </p:attrNameLst>
                                          </p:cBhvr>
                                          <p:tavLst>
                                            <p:tav tm="0">
                                              <p:val>
                                                <p:fltVal val="0"/>
                                              </p:val>
                                            </p:tav>
                                            <p:tav tm="100000">
                                              <p:val>
                                                <p:strVal val="#ppt_w"/>
                                              </p:val>
                                            </p:tav>
                                          </p:tavLst>
                                        </p:anim>
                                        <p:anim calcmode="lin" valueType="num">
                                          <p:cBhvr>
                                            <p:cTn id="123" dur="500" fill="hold"/>
                                            <p:tgtEl>
                                              <p:spTgt spid="66"/>
                                            </p:tgtEl>
                                            <p:attrNameLst>
                                              <p:attrName>ppt_h</p:attrName>
                                            </p:attrNameLst>
                                          </p:cBhvr>
                                          <p:tavLst>
                                            <p:tav tm="0">
                                              <p:val>
                                                <p:fltVal val="0"/>
                                              </p:val>
                                            </p:tav>
                                            <p:tav tm="100000">
                                              <p:val>
                                                <p:strVal val="#ppt_h"/>
                                              </p:val>
                                            </p:tav>
                                          </p:tavLst>
                                        </p:anim>
                                        <p:animEffect transition="in" filter="fade">
                                          <p:cBhvr>
                                            <p:cTn id="124" dur="500"/>
                                            <p:tgtEl>
                                              <p:spTgt spid="66"/>
                                            </p:tgtEl>
                                          </p:cBhvr>
                                        </p:animEffect>
                                      </p:childTnLst>
                                    </p:cTn>
                                  </p:par>
                                  <p:par>
                                    <p:cTn id="125" presetID="53" presetClass="entr" presetSubtype="16" fill="hold" grpId="0" nodeType="withEffect">
                                      <p:stCondLst>
                                        <p:cond delay="500"/>
                                      </p:stCondLst>
                                      <p:childTnLst>
                                        <p:set>
                                          <p:cBhvr>
                                            <p:cTn id="126" dur="1" fill="hold">
                                              <p:stCondLst>
                                                <p:cond delay="0"/>
                                              </p:stCondLst>
                                            </p:cTn>
                                            <p:tgtEl>
                                              <p:spTgt spid="63"/>
                                            </p:tgtEl>
                                            <p:attrNameLst>
                                              <p:attrName>style.visibility</p:attrName>
                                            </p:attrNameLst>
                                          </p:cBhvr>
                                          <p:to>
                                            <p:strVal val="visible"/>
                                          </p:to>
                                        </p:set>
                                        <p:anim calcmode="lin" valueType="num">
                                          <p:cBhvr>
                                            <p:cTn id="127" dur="500" fill="hold"/>
                                            <p:tgtEl>
                                              <p:spTgt spid="63"/>
                                            </p:tgtEl>
                                            <p:attrNameLst>
                                              <p:attrName>ppt_w</p:attrName>
                                            </p:attrNameLst>
                                          </p:cBhvr>
                                          <p:tavLst>
                                            <p:tav tm="0">
                                              <p:val>
                                                <p:fltVal val="0"/>
                                              </p:val>
                                            </p:tav>
                                            <p:tav tm="100000">
                                              <p:val>
                                                <p:strVal val="#ppt_w"/>
                                              </p:val>
                                            </p:tav>
                                          </p:tavLst>
                                        </p:anim>
                                        <p:anim calcmode="lin" valueType="num">
                                          <p:cBhvr>
                                            <p:cTn id="128" dur="500" fill="hold"/>
                                            <p:tgtEl>
                                              <p:spTgt spid="63"/>
                                            </p:tgtEl>
                                            <p:attrNameLst>
                                              <p:attrName>ppt_h</p:attrName>
                                            </p:attrNameLst>
                                          </p:cBhvr>
                                          <p:tavLst>
                                            <p:tav tm="0">
                                              <p:val>
                                                <p:fltVal val="0"/>
                                              </p:val>
                                            </p:tav>
                                            <p:tav tm="100000">
                                              <p:val>
                                                <p:strVal val="#ppt_h"/>
                                              </p:val>
                                            </p:tav>
                                          </p:tavLst>
                                        </p:anim>
                                        <p:animEffect transition="in" filter="fade">
                                          <p:cBhvr>
                                            <p:cTn id="129" dur="500"/>
                                            <p:tgtEl>
                                              <p:spTgt spid="63"/>
                                            </p:tgtEl>
                                          </p:cBhvr>
                                        </p:animEffect>
                                      </p:childTnLst>
                                    </p:cTn>
                                  </p:par>
                                  <p:par>
                                    <p:cTn id="130" presetID="53" presetClass="entr" presetSubtype="16" fill="hold" grpId="0" nodeType="withEffect">
                                      <p:stCondLst>
                                        <p:cond delay="600"/>
                                      </p:stCondLst>
                                      <p:childTnLst>
                                        <p:set>
                                          <p:cBhvr>
                                            <p:cTn id="131" dur="1" fill="hold">
                                              <p:stCondLst>
                                                <p:cond delay="0"/>
                                              </p:stCondLst>
                                            </p:cTn>
                                            <p:tgtEl>
                                              <p:spTgt spid="62"/>
                                            </p:tgtEl>
                                            <p:attrNameLst>
                                              <p:attrName>style.visibility</p:attrName>
                                            </p:attrNameLst>
                                          </p:cBhvr>
                                          <p:to>
                                            <p:strVal val="visible"/>
                                          </p:to>
                                        </p:set>
                                        <p:anim calcmode="lin" valueType="num">
                                          <p:cBhvr>
                                            <p:cTn id="132" dur="500" fill="hold"/>
                                            <p:tgtEl>
                                              <p:spTgt spid="62"/>
                                            </p:tgtEl>
                                            <p:attrNameLst>
                                              <p:attrName>ppt_w</p:attrName>
                                            </p:attrNameLst>
                                          </p:cBhvr>
                                          <p:tavLst>
                                            <p:tav tm="0">
                                              <p:val>
                                                <p:fltVal val="0"/>
                                              </p:val>
                                            </p:tav>
                                            <p:tav tm="100000">
                                              <p:val>
                                                <p:strVal val="#ppt_w"/>
                                              </p:val>
                                            </p:tav>
                                          </p:tavLst>
                                        </p:anim>
                                        <p:anim calcmode="lin" valueType="num">
                                          <p:cBhvr>
                                            <p:cTn id="133" dur="500" fill="hold"/>
                                            <p:tgtEl>
                                              <p:spTgt spid="62"/>
                                            </p:tgtEl>
                                            <p:attrNameLst>
                                              <p:attrName>ppt_h</p:attrName>
                                            </p:attrNameLst>
                                          </p:cBhvr>
                                          <p:tavLst>
                                            <p:tav tm="0">
                                              <p:val>
                                                <p:fltVal val="0"/>
                                              </p:val>
                                            </p:tav>
                                            <p:tav tm="100000">
                                              <p:val>
                                                <p:strVal val="#ppt_h"/>
                                              </p:val>
                                            </p:tav>
                                          </p:tavLst>
                                        </p:anim>
                                        <p:animEffect transition="in" filter="fade">
                                          <p:cBhvr>
                                            <p:cTn id="134" dur="500"/>
                                            <p:tgtEl>
                                              <p:spTgt spid="62"/>
                                            </p:tgtEl>
                                          </p:cBhvr>
                                        </p:animEffect>
                                      </p:childTnLst>
                                    </p:cTn>
                                  </p:par>
                                  <p:par>
                                    <p:cTn id="135" presetID="22" presetClass="entr" presetSubtype="1" fill="hold" grpId="0" nodeType="withEffect">
                                      <p:stCondLst>
                                        <p:cond delay="1000"/>
                                      </p:stCondLst>
                                      <p:childTnLst>
                                        <p:set>
                                          <p:cBhvr>
                                            <p:cTn id="136" dur="1" fill="hold">
                                              <p:stCondLst>
                                                <p:cond delay="0"/>
                                              </p:stCondLst>
                                            </p:cTn>
                                            <p:tgtEl>
                                              <p:spTgt spid="56"/>
                                            </p:tgtEl>
                                            <p:attrNameLst>
                                              <p:attrName>style.visibility</p:attrName>
                                            </p:attrNameLst>
                                          </p:cBhvr>
                                          <p:to>
                                            <p:strVal val="visible"/>
                                          </p:to>
                                        </p:set>
                                        <p:animEffect transition="in" filter="wipe(up)">
                                          <p:cBhvr>
                                            <p:cTn id="137" dur="500"/>
                                            <p:tgtEl>
                                              <p:spTgt spid="56"/>
                                            </p:tgtEl>
                                          </p:cBhvr>
                                        </p:animEffect>
                                      </p:childTnLst>
                                    </p:cTn>
                                  </p:par>
                                  <p:par>
                                    <p:cTn id="138" presetID="22" presetClass="entr" presetSubtype="1" fill="hold" grpId="0" nodeType="withEffect">
                                      <p:stCondLst>
                                        <p:cond delay="1050"/>
                                      </p:stCondLst>
                                      <p:childTnLst>
                                        <p:set>
                                          <p:cBhvr>
                                            <p:cTn id="139" dur="1" fill="hold">
                                              <p:stCondLst>
                                                <p:cond delay="0"/>
                                              </p:stCondLst>
                                            </p:cTn>
                                            <p:tgtEl>
                                              <p:spTgt spid="57"/>
                                            </p:tgtEl>
                                            <p:attrNameLst>
                                              <p:attrName>style.visibility</p:attrName>
                                            </p:attrNameLst>
                                          </p:cBhvr>
                                          <p:to>
                                            <p:strVal val="visible"/>
                                          </p:to>
                                        </p:set>
                                        <p:animEffect transition="in" filter="wipe(up)">
                                          <p:cBhvr>
                                            <p:cTn id="140" dur="500"/>
                                            <p:tgtEl>
                                              <p:spTgt spid="57"/>
                                            </p:tgtEl>
                                          </p:cBhvr>
                                        </p:animEffect>
                                      </p:childTnLst>
                                    </p:cTn>
                                  </p:par>
                                  <p:par>
                                    <p:cTn id="141" presetID="22" presetClass="entr" presetSubtype="4" fill="hold" grpId="0" nodeType="withEffect">
                                      <p:stCondLst>
                                        <p:cond delay="1000"/>
                                      </p:stCondLst>
                                      <p:childTnLst>
                                        <p:set>
                                          <p:cBhvr>
                                            <p:cTn id="142" dur="1" fill="hold">
                                              <p:stCondLst>
                                                <p:cond delay="0"/>
                                              </p:stCondLst>
                                            </p:cTn>
                                            <p:tgtEl>
                                              <p:spTgt spid="58"/>
                                            </p:tgtEl>
                                            <p:attrNameLst>
                                              <p:attrName>style.visibility</p:attrName>
                                            </p:attrNameLst>
                                          </p:cBhvr>
                                          <p:to>
                                            <p:strVal val="visible"/>
                                          </p:to>
                                        </p:set>
                                        <p:animEffect transition="in" filter="wipe(down)">
                                          <p:cBhvr>
                                            <p:cTn id="143" dur="500"/>
                                            <p:tgtEl>
                                              <p:spTgt spid="58"/>
                                            </p:tgtEl>
                                          </p:cBhvr>
                                        </p:animEffect>
                                      </p:childTnLst>
                                    </p:cTn>
                                  </p:par>
                                  <p:par>
                                    <p:cTn id="144" presetID="22" presetClass="entr" presetSubtype="1" fill="hold" grpId="0" nodeType="withEffect">
                                      <p:stCondLst>
                                        <p:cond delay="1100"/>
                                      </p:stCondLst>
                                      <p:childTnLst>
                                        <p:set>
                                          <p:cBhvr>
                                            <p:cTn id="145" dur="1" fill="hold">
                                              <p:stCondLst>
                                                <p:cond delay="0"/>
                                              </p:stCondLst>
                                            </p:cTn>
                                            <p:tgtEl>
                                              <p:spTgt spid="59"/>
                                            </p:tgtEl>
                                            <p:attrNameLst>
                                              <p:attrName>style.visibility</p:attrName>
                                            </p:attrNameLst>
                                          </p:cBhvr>
                                          <p:to>
                                            <p:strVal val="visible"/>
                                          </p:to>
                                        </p:set>
                                        <p:animEffect transition="in" filter="wipe(up)">
                                          <p:cBhvr>
                                            <p:cTn id="146" dur="500"/>
                                            <p:tgtEl>
                                              <p:spTgt spid="59"/>
                                            </p:tgtEl>
                                          </p:cBhvr>
                                        </p:animEffect>
                                      </p:childTnLst>
                                    </p:cTn>
                                  </p:par>
                                  <p:par>
                                    <p:cTn id="147" presetID="22" presetClass="entr" presetSubtype="1" fill="hold" grpId="0" nodeType="withEffect">
                                      <p:stCondLst>
                                        <p:cond delay="1000"/>
                                      </p:stCondLst>
                                      <p:childTnLst>
                                        <p:set>
                                          <p:cBhvr>
                                            <p:cTn id="148" dur="1" fill="hold">
                                              <p:stCondLst>
                                                <p:cond delay="0"/>
                                              </p:stCondLst>
                                            </p:cTn>
                                            <p:tgtEl>
                                              <p:spTgt spid="60"/>
                                            </p:tgtEl>
                                            <p:attrNameLst>
                                              <p:attrName>style.visibility</p:attrName>
                                            </p:attrNameLst>
                                          </p:cBhvr>
                                          <p:to>
                                            <p:strVal val="visible"/>
                                          </p:to>
                                        </p:set>
                                        <p:animEffect transition="in" filter="wipe(up)">
                                          <p:cBhvr>
                                            <p:cTn id="149" dur="500"/>
                                            <p:tgtEl>
                                              <p:spTgt spid="60"/>
                                            </p:tgtEl>
                                          </p:cBhvr>
                                        </p:animEffect>
                                      </p:childTnLst>
                                    </p:cTn>
                                  </p:par>
                                  <p:par>
                                    <p:cTn id="150" presetID="22" presetClass="entr" presetSubtype="2" fill="hold" grpId="0" nodeType="withEffect">
                                      <p:stCondLst>
                                        <p:cond delay="1100"/>
                                      </p:stCondLst>
                                      <p:childTnLst>
                                        <p:set>
                                          <p:cBhvr>
                                            <p:cTn id="151" dur="1" fill="hold">
                                              <p:stCondLst>
                                                <p:cond delay="0"/>
                                              </p:stCondLst>
                                            </p:cTn>
                                            <p:tgtEl>
                                              <p:spTgt spid="61"/>
                                            </p:tgtEl>
                                            <p:attrNameLst>
                                              <p:attrName>style.visibility</p:attrName>
                                            </p:attrNameLst>
                                          </p:cBhvr>
                                          <p:to>
                                            <p:strVal val="visible"/>
                                          </p:to>
                                        </p:set>
                                        <p:animEffect transition="in" filter="wipe(right)">
                                          <p:cBhvr>
                                            <p:cTn id="152" dur="500"/>
                                            <p:tgtEl>
                                              <p:spTgt spid="61"/>
                                            </p:tgtEl>
                                          </p:cBhvr>
                                        </p:animEffect>
                                      </p:childTnLst>
                                    </p:cTn>
                                  </p:par>
                                  <p:par>
                                    <p:cTn id="153" presetID="10" presetClass="entr" presetSubtype="0" fill="hold" grpId="1" nodeType="withEffect">
                                      <p:stCondLst>
                                        <p:cond delay="1100"/>
                                      </p:stCondLst>
                                      <p:childTnLst>
                                        <p:set>
                                          <p:cBhvr>
                                            <p:cTn id="154" dur="1" fill="hold">
                                              <p:stCondLst>
                                                <p:cond delay="0"/>
                                              </p:stCondLst>
                                            </p:cTn>
                                            <p:tgtEl>
                                              <p:spTgt spid="68"/>
                                            </p:tgtEl>
                                            <p:attrNameLst>
                                              <p:attrName>style.visibility</p:attrName>
                                            </p:attrNameLst>
                                          </p:cBhvr>
                                          <p:to>
                                            <p:strVal val="visible"/>
                                          </p:to>
                                        </p:set>
                                        <p:animEffect transition="in" filter="fade">
                                          <p:cBhvr>
                                            <p:cTn id="155" dur="10"/>
                                            <p:tgtEl>
                                              <p:spTgt spid="68"/>
                                            </p:tgtEl>
                                          </p:cBhvr>
                                        </p:animEffect>
                                      </p:childTnLst>
                                    </p:cTn>
                                  </p:par>
                                  <p:par>
                                    <p:cTn id="156" presetID="42" presetClass="path" presetSubtype="0" accel="50000" fill="hold" grpId="0" nodeType="withEffect" p14:presetBounceEnd="25000">
                                      <p:stCondLst>
                                        <p:cond delay="1100"/>
                                      </p:stCondLst>
                                      <p:childTnLst>
                                        <p:animMotion origin="layout" path="M -8.33333E-7 4.19753E-6 L 0.08108 -0.12439 " pathEditMode="relative" rAng="0" ptsTypes="AA" p14:bounceEnd="25000">
                                          <p:cBhvr>
                                            <p:cTn id="157" dur="1000" spd="-100000" fill="hold"/>
                                            <p:tgtEl>
                                              <p:spTgt spid="68"/>
                                            </p:tgtEl>
                                            <p:attrNameLst>
                                              <p:attrName>ppt_x</p:attrName>
                                              <p:attrName>ppt_y</p:attrName>
                                            </p:attrNameLst>
                                          </p:cBhvr>
                                          <p:rCtr x="4045" y="-6235"/>
                                        </p:animMotion>
                                      </p:childTnLst>
                                    </p:cTn>
                                  </p:par>
                                  <p:par>
                                    <p:cTn id="158" presetID="10" presetClass="entr" presetSubtype="0" fill="hold" grpId="0" nodeType="withEffect">
                                      <p:stCondLst>
                                        <p:cond delay="1500"/>
                                      </p:stCondLst>
                                      <p:childTnLst>
                                        <p:set>
                                          <p:cBhvr>
                                            <p:cTn id="159" dur="1" fill="hold">
                                              <p:stCondLst>
                                                <p:cond delay="0"/>
                                              </p:stCondLst>
                                            </p:cTn>
                                            <p:tgtEl>
                                              <p:spTgt spid="44"/>
                                            </p:tgtEl>
                                            <p:attrNameLst>
                                              <p:attrName>style.visibility</p:attrName>
                                            </p:attrNameLst>
                                          </p:cBhvr>
                                          <p:to>
                                            <p:strVal val="visible"/>
                                          </p:to>
                                        </p:set>
                                        <p:animEffect transition="in" filter="fade">
                                          <p:cBhvr>
                                            <p:cTn id="160" dur="10"/>
                                            <p:tgtEl>
                                              <p:spTgt spid="44"/>
                                            </p:tgtEl>
                                          </p:cBhvr>
                                        </p:animEffect>
                                      </p:childTnLst>
                                    </p:cTn>
                                  </p:par>
                                  <p:par>
                                    <p:cTn id="161" presetID="42" presetClass="path" presetSubtype="0" accel="50000" fill="hold" grpId="1" nodeType="withEffect" p14:presetBounceEnd="25000">
                                      <p:stCondLst>
                                        <p:cond delay="1500"/>
                                      </p:stCondLst>
                                      <p:childTnLst>
                                        <p:animMotion origin="layout" path="M 3.61111E-6 3.95062E-6 L -0.23629 0.34876 " pathEditMode="relative" rAng="0" ptsTypes="AA" p14:bounceEnd="25000">
                                          <p:cBhvr>
                                            <p:cTn id="162" dur="1000" spd="-100000" fill="hold"/>
                                            <p:tgtEl>
                                              <p:spTgt spid="44"/>
                                            </p:tgtEl>
                                            <p:attrNameLst>
                                              <p:attrName>ppt_x</p:attrName>
                                              <p:attrName>ppt_y</p:attrName>
                                            </p:attrNameLst>
                                          </p:cBhvr>
                                          <p:rCtr x="-11806" y="17438"/>
                                        </p:animMotion>
                                      </p:childTnLst>
                                    </p:cTn>
                                  </p:par>
                                  <p:par>
                                    <p:cTn id="163" presetID="10" presetClass="entr" presetSubtype="0" fill="hold" grpId="0" nodeType="withEffect">
                                      <p:stCondLst>
                                        <p:cond delay="1000"/>
                                      </p:stCondLst>
                                      <p:childTnLst>
                                        <p:set>
                                          <p:cBhvr>
                                            <p:cTn id="164" dur="1" fill="hold">
                                              <p:stCondLst>
                                                <p:cond delay="0"/>
                                              </p:stCondLst>
                                            </p:cTn>
                                            <p:tgtEl>
                                              <p:spTgt spid="43"/>
                                            </p:tgtEl>
                                            <p:attrNameLst>
                                              <p:attrName>style.visibility</p:attrName>
                                            </p:attrNameLst>
                                          </p:cBhvr>
                                          <p:to>
                                            <p:strVal val="visible"/>
                                          </p:to>
                                        </p:set>
                                        <p:animEffect transition="in" filter="fade">
                                          <p:cBhvr>
                                            <p:cTn id="165" dur="10"/>
                                            <p:tgtEl>
                                              <p:spTgt spid="43"/>
                                            </p:tgtEl>
                                          </p:cBhvr>
                                        </p:animEffect>
                                      </p:childTnLst>
                                    </p:cTn>
                                  </p:par>
                                  <p:par>
                                    <p:cTn id="166" presetID="42" presetClass="path" presetSubtype="0" accel="50000" fill="hold" grpId="1" nodeType="withEffect" p14:presetBounceEnd="25000">
                                      <p:stCondLst>
                                        <p:cond delay="1000"/>
                                      </p:stCondLst>
                                      <p:childTnLst>
                                        <p:animMotion origin="layout" path="M 2.77556E-17 -2.34568E-6 L -0.20313 0.29969 " pathEditMode="relative" rAng="0" ptsTypes="AA" p14:bounceEnd="25000">
                                          <p:cBhvr>
                                            <p:cTn id="167" dur="1000" spd="-100000" fill="hold"/>
                                            <p:tgtEl>
                                              <p:spTgt spid="43"/>
                                            </p:tgtEl>
                                            <p:attrNameLst>
                                              <p:attrName>ppt_x</p:attrName>
                                              <p:attrName>ppt_y</p:attrName>
                                            </p:attrNameLst>
                                          </p:cBhvr>
                                          <p:rCtr x="-10156" y="14969"/>
                                        </p:animMotion>
                                      </p:childTnLst>
                                    </p:cTn>
                                  </p:par>
                                  <p:par>
                                    <p:cTn id="168" presetID="10" presetClass="entr" presetSubtype="0" fill="hold" grpId="0" nodeType="withEffect">
                                      <p:stCondLst>
                                        <p:cond delay="1250"/>
                                      </p:stCondLst>
                                      <p:childTnLst>
                                        <p:set>
                                          <p:cBhvr>
                                            <p:cTn id="169" dur="1" fill="hold">
                                              <p:stCondLst>
                                                <p:cond delay="0"/>
                                              </p:stCondLst>
                                            </p:cTn>
                                            <p:tgtEl>
                                              <p:spTgt spid="45"/>
                                            </p:tgtEl>
                                            <p:attrNameLst>
                                              <p:attrName>style.visibility</p:attrName>
                                            </p:attrNameLst>
                                          </p:cBhvr>
                                          <p:to>
                                            <p:strVal val="visible"/>
                                          </p:to>
                                        </p:set>
                                        <p:animEffect transition="in" filter="fade">
                                          <p:cBhvr>
                                            <p:cTn id="170" dur="10"/>
                                            <p:tgtEl>
                                              <p:spTgt spid="45"/>
                                            </p:tgtEl>
                                          </p:cBhvr>
                                        </p:animEffect>
                                      </p:childTnLst>
                                    </p:cTn>
                                  </p:par>
                                  <p:par>
                                    <p:cTn id="171" presetID="42" presetClass="path" presetSubtype="0" accel="50000" fill="hold" grpId="1" nodeType="withEffect" p14:presetBounceEnd="25000">
                                      <p:stCondLst>
                                        <p:cond delay="1250"/>
                                      </p:stCondLst>
                                      <p:childTnLst>
                                        <p:animMotion origin="layout" path="M 1.11111E-6 -3.82716E-6 L -0.16389 0.24692 " pathEditMode="relative" rAng="0" ptsTypes="AA" p14:bounceEnd="25000">
                                          <p:cBhvr>
                                            <p:cTn id="172" dur="1000" spd="-100000" fill="hold"/>
                                            <p:tgtEl>
                                              <p:spTgt spid="45"/>
                                            </p:tgtEl>
                                            <p:attrNameLst>
                                              <p:attrName>ppt_x</p:attrName>
                                              <p:attrName>ppt_y</p:attrName>
                                            </p:attrNameLst>
                                          </p:cBhvr>
                                          <p:rCtr x="-8194" y="12346"/>
                                        </p:animMotion>
                                      </p:childTnLst>
                                    </p:cTn>
                                  </p:par>
                                  <p:par>
                                    <p:cTn id="173" presetID="1" presetClass="entr" presetSubtype="0" fill="hold" grpId="2" nodeType="withEffect">
                                      <p:stCondLst>
                                        <p:cond delay="1500"/>
                                      </p:stCondLst>
                                      <p:childTnLst>
                                        <p:set>
                                          <p:cBhvr>
                                            <p:cTn id="174" dur="1" fill="hold">
                                              <p:stCondLst>
                                                <p:cond delay="0"/>
                                              </p:stCondLst>
                                            </p:cTn>
                                            <p:tgtEl>
                                              <p:spTgt spid="71"/>
                                            </p:tgtEl>
                                            <p:attrNameLst>
                                              <p:attrName>style.visibility</p:attrName>
                                            </p:attrNameLst>
                                          </p:cBhvr>
                                          <p:to>
                                            <p:strVal val="visible"/>
                                          </p:to>
                                        </p:set>
                                      </p:childTnLst>
                                    </p:cTn>
                                  </p:par>
                                  <p:par>
                                    <p:cTn id="175" presetID="42" presetClass="path" presetSubtype="0" decel="100000" fill="hold" grpId="0" nodeType="withEffect">
                                      <p:stCondLst>
                                        <p:cond delay="1500"/>
                                      </p:stCondLst>
                                      <p:childTnLst>
                                        <p:animMotion origin="layout" path="M 1.94444E-6 -1.23457E-7 L 0.5559 -0.21636 " pathEditMode="relative" rAng="0" ptsTypes="AA">
                                          <p:cBhvr>
                                            <p:cTn id="176" dur="3750" spd="-100000" fill="hold"/>
                                            <p:tgtEl>
                                              <p:spTgt spid="71"/>
                                            </p:tgtEl>
                                            <p:attrNameLst>
                                              <p:attrName>ppt_x</p:attrName>
                                              <p:attrName>ppt_y</p:attrName>
                                            </p:attrNameLst>
                                          </p:cBhvr>
                                          <p:rCtr x="27795" y="-10833"/>
                                        </p:animMotion>
                                      </p:childTnLst>
                                    </p:cTn>
                                  </p:par>
                                  <p:par>
                                    <p:cTn id="177" presetID="8" presetClass="emph" presetSubtype="0" fill="hold" grpId="1" nodeType="withEffect">
                                      <p:stCondLst>
                                        <p:cond delay="1500"/>
                                      </p:stCondLst>
                                      <p:childTnLst>
                                        <p:animRot by="43200000">
                                          <p:cBhvr>
                                            <p:cTn id="178" dur="3750" fill="hold"/>
                                            <p:tgtEl>
                                              <p:spTgt spid="71"/>
                                            </p:tgtEl>
                                            <p:attrNameLst>
                                              <p:attrName>r</p:attrName>
                                            </p:attrNameLst>
                                          </p:cBhvr>
                                        </p:animRot>
                                      </p:childTnLst>
                                    </p:cTn>
                                  </p:par>
                                  <p:par>
                                    <p:cTn id="179" presetID="1" presetClass="entr" presetSubtype="0" fill="hold" grpId="2" nodeType="withEffect">
                                      <p:stCondLst>
                                        <p:cond delay="1250"/>
                                      </p:stCondLst>
                                      <p:childTnLst>
                                        <p:set>
                                          <p:cBhvr>
                                            <p:cTn id="180" dur="1" fill="hold">
                                              <p:stCondLst>
                                                <p:cond delay="0"/>
                                              </p:stCondLst>
                                            </p:cTn>
                                            <p:tgtEl>
                                              <p:spTgt spid="72"/>
                                            </p:tgtEl>
                                            <p:attrNameLst>
                                              <p:attrName>style.visibility</p:attrName>
                                            </p:attrNameLst>
                                          </p:cBhvr>
                                          <p:to>
                                            <p:strVal val="visible"/>
                                          </p:to>
                                        </p:set>
                                      </p:childTnLst>
                                    </p:cTn>
                                  </p:par>
                                  <p:par>
                                    <p:cTn id="181" presetID="42" presetClass="path" presetSubtype="0" decel="100000" fill="hold" grpId="0" nodeType="withEffect">
                                      <p:stCondLst>
                                        <p:cond delay="1250"/>
                                      </p:stCondLst>
                                      <p:childTnLst>
                                        <p:animMotion origin="layout" path="M 5E-6 4.19753E-6 L 0.34115 -0.67099 " pathEditMode="relative" rAng="0" ptsTypes="AA">
                                          <p:cBhvr>
                                            <p:cTn id="182" dur="3750" spd="-100000" fill="hold"/>
                                            <p:tgtEl>
                                              <p:spTgt spid="72"/>
                                            </p:tgtEl>
                                            <p:attrNameLst>
                                              <p:attrName>ppt_x</p:attrName>
                                              <p:attrName>ppt_y</p:attrName>
                                            </p:attrNameLst>
                                          </p:cBhvr>
                                          <p:rCtr x="17049" y="-33549"/>
                                        </p:animMotion>
                                      </p:childTnLst>
                                    </p:cTn>
                                  </p:par>
                                  <p:par>
                                    <p:cTn id="183" presetID="8" presetClass="emph" presetSubtype="0" fill="hold" grpId="1" nodeType="withEffect">
                                      <p:stCondLst>
                                        <p:cond delay="1250"/>
                                      </p:stCondLst>
                                      <p:childTnLst>
                                        <p:animRot by="21600000">
                                          <p:cBhvr>
                                            <p:cTn id="184" dur="3750" fill="hold"/>
                                            <p:tgtEl>
                                              <p:spTgt spid="72"/>
                                            </p:tgtEl>
                                            <p:attrNameLst>
                                              <p:attrName>r</p:attrName>
                                            </p:attrNameLst>
                                          </p:cBhvr>
                                        </p:animRot>
                                      </p:childTnLst>
                                    </p:cTn>
                                  </p:par>
                                  <p:par>
                                    <p:cTn id="185" presetID="1" presetClass="entr" presetSubtype="0" fill="hold" grpId="2" nodeType="withEffect">
                                      <p:stCondLst>
                                        <p:cond delay="1100"/>
                                      </p:stCondLst>
                                      <p:childTnLst>
                                        <p:set>
                                          <p:cBhvr>
                                            <p:cTn id="186" dur="1" fill="hold">
                                              <p:stCondLst>
                                                <p:cond delay="0"/>
                                              </p:stCondLst>
                                            </p:cTn>
                                            <p:tgtEl>
                                              <p:spTgt spid="74"/>
                                            </p:tgtEl>
                                            <p:attrNameLst>
                                              <p:attrName>style.visibility</p:attrName>
                                            </p:attrNameLst>
                                          </p:cBhvr>
                                          <p:to>
                                            <p:strVal val="visible"/>
                                          </p:to>
                                        </p:set>
                                      </p:childTnLst>
                                    </p:cTn>
                                  </p:par>
                                  <p:par>
                                    <p:cTn id="187" presetID="42" presetClass="path" presetSubtype="0" decel="100000" fill="hold" grpId="0" nodeType="withEffect">
                                      <p:stCondLst>
                                        <p:cond delay="1100"/>
                                      </p:stCondLst>
                                      <p:childTnLst>
                                        <p:animMotion origin="layout" path="M -4.44444E-6 3.45679E-6 L -0.67673 -0.6176 " pathEditMode="relative" rAng="0" ptsTypes="AA">
                                          <p:cBhvr>
                                            <p:cTn id="188" dur="3750" spd="-100000" fill="hold"/>
                                            <p:tgtEl>
                                              <p:spTgt spid="74"/>
                                            </p:tgtEl>
                                            <p:attrNameLst>
                                              <p:attrName>ppt_x</p:attrName>
                                              <p:attrName>ppt_y</p:attrName>
                                            </p:attrNameLst>
                                          </p:cBhvr>
                                          <p:rCtr x="-33837" y="-30895"/>
                                        </p:animMotion>
                                      </p:childTnLst>
                                    </p:cTn>
                                  </p:par>
                                  <p:par>
                                    <p:cTn id="189" presetID="8" presetClass="emph" presetSubtype="0" fill="hold" grpId="1" nodeType="withEffect">
                                      <p:stCondLst>
                                        <p:cond delay="1100"/>
                                      </p:stCondLst>
                                      <p:childTnLst>
                                        <p:animRot by="43200000">
                                          <p:cBhvr>
                                            <p:cTn id="190" dur="3750" fill="hold"/>
                                            <p:tgtEl>
                                              <p:spTgt spid="74"/>
                                            </p:tgtEl>
                                            <p:attrNameLst>
                                              <p:attrName>r</p:attrName>
                                            </p:attrNameLst>
                                          </p:cBhvr>
                                        </p:animRot>
                                      </p:childTnLst>
                                    </p:cTn>
                                  </p:par>
                                  <p:par>
                                    <p:cTn id="191" presetID="1" presetClass="entr" presetSubtype="0" fill="hold" grpId="2" nodeType="withEffect">
                                      <p:stCondLst>
                                        <p:cond delay="1250"/>
                                      </p:stCondLst>
                                      <p:childTnLst>
                                        <p:set>
                                          <p:cBhvr>
                                            <p:cTn id="192" dur="1" fill="hold">
                                              <p:stCondLst>
                                                <p:cond delay="0"/>
                                              </p:stCondLst>
                                            </p:cTn>
                                            <p:tgtEl>
                                              <p:spTgt spid="73"/>
                                            </p:tgtEl>
                                            <p:attrNameLst>
                                              <p:attrName>style.visibility</p:attrName>
                                            </p:attrNameLst>
                                          </p:cBhvr>
                                          <p:to>
                                            <p:strVal val="visible"/>
                                          </p:to>
                                        </p:set>
                                      </p:childTnLst>
                                    </p:cTn>
                                  </p:par>
                                  <p:par>
                                    <p:cTn id="193" presetID="42" presetClass="path" presetSubtype="0" decel="100000" fill="hold" grpId="0" nodeType="withEffect">
                                      <p:stCondLst>
                                        <p:cond delay="1250"/>
                                      </p:stCondLst>
                                      <p:childTnLst>
                                        <p:animMotion origin="layout" path="M -8.33333E-7 -3.08642E-6 L -0.82049 -0.74012 " pathEditMode="relative" rAng="0" ptsTypes="AA">
                                          <p:cBhvr>
                                            <p:cTn id="194" dur="3750" spd="-100000" fill="hold"/>
                                            <p:tgtEl>
                                              <p:spTgt spid="73"/>
                                            </p:tgtEl>
                                            <p:attrNameLst>
                                              <p:attrName>ppt_x</p:attrName>
                                              <p:attrName>ppt_y</p:attrName>
                                            </p:attrNameLst>
                                          </p:cBhvr>
                                          <p:rCtr x="-41024" y="-37006"/>
                                        </p:animMotion>
                                      </p:childTnLst>
                                    </p:cTn>
                                  </p:par>
                                  <p:par>
                                    <p:cTn id="195" presetID="8" presetClass="emph" presetSubtype="0" fill="hold" grpId="1" nodeType="withEffect">
                                      <p:stCondLst>
                                        <p:cond delay="1250"/>
                                      </p:stCondLst>
                                      <p:childTnLst>
                                        <p:animRot by="21600000">
                                          <p:cBhvr>
                                            <p:cTn id="196" dur="3750" fill="hold"/>
                                            <p:tgtEl>
                                              <p:spTgt spid="73"/>
                                            </p:tgtEl>
                                            <p:attrNameLst>
                                              <p:attrName>r</p:attrName>
                                            </p:attrNameLst>
                                          </p:cBhvr>
                                        </p:animRot>
                                      </p:childTnLst>
                                    </p:cTn>
                                  </p:par>
                                  <p:par>
                                    <p:cTn id="197" presetID="1" presetClass="entr" presetSubtype="0" fill="hold" grpId="2" nodeType="withEffect">
                                      <p:stCondLst>
                                        <p:cond delay="1300"/>
                                      </p:stCondLst>
                                      <p:childTnLst>
                                        <p:set>
                                          <p:cBhvr>
                                            <p:cTn id="198" dur="1" fill="hold">
                                              <p:stCondLst>
                                                <p:cond delay="0"/>
                                              </p:stCondLst>
                                            </p:cTn>
                                            <p:tgtEl>
                                              <p:spTgt spid="76"/>
                                            </p:tgtEl>
                                            <p:attrNameLst>
                                              <p:attrName>style.visibility</p:attrName>
                                            </p:attrNameLst>
                                          </p:cBhvr>
                                          <p:to>
                                            <p:strVal val="visible"/>
                                          </p:to>
                                        </p:set>
                                      </p:childTnLst>
                                    </p:cTn>
                                  </p:par>
                                  <p:par>
                                    <p:cTn id="199" presetID="42" presetClass="path" presetSubtype="0" decel="100000" fill="hold" grpId="0" nodeType="withEffect">
                                      <p:stCondLst>
                                        <p:cond delay="1300"/>
                                      </p:stCondLst>
                                      <p:childTnLst>
                                        <p:animMotion origin="layout" path="M 1.11111E-6 -3.7037E-6 L -0.27656 0.73457 " pathEditMode="relative" rAng="0" ptsTypes="AA">
                                          <p:cBhvr>
                                            <p:cTn id="200" dur="3750" spd="-100000" fill="hold"/>
                                            <p:tgtEl>
                                              <p:spTgt spid="76"/>
                                            </p:tgtEl>
                                            <p:attrNameLst>
                                              <p:attrName>ppt_x</p:attrName>
                                              <p:attrName>ppt_y</p:attrName>
                                            </p:attrNameLst>
                                          </p:cBhvr>
                                          <p:rCtr x="-13837" y="36728"/>
                                        </p:animMotion>
                                      </p:childTnLst>
                                    </p:cTn>
                                  </p:par>
                                  <p:par>
                                    <p:cTn id="201" presetID="8" presetClass="emph" presetSubtype="0" fill="hold" grpId="1" nodeType="withEffect">
                                      <p:stCondLst>
                                        <p:cond delay="1300"/>
                                      </p:stCondLst>
                                      <p:childTnLst>
                                        <p:animRot by="10800000">
                                          <p:cBhvr>
                                            <p:cTn id="202" dur="3750" fill="hold"/>
                                            <p:tgtEl>
                                              <p:spTgt spid="76"/>
                                            </p:tgtEl>
                                            <p:attrNameLst>
                                              <p:attrName>r</p:attrName>
                                            </p:attrNameLst>
                                          </p:cBhvr>
                                        </p:animRot>
                                      </p:childTnLst>
                                    </p:cTn>
                                  </p:par>
                                  <p:par>
                                    <p:cTn id="203" presetID="1" presetClass="entr" presetSubtype="0" fill="hold" grpId="2" nodeType="withEffect">
                                      <p:stCondLst>
                                        <p:cond delay="1200"/>
                                      </p:stCondLst>
                                      <p:childTnLst>
                                        <p:set>
                                          <p:cBhvr>
                                            <p:cTn id="204" dur="1" fill="hold">
                                              <p:stCondLst>
                                                <p:cond delay="0"/>
                                              </p:stCondLst>
                                            </p:cTn>
                                            <p:tgtEl>
                                              <p:spTgt spid="77"/>
                                            </p:tgtEl>
                                            <p:attrNameLst>
                                              <p:attrName>style.visibility</p:attrName>
                                            </p:attrNameLst>
                                          </p:cBhvr>
                                          <p:to>
                                            <p:strVal val="visible"/>
                                          </p:to>
                                        </p:set>
                                      </p:childTnLst>
                                    </p:cTn>
                                  </p:par>
                                  <p:par>
                                    <p:cTn id="205" presetID="42" presetClass="path" presetSubtype="0" decel="100000" fill="hold" grpId="0" nodeType="withEffect">
                                      <p:stCondLst>
                                        <p:cond delay="1200"/>
                                      </p:stCondLst>
                                      <p:childTnLst>
                                        <p:animMotion origin="layout" path="M -3.61111E-6 -3.95062E-6 L -0.5151 1.03766 " pathEditMode="relative" rAng="0" ptsTypes="AA">
                                          <p:cBhvr>
                                            <p:cTn id="206" dur="3750" spd="-100000" fill="hold"/>
                                            <p:tgtEl>
                                              <p:spTgt spid="77"/>
                                            </p:tgtEl>
                                            <p:attrNameLst>
                                              <p:attrName>ppt_x</p:attrName>
                                              <p:attrName>ppt_y</p:attrName>
                                            </p:attrNameLst>
                                          </p:cBhvr>
                                          <p:rCtr x="-25764" y="51883"/>
                                        </p:animMotion>
                                      </p:childTnLst>
                                    </p:cTn>
                                  </p:par>
                                  <p:par>
                                    <p:cTn id="207" presetID="8" presetClass="emph" presetSubtype="0" fill="hold" grpId="1" nodeType="withEffect">
                                      <p:stCondLst>
                                        <p:cond delay="1200"/>
                                      </p:stCondLst>
                                      <p:childTnLst>
                                        <p:animRot by="21600000">
                                          <p:cBhvr>
                                            <p:cTn id="208" dur="3750" fill="hold"/>
                                            <p:tgtEl>
                                              <p:spTgt spid="77"/>
                                            </p:tgtEl>
                                            <p:attrNameLst>
                                              <p:attrName>r</p:attrName>
                                            </p:attrNameLst>
                                          </p:cBhvr>
                                        </p:animRot>
                                      </p:childTnLst>
                                    </p:cTn>
                                  </p:par>
                                  <p:par>
                                    <p:cTn id="209" presetID="1" presetClass="entr" presetSubtype="0" fill="hold" grpId="1" nodeType="withEffect">
                                      <p:stCondLst>
                                        <p:cond delay="1200"/>
                                      </p:stCondLst>
                                      <p:childTnLst>
                                        <p:set>
                                          <p:cBhvr>
                                            <p:cTn id="210" dur="1" fill="hold">
                                              <p:stCondLst>
                                                <p:cond delay="0"/>
                                              </p:stCondLst>
                                            </p:cTn>
                                            <p:tgtEl>
                                              <p:spTgt spid="75"/>
                                            </p:tgtEl>
                                            <p:attrNameLst>
                                              <p:attrName>style.visibility</p:attrName>
                                            </p:attrNameLst>
                                          </p:cBhvr>
                                          <p:to>
                                            <p:strVal val="visible"/>
                                          </p:to>
                                        </p:set>
                                      </p:childTnLst>
                                    </p:cTn>
                                  </p:par>
                                  <p:par>
                                    <p:cTn id="211" presetID="42" presetClass="path" presetSubtype="0" accel="50000" decel="50000" fill="hold" grpId="0" nodeType="withEffect">
                                      <p:stCondLst>
                                        <p:cond delay="1200"/>
                                      </p:stCondLst>
                                      <p:childTnLst>
                                        <p:animMotion origin="layout" path="M -2.22222E-6 -3.7037E-6 L 0.23941 0.8426 " pathEditMode="relative" rAng="0" ptsTypes="AA">
                                          <p:cBhvr>
                                            <p:cTn id="212" dur="3500" spd="-100000" fill="hold"/>
                                            <p:tgtEl>
                                              <p:spTgt spid="75"/>
                                            </p:tgtEl>
                                            <p:attrNameLst>
                                              <p:attrName>ppt_x</p:attrName>
                                              <p:attrName>ppt_y</p:attrName>
                                            </p:attrNameLst>
                                          </p:cBhvr>
                                          <p:rCtr x="11962" y="42130"/>
                                        </p:animMotion>
                                      </p:childTnLst>
                                    </p:cTn>
                                  </p:par>
                                  <p:par>
                                    <p:cTn id="213" presetID="1" presetClass="entr" presetSubtype="0" fill="hold" grpId="1" nodeType="withEffect">
                                      <p:stCondLst>
                                        <p:cond delay="1400"/>
                                      </p:stCondLst>
                                      <p:childTnLst>
                                        <p:set>
                                          <p:cBhvr>
                                            <p:cTn id="214" dur="1" fill="hold">
                                              <p:stCondLst>
                                                <p:cond delay="0"/>
                                              </p:stCondLst>
                                            </p:cTn>
                                            <p:tgtEl>
                                              <p:spTgt spid="69"/>
                                            </p:tgtEl>
                                            <p:attrNameLst>
                                              <p:attrName>style.visibility</p:attrName>
                                            </p:attrNameLst>
                                          </p:cBhvr>
                                          <p:to>
                                            <p:strVal val="visible"/>
                                          </p:to>
                                        </p:set>
                                      </p:childTnLst>
                                    </p:cTn>
                                  </p:par>
                                  <p:par>
                                    <p:cTn id="215" presetID="42" presetClass="path" presetSubtype="0" accel="50000" decel="50000" fill="hold" grpId="0" nodeType="withEffect">
                                      <p:stCondLst>
                                        <p:cond delay="1400"/>
                                      </p:stCondLst>
                                      <p:childTnLst>
                                        <p:animMotion origin="layout" path="M 4.44444E-6 2.22222E-6 L -0.004 -0.8608 " pathEditMode="relative" rAng="0" ptsTypes="AA">
                                          <p:cBhvr>
                                            <p:cTn id="216" dur="3500" spd="-100000" fill="hold"/>
                                            <p:tgtEl>
                                              <p:spTgt spid="69"/>
                                            </p:tgtEl>
                                            <p:attrNameLst>
                                              <p:attrName>ppt_x</p:attrName>
                                              <p:attrName>ppt_y</p:attrName>
                                            </p:attrNameLst>
                                          </p:cBhvr>
                                          <p:rCtr x="-208" y="-43056"/>
                                        </p:animMotion>
                                      </p:childTnLst>
                                    </p:cTn>
                                  </p:par>
                                  <p:par>
                                    <p:cTn id="217" presetID="1" presetClass="entr" presetSubtype="0" fill="hold" grpId="1" nodeType="withEffect">
                                      <p:stCondLst>
                                        <p:cond delay="1300"/>
                                      </p:stCondLst>
                                      <p:childTnLst>
                                        <p:set>
                                          <p:cBhvr>
                                            <p:cTn id="218" dur="1" fill="hold">
                                              <p:stCondLst>
                                                <p:cond delay="0"/>
                                              </p:stCondLst>
                                            </p:cTn>
                                            <p:tgtEl>
                                              <p:spTgt spid="70"/>
                                            </p:tgtEl>
                                            <p:attrNameLst>
                                              <p:attrName>style.visibility</p:attrName>
                                            </p:attrNameLst>
                                          </p:cBhvr>
                                          <p:to>
                                            <p:strVal val="visible"/>
                                          </p:to>
                                        </p:set>
                                      </p:childTnLst>
                                    </p:cTn>
                                  </p:par>
                                  <p:par>
                                    <p:cTn id="219" presetID="42" presetClass="path" presetSubtype="0" accel="50000" decel="50000" fill="hold" grpId="0" nodeType="withEffect">
                                      <p:stCondLst>
                                        <p:cond delay="1300"/>
                                      </p:stCondLst>
                                      <p:childTnLst>
                                        <p:animMotion origin="layout" path="M -2.22222E-6 -2.83951E-6 L 0.44028 0.19229 " pathEditMode="relative" rAng="0" ptsTypes="AA">
                                          <p:cBhvr>
                                            <p:cTn id="220" dur="3500" spd="-100000" fill="hold"/>
                                            <p:tgtEl>
                                              <p:spTgt spid="70"/>
                                            </p:tgtEl>
                                            <p:attrNameLst>
                                              <p:attrName>ppt_x</p:attrName>
                                              <p:attrName>ppt_y</p:attrName>
                                            </p:attrNameLst>
                                          </p:cBhvr>
                                          <p:rCtr x="22014" y="9599"/>
                                        </p:animMotion>
                                      </p:childTnLst>
                                    </p:cTn>
                                  </p:par>
                                  <p:par>
                                    <p:cTn id="221" presetID="41" presetClass="entr" presetSubtype="0" fill="hold" grpId="0" nodeType="withEffect">
                                      <p:stCondLst>
                                        <p:cond delay="2000"/>
                                      </p:stCondLst>
                                      <p:iterate type="lt">
                                        <p:tmPct val="14000"/>
                                      </p:iterate>
                                      <p:childTnLst>
                                        <p:set>
                                          <p:cBhvr>
                                            <p:cTn id="222" dur="1" fill="hold">
                                              <p:stCondLst>
                                                <p:cond delay="0"/>
                                              </p:stCondLst>
                                            </p:cTn>
                                            <p:tgtEl>
                                              <p:spTgt spid="151"/>
                                            </p:tgtEl>
                                            <p:attrNameLst>
                                              <p:attrName>style.visibility</p:attrName>
                                            </p:attrNameLst>
                                          </p:cBhvr>
                                          <p:to>
                                            <p:strVal val="visible"/>
                                          </p:to>
                                        </p:set>
                                        <p:anim calcmode="lin" valueType="num">
                                          <p:cBhvr>
                                            <p:cTn id="223" dur="750" fill="hold"/>
                                            <p:tgtEl>
                                              <p:spTgt spid="151"/>
                                            </p:tgtEl>
                                            <p:attrNameLst>
                                              <p:attrName>ppt_x</p:attrName>
                                            </p:attrNameLst>
                                          </p:cBhvr>
                                          <p:tavLst>
                                            <p:tav tm="0">
                                              <p:val>
                                                <p:strVal val="#ppt_x"/>
                                              </p:val>
                                            </p:tav>
                                            <p:tav tm="50000">
                                              <p:val>
                                                <p:strVal val="#ppt_x+.1"/>
                                              </p:val>
                                            </p:tav>
                                            <p:tav tm="100000">
                                              <p:val>
                                                <p:strVal val="#ppt_x"/>
                                              </p:val>
                                            </p:tav>
                                          </p:tavLst>
                                        </p:anim>
                                        <p:anim calcmode="lin" valueType="num">
                                          <p:cBhvr>
                                            <p:cTn id="224" dur="750" fill="hold"/>
                                            <p:tgtEl>
                                              <p:spTgt spid="151"/>
                                            </p:tgtEl>
                                            <p:attrNameLst>
                                              <p:attrName>ppt_y</p:attrName>
                                            </p:attrNameLst>
                                          </p:cBhvr>
                                          <p:tavLst>
                                            <p:tav tm="0">
                                              <p:val>
                                                <p:strVal val="#ppt_y"/>
                                              </p:val>
                                            </p:tav>
                                            <p:tav tm="100000">
                                              <p:val>
                                                <p:strVal val="#ppt_y"/>
                                              </p:val>
                                            </p:tav>
                                          </p:tavLst>
                                        </p:anim>
                                        <p:anim calcmode="lin" valueType="num">
                                          <p:cBhvr>
                                            <p:cTn id="225" dur="750" fill="hold"/>
                                            <p:tgtEl>
                                              <p:spTgt spid="151"/>
                                            </p:tgtEl>
                                            <p:attrNameLst>
                                              <p:attrName>ppt_h</p:attrName>
                                            </p:attrNameLst>
                                          </p:cBhvr>
                                          <p:tavLst>
                                            <p:tav tm="0">
                                              <p:val>
                                                <p:strVal val="#ppt_h/10"/>
                                              </p:val>
                                            </p:tav>
                                            <p:tav tm="50000">
                                              <p:val>
                                                <p:strVal val="#ppt_h+.01"/>
                                              </p:val>
                                            </p:tav>
                                            <p:tav tm="100000">
                                              <p:val>
                                                <p:strVal val="#ppt_h"/>
                                              </p:val>
                                            </p:tav>
                                          </p:tavLst>
                                        </p:anim>
                                        <p:anim calcmode="lin" valueType="num">
                                          <p:cBhvr>
                                            <p:cTn id="226" dur="750" fill="hold"/>
                                            <p:tgtEl>
                                              <p:spTgt spid="151"/>
                                            </p:tgtEl>
                                            <p:attrNameLst>
                                              <p:attrName>ppt_w</p:attrName>
                                            </p:attrNameLst>
                                          </p:cBhvr>
                                          <p:tavLst>
                                            <p:tav tm="0">
                                              <p:val>
                                                <p:strVal val="#ppt_w/10"/>
                                              </p:val>
                                            </p:tav>
                                            <p:tav tm="50000">
                                              <p:val>
                                                <p:strVal val="#ppt_w+.01"/>
                                              </p:val>
                                            </p:tav>
                                            <p:tav tm="100000">
                                              <p:val>
                                                <p:strVal val="#ppt_w"/>
                                              </p:val>
                                            </p:tav>
                                          </p:tavLst>
                                        </p:anim>
                                        <p:animEffect transition="in" filter="fade">
                                          <p:cBhvr>
                                            <p:cTn id="227" dur="750" tmFilter="0,0; .5, 1; 1, 1"/>
                                            <p:tgtEl>
                                              <p:spTgt spid="151"/>
                                            </p:tgtEl>
                                          </p:cBhvr>
                                        </p:animEffect>
                                      </p:childTnLst>
                                    </p:cTn>
                                  </p:par>
                                  <p:par>
                                    <p:cTn id="228" presetID="12" presetClass="entr" presetSubtype="8" fill="hold" grpId="0" nodeType="withEffect">
                                      <p:stCondLst>
                                        <p:cond delay="2500"/>
                                      </p:stCondLst>
                                      <p:iterate type="lt">
                                        <p:tmPct val="10000"/>
                                      </p:iterate>
                                      <p:childTnLst>
                                        <p:set>
                                          <p:cBhvr>
                                            <p:cTn id="229" dur="1" fill="hold">
                                              <p:stCondLst>
                                                <p:cond delay="0"/>
                                              </p:stCondLst>
                                            </p:cTn>
                                            <p:tgtEl>
                                              <p:spTgt spid="150"/>
                                            </p:tgtEl>
                                            <p:attrNameLst>
                                              <p:attrName>style.visibility</p:attrName>
                                            </p:attrNameLst>
                                          </p:cBhvr>
                                          <p:to>
                                            <p:strVal val="visible"/>
                                          </p:to>
                                        </p:set>
                                        <p:anim calcmode="lin" valueType="num">
                                          <p:cBhvr additive="base">
                                            <p:cTn id="230" dur="500"/>
                                            <p:tgtEl>
                                              <p:spTgt spid="150"/>
                                            </p:tgtEl>
                                            <p:attrNameLst>
                                              <p:attrName>ppt_x</p:attrName>
                                            </p:attrNameLst>
                                          </p:cBhvr>
                                          <p:tavLst>
                                            <p:tav tm="0">
                                              <p:val>
                                                <p:strVal val="#ppt_x-#ppt_w*1.125000"/>
                                              </p:val>
                                            </p:tav>
                                            <p:tav tm="100000">
                                              <p:val>
                                                <p:strVal val="#ppt_x"/>
                                              </p:val>
                                            </p:tav>
                                          </p:tavLst>
                                        </p:anim>
                                        <p:animEffect transition="in" filter="wipe(right)">
                                          <p:cBhvr>
                                            <p:cTn id="231" dur="500"/>
                                            <p:tgtEl>
                                              <p:spTgt spid="150"/>
                                            </p:tgtEl>
                                          </p:cBhvr>
                                        </p:animEffect>
                                      </p:childTnLst>
                                    </p:cTn>
                                  </p:par>
                                  <p:par>
                                    <p:cTn id="232" presetID="10" presetClass="entr" presetSubtype="0" fill="hold" grpId="0" nodeType="withEffect">
                                      <p:stCondLst>
                                        <p:cond delay="100"/>
                                      </p:stCondLst>
                                      <p:childTnLst>
                                        <p:set>
                                          <p:cBhvr>
                                            <p:cTn id="233" dur="1" fill="hold">
                                              <p:stCondLst>
                                                <p:cond delay="0"/>
                                              </p:stCondLst>
                                            </p:cTn>
                                            <p:tgtEl>
                                              <p:spTgt spid="54"/>
                                            </p:tgtEl>
                                            <p:attrNameLst>
                                              <p:attrName>style.visibility</p:attrName>
                                            </p:attrNameLst>
                                          </p:cBhvr>
                                          <p:to>
                                            <p:strVal val="visible"/>
                                          </p:to>
                                        </p:set>
                                        <p:animEffect transition="in" filter="fade">
                                          <p:cBhvr>
                                            <p:cTn id="23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1" grpId="0" animBg="1"/>
          <p:bldP spid="25" grpId="0" animBg="1"/>
          <p:bldP spid="23" grpId="0" animBg="1"/>
          <p:bldP spid="18" grpId="0" animBg="1"/>
          <p:bldP spid="16" grpId="0" animBg="1"/>
          <p:bldP spid="28"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3" grpId="1" animBg="1"/>
          <p:bldP spid="44" grpId="0" animBg="1"/>
          <p:bldP spid="44" grpId="1" animBg="1"/>
          <p:bldP spid="45" grpId="0" animBg="1"/>
          <p:bldP spid="45" grpId="1" animBg="1"/>
          <p:bldP spid="46" grpId="0" animBg="1"/>
          <p:bldP spid="47" grpId="0" animBg="1"/>
          <p:bldP spid="48" grpId="0" animBg="1"/>
          <p:bldP spid="49"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8" grpId="1" animBg="1"/>
          <p:bldP spid="69" grpId="0" animBg="1"/>
          <p:bldP spid="69" grpId="1" animBg="1"/>
          <p:bldP spid="70" grpId="0" animBg="1"/>
          <p:bldP spid="70" grpId="1" animBg="1"/>
          <p:bldP spid="71" grpId="0" animBg="1"/>
          <p:bldP spid="71" grpId="1" animBg="1"/>
          <p:bldP spid="71" grpId="2" animBg="1"/>
          <p:bldP spid="72" grpId="0" animBg="1"/>
          <p:bldP spid="72" grpId="1" animBg="1"/>
          <p:bldP spid="72" grpId="2" animBg="1"/>
          <p:bldP spid="73" grpId="0" animBg="1"/>
          <p:bldP spid="73" grpId="1" animBg="1"/>
          <p:bldP spid="73" grpId="2" animBg="1"/>
          <p:bldP spid="74" grpId="0" animBg="1"/>
          <p:bldP spid="74" grpId="1" animBg="1"/>
          <p:bldP spid="74" grpId="2" animBg="1"/>
          <p:bldP spid="75" grpId="0" animBg="1"/>
          <p:bldP spid="75" grpId="1" animBg="1"/>
          <p:bldP spid="76" grpId="0" animBg="1"/>
          <p:bldP spid="76" grpId="1" animBg="1"/>
          <p:bldP spid="76" grpId="2" animBg="1"/>
          <p:bldP spid="77" grpId="0" animBg="1"/>
          <p:bldP spid="77" grpId="1" animBg="1"/>
          <p:bldP spid="77" grpId="2" animBg="1"/>
          <p:bldP spid="150" grpId="0"/>
          <p:bldP spid="15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53" presetClass="entr" presetSubtype="16" fill="hold" grpId="0" nodeType="withEffect">
                                      <p:stCondLst>
                                        <p:cond delay="55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grpId="0" nodeType="withEffect">
                                      <p:stCondLst>
                                        <p:cond delay="57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par>
                                    <p:cTn id="36" presetID="53" presetClass="entr" presetSubtype="16" fill="hold" grpId="0" nodeType="withEffect">
                                      <p:stCondLst>
                                        <p:cond delay="55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par>
                                    <p:cTn id="41" presetID="53" presetClass="entr" presetSubtype="16" fill="hold" grpId="0" nodeType="withEffect">
                                      <p:stCondLst>
                                        <p:cond delay="57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par>
                                    <p:cTn id="46" presetID="53" presetClass="entr" presetSubtype="16" fill="hold" grpId="0" nodeType="withEffect">
                                      <p:stCondLst>
                                        <p:cond delay="55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grpId="0" nodeType="withEffect">
                                      <p:stCondLst>
                                        <p:cond delay="50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grpId="0" nodeType="withEffect">
                                      <p:stCondLst>
                                        <p:cond delay="55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580"/>
                                      </p:stCondLst>
                                      <p:childTnLst>
                                        <p:set>
                                          <p:cBhvr>
                                            <p:cTn id="62" dur="1" fill="hold">
                                              <p:stCondLst>
                                                <p:cond delay="0"/>
                                              </p:stCondLst>
                                            </p:cTn>
                                            <p:tgtEl>
                                              <p:spTgt spid="38"/>
                                            </p:tgtEl>
                                            <p:attrNameLst>
                                              <p:attrName>style.visibility</p:attrName>
                                            </p:attrNameLst>
                                          </p:cBhvr>
                                          <p:to>
                                            <p:strVal val="visible"/>
                                          </p:to>
                                        </p:set>
                                        <p:anim calcmode="lin" valueType="num">
                                          <p:cBhvr>
                                            <p:cTn id="63" dur="500" fill="hold"/>
                                            <p:tgtEl>
                                              <p:spTgt spid="38"/>
                                            </p:tgtEl>
                                            <p:attrNameLst>
                                              <p:attrName>ppt_w</p:attrName>
                                            </p:attrNameLst>
                                          </p:cBhvr>
                                          <p:tavLst>
                                            <p:tav tm="0">
                                              <p:val>
                                                <p:fltVal val="0"/>
                                              </p:val>
                                            </p:tav>
                                            <p:tav tm="100000">
                                              <p:val>
                                                <p:strVal val="#ppt_w"/>
                                              </p:val>
                                            </p:tav>
                                          </p:tavLst>
                                        </p:anim>
                                        <p:anim calcmode="lin" valueType="num">
                                          <p:cBhvr>
                                            <p:cTn id="64" dur="500" fill="hold"/>
                                            <p:tgtEl>
                                              <p:spTgt spid="38"/>
                                            </p:tgtEl>
                                            <p:attrNameLst>
                                              <p:attrName>ppt_h</p:attrName>
                                            </p:attrNameLst>
                                          </p:cBhvr>
                                          <p:tavLst>
                                            <p:tav tm="0">
                                              <p:val>
                                                <p:fltVal val="0"/>
                                              </p:val>
                                            </p:tav>
                                            <p:tav tm="100000">
                                              <p:val>
                                                <p:strVal val="#ppt_h"/>
                                              </p:val>
                                            </p:tav>
                                          </p:tavLst>
                                        </p:anim>
                                        <p:animEffect transition="in" filter="fade">
                                          <p:cBhvr>
                                            <p:cTn id="65" dur="500"/>
                                            <p:tgtEl>
                                              <p:spTgt spid="38"/>
                                            </p:tgtEl>
                                          </p:cBhvr>
                                        </p:animEffect>
                                      </p:childTnLst>
                                    </p:cTn>
                                  </p:par>
                                  <p:par>
                                    <p:cTn id="66" presetID="22" presetClass="entr" presetSubtype="4" fill="hold" grpId="0" nodeType="withEffect">
                                      <p:stCondLst>
                                        <p:cond delay="100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par>
                                    <p:cTn id="69" presetID="22" presetClass="entr" presetSubtype="8" fill="hold" grpId="0" nodeType="withEffect">
                                      <p:stCondLst>
                                        <p:cond delay="1000"/>
                                      </p:stCondLst>
                                      <p:childTnLst>
                                        <p:set>
                                          <p:cBhvr>
                                            <p:cTn id="70" dur="1" fill="hold">
                                              <p:stCondLst>
                                                <p:cond delay="0"/>
                                              </p:stCondLst>
                                            </p:cTn>
                                            <p:tgtEl>
                                              <p:spTgt spid="34"/>
                                            </p:tgtEl>
                                            <p:attrNameLst>
                                              <p:attrName>style.visibility</p:attrName>
                                            </p:attrNameLst>
                                          </p:cBhvr>
                                          <p:to>
                                            <p:strVal val="visible"/>
                                          </p:to>
                                        </p:set>
                                        <p:animEffect transition="in" filter="wipe(left)">
                                          <p:cBhvr>
                                            <p:cTn id="71" dur="500"/>
                                            <p:tgtEl>
                                              <p:spTgt spid="34"/>
                                            </p:tgtEl>
                                          </p:cBhvr>
                                        </p:animEffect>
                                      </p:childTnLst>
                                    </p:cTn>
                                  </p:par>
                                  <p:par>
                                    <p:cTn id="72" presetID="22" presetClass="entr" presetSubtype="4" fill="hold" grpId="0" nodeType="withEffect">
                                      <p:stCondLst>
                                        <p:cond delay="1000"/>
                                      </p:stCondLst>
                                      <p:childTnLst>
                                        <p:set>
                                          <p:cBhvr>
                                            <p:cTn id="73" dur="1" fill="hold">
                                              <p:stCondLst>
                                                <p:cond delay="0"/>
                                              </p:stCondLst>
                                            </p:cTn>
                                            <p:tgtEl>
                                              <p:spTgt spid="32"/>
                                            </p:tgtEl>
                                            <p:attrNameLst>
                                              <p:attrName>style.visibility</p:attrName>
                                            </p:attrNameLst>
                                          </p:cBhvr>
                                          <p:to>
                                            <p:strVal val="visible"/>
                                          </p:to>
                                        </p:set>
                                        <p:animEffect transition="in" filter="wipe(down)">
                                          <p:cBhvr>
                                            <p:cTn id="74" dur="500"/>
                                            <p:tgtEl>
                                              <p:spTgt spid="32"/>
                                            </p:tgtEl>
                                          </p:cBhvr>
                                        </p:animEffect>
                                      </p:childTnLst>
                                    </p:cTn>
                                  </p:par>
                                  <p:par>
                                    <p:cTn id="75" presetID="22" presetClass="entr" presetSubtype="8" fill="hold" grpId="0" nodeType="withEffect">
                                      <p:stCondLst>
                                        <p:cond delay="1000"/>
                                      </p:stCondLst>
                                      <p:childTnLst>
                                        <p:set>
                                          <p:cBhvr>
                                            <p:cTn id="76" dur="1" fill="hold">
                                              <p:stCondLst>
                                                <p:cond delay="0"/>
                                              </p:stCondLst>
                                            </p:cTn>
                                            <p:tgtEl>
                                              <p:spTgt spid="33"/>
                                            </p:tgtEl>
                                            <p:attrNameLst>
                                              <p:attrName>style.visibility</p:attrName>
                                            </p:attrNameLst>
                                          </p:cBhvr>
                                          <p:to>
                                            <p:strVal val="visible"/>
                                          </p:to>
                                        </p:set>
                                        <p:animEffect transition="in" filter="wipe(left)">
                                          <p:cBhvr>
                                            <p:cTn id="77" dur="500"/>
                                            <p:tgtEl>
                                              <p:spTgt spid="33"/>
                                            </p:tgtEl>
                                          </p:cBhvr>
                                        </p:animEffect>
                                      </p:childTnLst>
                                    </p:cTn>
                                  </p:par>
                                  <p:par>
                                    <p:cTn id="78" presetID="22" presetClass="entr" presetSubtype="2"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wipe(righ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fade">
                                          <p:cBhvr>
                                            <p:cTn id="83" dur="500"/>
                                            <p:tgtEl>
                                              <p:spTgt spid="46"/>
                                            </p:tgtEl>
                                          </p:cBhvr>
                                        </p:animEffect>
                                      </p:childTnLst>
                                    </p:cTn>
                                  </p:par>
                                  <p:par>
                                    <p:cTn id="84" presetID="10" presetClass="entr" presetSubtype="0" fill="hold" grpId="0" nodeType="withEffect">
                                      <p:stCondLst>
                                        <p:cond delay="100"/>
                                      </p:stCondLst>
                                      <p:childTnLst>
                                        <p:set>
                                          <p:cBhvr>
                                            <p:cTn id="85" dur="1" fill="hold">
                                              <p:stCondLst>
                                                <p:cond delay="0"/>
                                              </p:stCondLst>
                                            </p:cTn>
                                            <p:tgtEl>
                                              <p:spTgt spid="55"/>
                                            </p:tgtEl>
                                            <p:attrNameLst>
                                              <p:attrName>style.visibility</p:attrName>
                                            </p:attrNameLst>
                                          </p:cBhvr>
                                          <p:to>
                                            <p:strVal val="visible"/>
                                          </p:to>
                                        </p:set>
                                        <p:animEffect transition="in" filter="fade">
                                          <p:cBhvr>
                                            <p:cTn id="86" dur="500"/>
                                            <p:tgtEl>
                                              <p:spTgt spid="55"/>
                                            </p:tgtEl>
                                          </p:cBhvr>
                                        </p:animEffect>
                                      </p:childTnLst>
                                    </p:cTn>
                                  </p:par>
                                  <p:par>
                                    <p:cTn id="87" presetID="10" presetClass="entr" presetSubtype="0" fill="hold" grpId="0" nodeType="withEffect">
                                      <p:stCondLst>
                                        <p:cond delay="15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par>
                                    <p:cTn id="90" presetID="10" presetClass="entr" presetSubtype="0" fill="hold" grpId="0" nodeType="withEffect">
                                      <p:stCondLst>
                                        <p:cond delay="10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500"/>
                                            <p:tgtEl>
                                              <p:spTgt spid="49"/>
                                            </p:tgtEl>
                                          </p:cBhvr>
                                        </p:animEffect>
                                      </p:childTnLst>
                                    </p:cTn>
                                  </p:par>
                                  <p:par>
                                    <p:cTn id="93" presetID="10" presetClass="entr" presetSubtype="0" fill="hold" grpId="0" nodeType="withEffect">
                                      <p:stCondLst>
                                        <p:cond delay="150"/>
                                      </p:stCondLst>
                                      <p:childTnLst>
                                        <p:set>
                                          <p:cBhvr>
                                            <p:cTn id="94" dur="1" fill="hold">
                                              <p:stCondLst>
                                                <p:cond delay="0"/>
                                              </p:stCondLst>
                                            </p:cTn>
                                            <p:tgtEl>
                                              <p:spTgt spid="51"/>
                                            </p:tgtEl>
                                            <p:attrNameLst>
                                              <p:attrName>style.visibility</p:attrName>
                                            </p:attrNameLst>
                                          </p:cBhvr>
                                          <p:to>
                                            <p:strVal val="visible"/>
                                          </p:to>
                                        </p:set>
                                        <p:animEffect transition="in" filter="fade">
                                          <p:cBhvr>
                                            <p:cTn id="95" dur="500"/>
                                            <p:tgtEl>
                                              <p:spTgt spid="51"/>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47"/>
                                            </p:tgtEl>
                                            <p:attrNameLst>
                                              <p:attrName>style.visibility</p:attrName>
                                            </p:attrNameLst>
                                          </p:cBhvr>
                                          <p:to>
                                            <p:strVal val="visible"/>
                                          </p:to>
                                        </p:set>
                                        <p:animEffect transition="in" filter="fade">
                                          <p:cBhvr>
                                            <p:cTn id="98" dur="500"/>
                                            <p:tgtEl>
                                              <p:spTgt spid="47"/>
                                            </p:tgtEl>
                                          </p:cBhvr>
                                        </p:animEffect>
                                      </p:childTnLst>
                                    </p:cTn>
                                  </p:par>
                                  <p:par>
                                    <p:cTn id="99" presetID="10" presetClass="entr" presetSubtype="0" fill="hold" grpId="0" nodeType="withEffect">
                                      <p:stCondLst>
                                        <p:cond delay="150"/>
                                      </p:stCondLst>
                                      <p:childTnLst>
                                        <p:set>
                                          <p:cBhvr>
                                            <p:cTn id="100" dur="1" fill="hold">
                                              <p:stCondLst>
                                                <p:cond delay="0"/>
                                              </p:stCondLst>
                                            </p:cTn>
                                            <p:tgtEl>
                                              <p:spTgt spid="52"/>
                                            </p:tgtEl>
                                            <p:attrNameLst>
                                              <p:attrName>style.visibility</p:attrName>
                                            </p:attrNameLst>
                                          </p:cBhvr>
                                          <p:to>
                                            <p:strVal val="visible"/>
                                          </p:to>
                                        </p:set>
                                        <p:animEffect transition="in" filter="fade">
                                          <p:cBhvr>
                                            <p:cTn id="101" dur="500"/>
                                            <p:tgtEl>
                                              <p:spTgt spid="52"/>
                                            </p:tgtEl>
                                          </p:cBhvr>
                                        </p:animEffect>
                                      </p:childTnLst>
                                    </p:cTn>
                                  </p:par>
                                  <p:par>
                                    <p:cTn id="102" presetID="10" presetClass="entr" presetSubtype="0" fill="hold" grpId="0" nodeType="withEffect">
                                      <p:stCondLst>
                                        <p:cond delay="10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500"/>
                                            <p:tgtEl>
                                              <p:spTgt spid="53"/>
                                            </p:tgtEl>
                                          </p:cBhvr>
                                        </p:animEffect>
                                      </p:childTnLst>
                                    </p:cTn>
                                  </p:par>
                                  <p:par>
                                    <p:cTn id="105" presetID="53" presetClass="entr" presetSubtype="16" fill="hold" grpId="0" nodeType="withEffect">
                                      <p:stCondLst>
                                        <p:cond delay="500"/>
                                      </p:stCondLst>
                                      <p:childTnLst>
                                        <p:set>
                                          <p:cBhvr>
                                            <p:cTn id="106" dur="1" fill="hold">
                                              <p:stCondLst>
                                                <p:cond delay="0"/>
                                              </p:stCondLst>
                                            </p:cTn>
                                            <p:tgtEl>
                                              <p:spTgt spid="67"/>
                                            </p:tgtEl>
                                            <p:attrNameLst>
                                              <p:attrName>style.visibility</p:attrName>
                                            </p:attrNameLst>
                                          </p:cBhvr>
                                          <p:to>
                                            <p:strVal val="visible"/>
                                          </p:to>
                                        </p:set>
                                        <p:anim calcmode="lin" valueType="num">
                                          <p:cBhvr>
                                            <p:cTn id="107" dur="500" fill="hold"/>
                                            <p:tgtEl>
                                              <p:spTgt spid="67"/>
                                            </p:tgtEl>
                                            <p:attrNameLst>
                                              <p:attrName>ppt_w</p:attrName>
                                            </p:attrNameLst>
                                          </p:cBhvr>
                                          <p:tavLst>
                                            <p:tav tm="0">
                                              <p:val>
                                                <p:fltVal val="0"/>
                                              </p:val>
                                            </p:tav>
                                            <p:tav tm="100000">
                                              <p:val>
                                                <p:strVal val="#ppt_w"/>
                                              </p:val>
                                            </p:tav>
                                          </p:tavLst>
                                        </p:anim>
                                        <p:anim calcmode="lin" valueType="num">
                                          <p:cBhvr>
                                            <p:cTn id="108" dur="500" fill="hold"/>
                                            <p:tgtEl>
                                              <p:spTgt spid="67"/>
                                            </p:tgtEl>
                                            <p:attrNameLst>
                                              <p:attrName>ppt_h</p:attrName>
                                            </p:attrNameLst>
                                          </p:cBhvr>
                                          <p:tavLst>
                                            <p:tav tm="0">
                                              <p:val>
                                                <p:fltVal val="0"/>
                                              </p:val>
                                            </p:tav>
                                            <p:tav tm="100000">
                                              <p:val>
                                                <p:strVal val="#ppt_h"/>
                                              </p:val>
                                            </p:tav>
                                          </p:tavLst>
                                        </p:anim>
                                        <p:animEffect transition="in" filter="fade">
                                          <p:cBhvr>
                                            <p:cTn id="109" dur="500"/>
                                            <p:tgtEl>
                                              <p:spTgt spid="67"/>
                                            </p:tgtEl>
                                          </p:cBhvr>
                                        </p:animEffect>
                                      </p:childTnLst>
                                    </p:cTn>
                                  </p:par>
                                  <p:par>
                                    <p:cTn id="110" presetID="53" presetClass="entr" presetSubtype="16" fill="hold" grpId="0" nodeType="withEffect">
                                      <p:stCondLst>
                                        <p:cond delay="600"/>
                                      </p:stCondLst>
                                      <p:childTnLst>
                                        <p:set>
                                          <p:cBhvr>
                                            <p:cTn id="111" dur="1" fill="hold">
                                              <p:stCondLst>
                                                <p:cond delay="0"/>
                                              </p:stCondLst>
                                            </p:cTn>
                                            <p:tgtEl>
                                              <p:spTgt spid="65"/>
                                            </p:tgtEl>
                                            <p:attrNameLst>
                                              <p:attrName>style.visibility</p:attrName>
                                            </p:attrNameLst>
                                          </p:cBhvr>
                                          <p:to>
                                            <p:strVal val="visible"/>
                                          </p:to>
                                        </p:set>
                                        <p:anim calcmode="lin" valueType="num">
                                          <p:cBhvr>
                                            <p:cTn id="112" dur="500" fill="hold"/>
                                            <p:tgtEl>
                                              <p:spTgt spid="65"/>
                                            </p:tgtEl>
                                            <p:attrNameLst>
                                              <p:attrName>ppt_w</p:attrName>
                                            </p:attrNameLst>
                                          </p:cBhvr>
                                          <p:tavLst>
                                            <p:tav tm="0">
                                              <p:val>
                                                <p:fltVal val="0"/>
                                              </p:val>
                                            </p:tav>
                                            <p:tav tm="100000">
                                              <p:val>
                                                <p:strVal val="#ppt_w"/>
                                              </p:val>
                                            </p:tav>
                                          </p:tavLst>
                                        </p:anim>
                                        <p:anim calcmode="lin" valueType="num">
                                          <p:cBhvr>
                                            <p:cTn id="113" dur="500" fill="hold"/>
                                            <p:tgtEl>
                                              <p:spTgt spid="65"/>
                                            </p:tgtEl>
                                            <p:attrNameLst>
                                              <p:attrName>ppt_h</p:attrName>
                                            </p:attrNameLst>
                                          </p:cBhvr>
                                          <p:tavLst>
                                            <p:tav tm="0">
                                              <p:val>
                                                <p:fltVal val="0"/>
                                              </p:val>
                                            </p:tav>
                                            <p:tav tm="100000">
                                              <p:val>
                                                <p:strVal val="#ppt_h"/>
                                              </p:val>
                                            </p:tav>
                                          </p:tavLst>
                                        </p:anim>
                                        <p:animEffect transition="in" filter="fade">
                                          <p:cBhvr>
                                            <p:cTn id="114" dur="500"/>
                                            <p:tgtEl>
                                              <p:spTgt spid="65"/>
                                            </p:tgtEl>
                                          </p:cBhvr>
                                        </p:animEffect>
                                      </p:childTnLst>
                                    </p:cTn>
                                  </p:par>
                                  <p:par>
                                    <p:cTn id="115" presetID="53" presetClass="entr" presetSubtype="16" fill="hold" grpId="0" nodeType="withEffect">
                                      <p:stCondLst>
                                        <p:cond delay="500"/>
                                      </p:stCondLst>
                                      <p:childTnLst>
                                        <p:set>
                                          <p:cBhvr>
                                            <p:cTn id="116" dur="1" fill="hold">
                                              <p:stCondLst>
                                                <p:cond delay="0"/>
                                              </p:stCondLst>
                                            </p:cTn>
                                            <p:tgtEl>
                                              <p:spTgt spid="64"/>
                                            </p:tgtEl>
                                            <p:attrNameLst>
                                              <p:attrName>style.visibility</p:attrName>
                                            </p:attrNameLst>
                                          </p:cBhvr>
                                          <p:to>
                                            <p:strVal val="visible"/>
                                          </p:to>
                                        </p:set>
                                        <p:anim calcmode="lin" valueType="num">
                                          <p:cBhvr>
                                            <p:cTn id="117" dur="500" fill="hold"/>
                                            <p:tgtEl>
                                              <p:spTgt spid="64"/>
                                            </p:tgtEl>
                                            <p:attrNameLst>
                                              <p:attrName>ppt_w</p:attrName>
                                            </p:attrNameLst>
                                          </p:cBhvr>
                                          <p:tavLst>
                                            <p:tav tm="0">
                                              <p:val>
                                                <p:fltVal val="0"/>
                                              </p:val>
                                            </p:tav>
                                            <p:tav tm="100000">
                                              <p:val>
                                                <p:strVal val="#ppt_w"/>
                                              </p:val>
                                            </p:tav>
                                          </p:tavLst>
                                        </p:anim>
                                        <p:anim calcmode="lin" valueType="num">
                                          <p:cBhvr>
                                            <p:cTn id="118" dur="500" fill="hold"/>
                                            <p:tgtEl>
                                              <p:spTgt spid="64"/>
                                            </p:tgtEl>
                                            <p:attrNameLst>
                                              <p:attrName>ppt_h</p:attrName>
                                            </p:attrNameLst>
                                          </p:cBhvr>
                                          <p:tavLst>
                                            <p:tav tm="0">
                                              <p:val>
                                                <p:fltVal val="0"/>
                                              </p:val>
                                            </p:tav>
                                            <p:tav tm="100000">
                                              <p:val>
                                                <p:strVal val="#ppt_h"/>
                                              </p:val>
                                            </p:tav>
                                          </p:tavLst>
                                        </p:anim>
                                        <p:animEffect transition="in" filter="fade">
                                          <p:cBhvr>
                                            <p:cTn id="119" dur="500"/>
                                            <p:tgtEl>
                                              <p:spTgt spid="64"/>
                                            </p:tgtEl>
                                          </p:cBhvr>
                                        </p:animEffect>
                                      </p:childTnLst>
                                    </p:cTn>
                                  </p:par>
                                  <p:par>
                                    <p:cTn id="120" presetID="53" presetClass="entr" presetSubtype="16" fill="hold" grpId="0" nodeType="withEffect">
                                      <p:stCondLst>
                                        <p:cond delay="600"/>
                                      </p:stCondLst>
                                      <p:childTnLst>
                                        <p:set>
                                          <p:cBhvr>
                                            <p:cTn id="121" dur="1" fill="hold">
                                              <p:stCondLst>
                                                <p:cond delay="0"/>
                                              </p:stCondLst>
                                            </p:cTn>
                                            <p:tgtEl>
                                              <p:spTgt spid="66"/>
                                            </p:tgtEl>
                                            <p:attrNameLst>
                                              <p:attrName>style.visibility</p:attrName>
                                            </p:attrNameLst>
                                          </p:cBhvr>
                                          <p:to>
                                            <p:strVal val="visible"/>
                                          </p:to>
                                        </p:set>
                                        <p:anim calcmode="lin" valueType="num">
                                          <p:cBhvr>
                                            <p:cTn id="122" dur="500" fill="hold"/>
                                            <p:tgtEl>
                                              <p:spTgt spid="66"/>
                                            </p:tgtEl>
                                            <p:attrNameLst>
                                              <p:attrName>ppt_w</p:attrName>
                                            </p:attrNameLst>
                                          </p:cBhvr>
                                          <p:tavLst>
                                            <p:tav tm="0">
                                              <p:val>
                                                <p:fltVal val="0"/>
                                              </p:val>
                                            </p:tav>
                                            <p:tav tm="100000">
                                              <p:val>
                                                <p:strVal val="#ppt_w"/>
                                              </p:val>
                                            </p:tav>
                                          </p:tavLst>
                                        </p:anim>
                                        <p:anim calcmode="lin" valueType="num">
                                          <p:cBhvr>
                                            <p:cTn id="123" dur="500" fill="hold"/>
                                            <p:tgtEl>
                                              <p:spTgt spid="66"/>
                                            </p:tgtEl>
                                            <p:attrNameLst>
                                              <p:attrName>ppt_h</p:attrName>
                                            </p:attrNameLst>
                                          </p:cBhvr>
                                          <p:tavLst>
                                            <p:tav tm="0">
                                              <p:val>
                                                <p:fltVal val="0"/>
                                              </p:val>
                                            </p:tav>
                                            <p:tav tm="100000">
                                              <p:val>
                                                <p:strVal val="#ppt_h"/>
                                              </p:val>
                                            </p:tav>
                                          </p:tavLst>
                                        </p:anim>
                                        <p:animEffect transition="in" filter="fade">
                                          <p:cBhvr>
                                            <p:cTn id="124" dur="500"/>
                                            <p:tgtEl>
                                              <p:spTgt spid="66"/>
                                            </p:tgtEl>
                                          </p:cBhvr>
                                        </p:animEffect>
                                      </p:childTnLst>
                                    </p:cTn>
                                  </p:par>
                                  <p:par>
                                    <p:cTn id="125" presetID="53" presetClass="entr" presetSubtype="16" fill="hold" grpId="0" nodeType="withEffect">
                                      <p:stCondLst>
                                        <p:cond delay="500"/>
                                      </p:stCondLst>
                                      <p:childTnLst>
                                        <p:set>
                                          <p:cBhvr>
                                            <p:cTn id="126" dur="1" fill="hold">
                                              <p:stCondLst>
                                                <p:cond delay="0"/>
                                              </p:stCondLst>
                                            </p:cTn>
                                            <p:tgtEl>
                                              <p:spTgt spid="63"/>
                                            </p:tgtEl>
                                            <p:attrNameLst>
                                              <p:attrName>style.visibility</p:attrName>
                                            </p:attrNameLst>
                                          </p:cBhvr>
                                          <p:to>
                                            <p:strVal val="visible"/>
                                          </p:to>
                                        </p:set>
                                        <p:anim calcmode="lin" valueType="num">
                                          <p:cBhvr>
                                            <p:cTn id="127" dur="500" fill="hold"/>
                                            <p:tgtEl>
                                              <p:spTgt spid="63"/>
                                            </p:tgtEl>
                                            <p:attrNameLst>
                                              <p:attrName>ppt_w</p:attrName>
                                            </p:attrNameLst>
                                          </p:cBhvr>
                                          <p:tavLst>
                                            <p:tav tm="0">
                                              <p:val>
                                                <p:fltVal val="0"/>
                                              </p:val>
                                            </p:tav>
                                            <p:tav tm="100000">
                                              <p:val>
                                                <p:strVal val="#ppt_w"/>
                                              </p:val>
                                            </p:tav>
                                          </p:tavLst>
                                        </p:anim>
                                        <p:anim calcmode="lin" valueType="num">
                                          <p:cBhvr>
                                            <p:cTn id="128" dur="500" fill="hold"/>
                                            <p:tgtEl>
                                              <p:spTgt spid="63"/>
                                            </p:tgtEl>
                                            <p:attrNameLst>
                                              <p:attrName>ppt_h</p:attrName>
                                            </p:attrNameLst>
                                          </p:cBhvr>
                                          <p:tavLst>
                                            <p:tav tm="0">
                                              <p:val>
                                                <p:fltVal val="0"/>
                                              </p:val>
                                            </p:tav>
                                            <p:tav tm="100000">
                                              <p:val>
                                                <p:strVal val="#ppt_h"/>
                                              </p:val>
                                            </p:tav>
                                          </p:tavLst>
                                        </p:anim>
                                        <p:animEffect transition="in" filter="fade">
                                          <p:cBhvr>
                                            <p:cTn id="129" dur="500"/>
                                            <p:tgtEl>
                                              <p:spTgt spid="63"/>
                                            </p:tgtEl>
                                          </p:cBhvr>
                                        </p:animEffect>
                                      </p:childTnLst>
                                    </p:cTn>
                                  </p:par>
                                  <p:par>
                                    <p:cTn id="130" presetID="53" presetClass="entr" presetSubtype="16" fill="hold" grpId="0" nodeType="withEffect">
                                      <p:stCondLst>
                                        <p:cond delay="600"/>
                                      </p:stCondLst>
                                      <p:childTnLst>
                                        <p:set>
                                          <p:cBhvr>
                                            <p:cTn id="131" dur="1" fill="hold">
                                              <p:stCondLst>
                                                <p:cond delay="0"/>
                                              </p:stCondLst>
                                            </p:cTn>
                                            <p:tgtEl>
                                              <p:spTgt spid="62"/>
                                            </p:tgtEl>
                                            <p:attrNameLst>
                                              <p:attrName>style.visibility</p:attrName>
                                            </p:attrNameLst>
                                          </p:cBhvr>
                                          <p:to>
                                            <p:strVal val="visible"/>
                                          </p:to>
                                        </p:set>
                                        <p:anim calcmode="lin" valueType="num">
                                          <p:cBhvr>
                                            <p:cTn id="132" dur="500" fill="hold"/>
                                            <p:tgtEl>
                                              <p:spTgt spid="62"/>
                                            </p:tgtEl>
                                            <p:attrNameLst>
                                              <p:attrName>ppt_w</p:attrName>
                                            </p:attrNameLst>
                                          </p:cBhvr>
                                          <p:tavLst>
                                            <p:tav tm="0">
                                              <p:val>
                                                <p:fltVal val="0"/>
                                              </p:val>
                                            </p:tav>
                                            <p:tav tm="100000">
                                              <p:val>
                                                <p:strVal val="#ppt_w"/>
                                              </p:val>
                                            </p:tav>
                                          </p:tavLst>
                                        </p:anim>
                                        <p:anim calcmode="lin" valueType="num">
                                          <p:cBhvr>
                                            <p:cTn id="133" dur="500" fill="hold"/>
                                            <p:tgtEl>
                                              <p:spTgt spid="62"/>
                                            </p:tgtEl>
                                            <p:attrNameLst>
                                              <p:attrName>ppt_h</p:attrName>
                                            </p:attrNameLst>
                                          </p:cBhvr>
                                          <p:tavLst>
                                            <p:tav tm="0">
                                              <p:val>
                                                <p:fltVal val="0"/>
                                              </p:val>
                                            </p:tav>
                                            <p:tav tm="100000">
                                              <p:val>
                                                <p:strVal val="#ppt_h"/>
                                              </p:val>
                                            </p:tav>
                                          </p:tavLst>
                                        </p:anim>
                                        <p:animEffect transition="in" filter="fade">
                                          <p:cBhvr>
                                            <p:cTn id="134" dur="500"/>
                                            <p:tgtEl>
                                              <p:spTgt spid="62"/>
                                            </p:tgtEl>
                                          </p:cBhvr>
                                        </p:animEffect>
                                      </p:childTnLst>
                                    </p:cTn>
                                  </p:par>
                                  <p:par>
                                    <p:cTn id="135" presetID="22" presetClass="entr" presetSubtype="1" fill="hold" grpId="0" nodeType="withEffect">
                                      <p:stCondLst>
                                        <p:cond delay="1000"/>
                                      </p:stCondLst>
                                      <p:childTnLst>
                                        <p:set>
                                          <p:cBhvr>
                                            <p:cTn id="136" dur="1" fill="hold">
                                              <p:stCondLst>
                                                <p:cond delay="0"/>
                                              </p:stCondLst>
                                            </p:cTn>
                                            <p:tgtEl>
                                              <p:spTgt spid="56"/>
                                            </p:tgtEl>
                                            <p:attrNameLst>
                                              <p:attrName>style.visibility</p:attrName>
                                            </p:attrNameLst>
                                          </p:cBhvr>
                                          <p:to>
                                            <p:strVal val="visible"/>
                                          </p:to>
                                        </p:set>
                                        <p:animEffect transition="in" filter="wipe(up)">
                                          <p:cBhvr>
                                            <p:cTn id="137" dur="500"/>
                                            <p:tgtEl>
                                              <p:spTgt spid="56"/>
                                            </p:tgtEl>
                                          </p:cBhvr>
                                        </p:animEffect>
                                      </p:childTnLst>
                                    </p:cTn>
                                  </p:par>
                                  <p:par>
                                    <p:cTn id="138" presetID="22" presetClass="entr" presetSubtype="1" fill="hold" grpId="0" nodeType="withEffect">
                                      <p:stCondLst>
                                        <p:cond delay="1050"/>
                                      </p:stCondLst>
                                      <p:childTnLst>
                                        <p:set>
                                          <p:cBhvr>
                                            <p:cTn id="139" dur="1" fill="hold">
                                              <p:stCondLst>
                                                <p:cond delay="0"/>
                                              </p:stCondLst>
                                            </p:cTn>
                                            <p:tgtEl>
                                              <p:spTgt spid="57"/>
                                            </p:tgtEl>
                                            <p:attrNameLst>
                                              <p:attrName>style.visibility</p:attrName>
                                            </p:attrNameLst>
                                          </p:cBhvr>
                                          <p:to>
                                            <p:strVal val="visible"/>
                                          </p:to>
                                        </p:set>
                                        <p:animEffect transition="in" filter="wipe(up)">
                                          <p:cBhvr>
                                            <p:cTn id="140" dur="500"/>
                                            <p:tgtEl>
                                              <p:spTgt spid="57"/>
                                            </p:tgtEl>
                                          </p:cBhvr>
                                        </p:animEffect>
                                      </p:childTnLst>
                                    </p:cTn>
                                  </p:par>
                                  <p:par>
                                    <p:cTn id="141" presetID="22" presetClass="entr" presetSubtype="4" fill="hold" grpId="0" nodeType="withEffect">
                                      <p:stCondLst>
                                        <p:cond delay="1000"/>
                                      </p:stCondLst>
                                      <p:childTnLst>
                                        <p:set>
                                          <p:cBhvr>
                                            <p:cTn id="142" dur="1" fill="hold">
                                              <p:stCondLst>
                                                <p:cond delay="0"/>
                                              </p:stCondLst>
                                            </p:cTn>
                                            <p:tgtEl>
                                              <p:spTgt spid="58"/>
                                            </p:tgtEl>
                                            <p:attrNameLst>
                                              <p:attrName>style.visibility</p:attrName>
                                            </p:attrNameLst>
                                          </p:cBhvr>
                                          <p:to>
                                            <p:strVal val="visible"/>
                                          </p:to>
                                        </p:set>
                                        <p:animEffect transition="in" filter="wipe(down)">
                                          <p:cBhvr>
                                            <p:cTn id="143" dur="500"/>
                                            <p:tgtEl>
                                              <p:spTgt spid="58"/>
                                            </p:tgtEl>
                                          </p:cBhvr>
                                        </p:animEffect>
                                      </p:childTnLst>
                                    </p:cTn>
                                  </p:par>
                                  <p:par>
                                    <p:cTn id="144" presetID="22" presetClass="entr" presetSubtype="1" fill="hold" grpId="0" nodeType="withEffect">
                                      <p:stCondLst>
                                        <p:cond delay="1100"/>
                                      </p:stCondLst>
                                      <p:childTnLst>
                                        <p:set>
                                          <p:cBhvr>
                                            <p:cTn id="145" dur="1" fill="hold">
                                              <p:stCondLst>
                                                <p:cond delay="0"/>
                                              </p:stCondLst>
                                            </p:cTn>
                                            <p:tgtEl>
                                              <p:spTgt spid="59"/>
                                            </p:tgtEl>
                                            <p:attrNameLst>
                                              <p:attrName>style.visibility</p:attrName>
                                            </p:attrNameLst>
                                          </p:cBhvr>
                                          <p:to>
                                            <p:strVal val="visible"/>
                                          </p:to>
                                        </p:set>
                                        <p:animEffect transition="in" filter="wipe(up)">
                                          <p:cBhvr>
                                            <p:cTn id="146" dur="500"/>
                                            <p:tgtEl>
                                              <p:spTgt spid="59"/>
                                            </p:tgtEl>
                                          </p:cBhvr>
                                        </p:animEffect>
                                      </p:childTnLst>
                                    </p:cTn>
                                  </p:par>
                                  <p:par>
                                    <p:cTn id="147" presetID="22" presetClass="entr" presetSubtype="1" fill="hold" grpId="0" nodeType="withEffect">
                                      <p:stCondLst>
                                        <p:cond delay="1000"/>
                                      </p:stCondLst>
                                      <p:childTnLst>
                                        <p:set>
                                          <p:cBhvr>
                                            <p:cTn id="148" dur="1" fill="hold">
                                              <p:stCondLst>
                                                <p:cond delay="0"/>
                                              </p:stCondLst>
                                            </p:cTn>
                                            <p:tgtEl>
                                              <p:spTgt spid="60"/>
                                            </p:tgtEl>
                                            <p:attrNameLst>
                                              <p:attrName>style.visibility</p:attrName>
                                            </p:attrNameLst>
                                          </p:cBhvr>
                                          <p:to>
                                            <p:strVal val="visible"/>
                                          </p:to>
                                        </p:set>
                                        <p:animEffect transition="in" filter="wipe(up)">
                                          <p:cBhvr>
                                            <p:cTn id="149" dur="500"/>
                                            <p:tgtEl>
                                              <p:spTgt spid="60"/>
                                            </p:tgtEl>
                                          </p:cBhvr>
                                        </p:animEffect>
                                      </p:childTnLst>
                                    </p:cTn>
                                  </p:par>
                                  <p:par>
                                    <p:cTn id="150" presetID="22" presetClass="entr" presetSubtype="2" fill="hold" grpId="0" nodeType="withEffect">
                                      <p:stCondLst>
                                        <p:cond delay="1100"/>
                                      </p:stCondLst>
                                      <p:childTnLst>
                                        <p:set>
                                          <p:cBhvr>
                                            <p:cTn id="151" dur="1" fill="hold">
                                              <p:stCondLst>
                                                <p:cond delay="0"/>
                                              </p:stCondLst>
                                            </p:cTn>
                                            <p:tgtEl>
                                              <p:spTgt spid="61"/>
                                            </p:tgtEl>
                                            <p:attrNameLst>
                                              <p:attrName>style.visibility</p:attrName>
                                            </p:attrNameLst>
                                          </p:cBhvr>
                                          <p:to>
                                            <p:strVal val="visible"/>
                                          </p:to>
                                        </p:set>
                                        <p:animEffect transition="in" filter="wipe(right)">
                                          <p:cBhvr>
                                            <p:cTn id="152" dur="500"/>
                                            <p:tgtEl>
                                              <p:spTgt spid="61"/>
                                            </p:tgtEl>
                                          </p:cBhvr>
                                        </p:animEffect>
                                      </p:childTnLst>
                                    </p:cTn>
                                  </p:par>
                                  <p:par>
                                    <p:cTn id="153" presetID="10" presetClass="entr" presetSubtype="0" fill="hold" grpId="1" nodeType="withEffect">
                                      <p:stCondLst>
                                        <p:cond delay="1100"/>
                                      </p:stCondLst>
                                      <p:childTnLst>
                                        <p:set>
                                          <p:cBhvr>
                                            <p:cTn id="154" dur="1" fill="hold">
                                              <p:stCondLst>
                                                <p:cond delay="0"/>
                                              </p:stCondLst>
                                            </p:cTn>
                                            <p:tgtEl>
                                              <p:spTgt spid="68"/>
                                            </p:tgtEl>
                                            <p:attrNameLst>
                                              <p:attrName>style.visibility</p:attrName>
                                            </p:attrNameLst>
                                          </p:cBhvr>
                                          <p:to>
                                            <p:strVal val="visible"/>
                                          </p:to>
                                        </p:set>
                                        <p:animEffect transition="in" filter="fade">
                                          <p:cBhvr>
                                            <p:cTn id="155" dur="10"/>
                                            <p:tgtEl>
                                              <p:spTgt spid="68"/>
                                            </p:tgtEl>
                                          </p:cBhvr>
                                        </p:animEffect>
                                      </p:childTnLst>
                                    </p:cTn>
                                  </p:par>
                                  <p:par>
                                    <p:cTn id="156" presetID="42" presetClass="path" presetSubtype="0" accel="50000" fill="hold" grpId="0" nodeType="withEffect">
                                      <p:stCondLst>
                                        <p:cond delay="1100"/>
                                      </p:stCondLst>
                                      <p:childTnLst>
                                        <p:animMotion origin="layout" path="M -8.33333E-7 4.19753E-6 L 0.08108 -0.12439 " pathEditMode="relative" rAng="0" ptsTypes="AA">
                                          <p:cBhvr>
                                            <p:cTn id="157" dur="1000" spd="-100000" fill="hold"/>
                                            <p:tgtEl>
                                              <p:spTgt spid="68"/>
                                            </p:tgtEl>
                                            <p:attrNameLst>
                                              <p:attrName>ppt_x</p:attrName>
                                              <p:attrName>ppt_y</p:attrName>
                                            </p:attrNameLst>
                                          </p:cBhvr>
                                          <p:rCtr x="4045" y="-6235"/>
                                        </p:animMotion>
                                      </p:childTnLst>
                                    </p:cTn>
                                  </p:par>
                                  <p:par>
                                    <p:cTn id="158" presetID="10" presetClass="entr" presetSubtype="0" fill="hold" grpId="0" nodeType="withEffect">
                                      <p:stCondLst>
                                        <p:cond delay="1500"/>
                                      </p:stCondLst>
                                      <p:childTnLst>
                                        <p:set>
                                          <p:cBhvr>
                                            <p:cTn id="159" dur="1" fill="hold">
                                              <p:stCondLst>
                                                <p:cond delay="0"/>
                                              </p:stCondLst>
                                            </p:cTn>
                                            <p:tgtEl>
                                              <p:spTgt spid="44"/>
                                            </p:tgtEl>
                                            <p:attrNameLst>
                                              <p:attrName>style.visibility</p:attrName>
                                            </p:attrNameLst>
                                          </p:cBhvr>
                                          <p:to>
                                            <p:strVal val="visible"/>
                                          </p:to>
                                        </p:set>
                                        <p:animEffect transition="in" filter="fade">
                                          <p:cBhvr>
                                            <p:cTn id="160" dur="10"/>
                                            <p:tgtEl>
                                              <p:spTgt spid="44"/>
                                            </p:tgtEl>
                                          </p:cBhvr>
                                        </p:animEffect>
                                      </p:childTnLst>
                                    </p:cTn>
                                  </p:par>
                                  <p:par>
                                    <p:cTn id="161" presetID="42" presetClass="path" presetSubtype="0" accel="50000" fill="hold" grpId="1" nodeType="withEffect">
                                      <p:stCondLst>
                                        <p:cond delay="1500"/>
                                      </p:stCondLst>
                                      <p:childTnLst>
                                        <p:animMotion origin="layout" path="M 3.61111E-6 3.95062E-6 L -0.23629 0.34876 " pathEditMode="relative" rAng="0" ptsTypes="AA">
                                          <p:cBhvr>
                                            <p:cTn id="162" dur="1000" spd="-100000" fill="hold"/>
                                            <p:tgtEl>
                                              <p:spTgt spid="44"/>
                                            </p:tgtEl>
                                            <p:attrNameLst>
                                              <p:attrName>ppt_x</p:attrName>
                                              <p:attrName>ppt_y</p:attrName>
                                            </p:attrNameLst>
                                          </p:cBhvr>
                                          <p:rCtr x="-11806" y="17438"/>
                                        </p:animMotion>
                                      </p:childTnLst>
                                    </p:cTn>
                                  </p:par>
                                  <p:par>
                                    <p:cTn id="163" presetID="10" presetClass="entr" presetSubtype="0" fill="hold" grpId="0" nodeType="withEffect">
                                      <p:stCondLst>
                                        <p:cond delay="1000"/>
                                      </p:stCondLst>
                                      <p:childTnLst>
                                        <p:set>
                                          <p:cBhvr>
                                            <p:cTn id="164" dur="1" fill="hold">
                                              <p:stCondLst>
                                                <p:cond delay="0"/>
                                              </p:stCondLst>
                                            </p:cTn>
                                            <p:tgtEl>
                                              <p:spTgt spid="43"/>
                                            </p:tgtEl>
                                            <p:attrNameLst>
                                              <p:attrName>style.visibility</p:attrName>
                                            </p:attrNameLst>
                                          </p:cBhvr>
                                          <p:to>
                                            <p:strVal val="visible"/>
                                          </p:to>
                                        </p:set>
                                        <p:animEffect transition="in" filter="fade">
                                          <p:cBhvr>
                                            <p:cTn id="165" dur="10"/>
                                            <p:tgtEl>
                                              <p:spTgt spid="43"/>
                                            </p:tgtEl>
                                          </p:cBhvr>
                                        </p:animEffect>
                                      </p:childTnLst>
                                    </p:cTn>
                                  </p:par>
                                  <p:par>
                                    <p:cTn id="166" presetID="42" presetClass="path" presetSubtype="0" accel="50000" fill="hold" grpId="1" nodeType="withEffect">
                                      <p:stCondLst>
                                        <p:cond delay="1000"/>
                                      </p:stCondLst>
                                      <p:childTnLst>
                                        <p:animMotion origin="layout" path="M 2.77556E-17 -2.34568E-6 L -0.20313 0.29969 " pathEditMode="relative" rAng="0" ptsTypes="AA">
                                          <p:cBhvr>
                                            <p:cTn id="167" dur="1000" spd="-100000" fill="hold"/>
                                            <p:tgtEl>
                                              <p:spTgt spid="43"/>
                                            </p:tgtEl>
                                            <p:attrNameLst>
                                              <p:attrName>ppt_x</p:attrName>
                                              <p:attrName>ppt_y</p:attrName>
                                            </p:attrNameLst>
                                          </p:cBhvr>
                                          <p:rCtr x="-10156" y="14969"/>
                                        </p:animMotion>
                                      </p:childTnLst>
                                    </p:cTn>
                                  </p:par>
                                  <p:par>
                                    <p:cTn id="168" presetID="10" presetClass="entr" presetSubtype="0" fill="hold" grpId="0" nodeType="withEffect">
                                      <p:stCondLst>
                                        <p:cond delay="1250"/>
                                      </p:stCondLst>
                                      <p:childTnLst>
                                        <p:set>
                                          <p:cBhvr>
                                            <p:cTn id="169" dur="1" fill="hold">
                                              <p:stCondLst>
                                                <p:cond delay="0"/>
                                              </p:stCondLst>
                                            </p:cTn>
                                            <p:tgtEl>
                                              <p:spTgt spid="45"/>
                                            </p:tgtEl>
                                            <p:attrNameLst>
                                              <p:attrName>style.visibility</p:attrName>
                                            </p:attrNameLst>
                                          </p:cBhvr>
                                          <p:to>
                                            <p:strVal val="visible"/>
                                          </p:to>
                                        </p:set>
                                        <p:animEffect transition="in" filter="fade">
                                          <p:cBhvr>
                                            <p:cTn id="170" dur="10"/>
                                            <p:tgtEl>
                                              <p:spTgt spid="45"/>
                                            </p:tgtEl>
                                          </p:cBhvr>
                                        </p:animEffect>
                                      </p:childTnLst>
                                    </p:cTn>
                                  </p:par>
                                  <p:par>
                                    <p:cTn id="171" presetID="42" presetClass="path" presetSubtype="0" accel="50000" fill="hold" grpId="1" nodeType="withEffect">
                                      <p:stCondLst>
                                        <p:cond delay="1250"/>
                                      </p:stCondLst>
                                      <p:childTnLst>
                                        <p:animMotion origin="layout" path="M 1.11111E-6 -3.82716E-6 L -0.16389 0.24692 " pathEditMode="relative" rAng="0" ptsTypes="AA">
                                          <p:cBhvr>
                                            <p:cTn id="172" dur="1000" spd="-100000" fill="hold"/>
                                            <p:tgtEl>
                                              <p:spTgt spid="45"/>
                                            </p:tgtEl>
                                            <p:attrNameLst>
                                              <p:attrName>ppt_x</p:attrName>
                                              <p:attrName>ppt_y</p:attrName>
                                            </p:attrNameLst>
                                          </p:cBhvr>
                                          <p:rCtr x="-8194" y="12346"/>
                                        </p:animMotion>
                                      </p:childTnLst>
                                    </p:cTn>
                                  </p:par>
                                  <p:par>
                                    <p:cTn id="173" presetID="1" presetClass="entr" presetSubtype="0" fill="hold" grpId="2" nodeType="withEffect">
                                      <p:stCondLst>
                                        <p:cond delay="1500"/>
                                      </p:stCondLst>
                                      <p:childTnLst>
                                        <p:set>
                                          <p:cBhvr>
                                            <p:cTn id="174" dur="1" fill="hold">
                                              <p:stCondLst>
                                                <p:cond delay="0"/>
                                              </p:stCondLst>
                                            </p:cTn>
                                            <p:tgtEl>
                                              <p:spTgt spid="71"/>
                                            </p:tgtEl>
                                            <p:attrNameLst>
                                              <p:attrName>style.visibility</p:attrName>
                                            </p:attrNameLst>
                                          </p:cBhvr>
                                          <p:to>
                                            <p:strVal val="visible"/>
                                          </p:to>
                                        </p:set>
                                      </p:childTnLst>
                                    </p:cTn>
                                  </p:par>
                                  <p:par>
                                    <p:cTn id="175" presetID="42" presetClass="path" presetSubtype="0" decel="100000" fill="hold" grpId="0" nodeType="withEffect">
                                      <p:stCondLst>
                                        <p:cond delay="1500"/>
                                      </p:stCondLst>
                                      <p:childTnLst>
                                        <p:animMotion origin="layout" path="M 1.94444E-6 -1.23457E-7 L 0.5559 -0.21636 " pathEditMode="relative" rAng="0" ptsTypes="AA">
                                          <p:cBhvr>
                                            <p:cTn id="176" dur="3750" spd="-100000" fill="hold"/>
                                            <p:tgtEl>
                                              <p:spTgt spid="71"/>
                                            </p:tgtEl>
                                            <p:attrNameLst>
                                              <p:attrName>ppt_x</p:attrName>
                                              <p:attrName>ppt_y</p:attrName>
                                            </p:attrNameLst>
                                          </p:cBhvr>
                                          <p:rCtr x="27795" y="-10833"/>
                                        </p:animMotion>
                                      </p:childTnLst>
                                    </p:cTn>
                                  </p:par>
                                  <p:par>
                                    <p:cTn id="177" presetID="8" presetClass="emph" presetSubtype="0" fill="hold" grpId="1" nodeType="withEffect">
                                      <p:stCondLst>
                                        <p:cond delay="1500"/>
                                      </p:stCondLst>
                                      <p:childTnLst>
                                        <p:animRot by="43200000">
                                          <p:cBhvr>
                                            <p:cTn id="178" dur="3750" fill="hold"/>
                                            <p:tgtEl>
                                              <p:spTgt spid="71"/>
                                            </p:tgtEl>
                                            <p:attrNameLst>
                                              <p:attrName>r</p:attrName>
                                            </p:attrNameLst>
                                          </p:cBhvr>
                                        </p:animRot>
                                      </p:childTnLst>
                                    </p:cTn>
                                  </p:par>
                                  <p:par>
                                    <p:cTn id="179" presetID="1" presetClass="entr" presetSubtype="0" fill="hold" grpId="2" nodeType="withEffect">
                                      <p:stCondLst>
                                        <p:cond delay="1250"/>
                                      </p:stCondLst>
                                      <p:childTnLst>
                                        <p:set>
                                          <p:cBhvr>
                                            <p:cTn id="180" dur="1" fill="hold">
                                              <p:stCondLst>
                                                <p:cond delay="0"/>
                                              </p:stCondLst>
                                            </p:cTn>
                                            <p:tgtEl>
                                              <p:spTgt spid="72"/>
                                            </p:tgtEl>
                                            <p:attrNameLst>
                                              <p:attrName>style.visibility</p:attrName>
                                            </p:attrNameLst>
                                          </p:cBhvr>
                                          <p:to>
                                            <p:strVal val="visible"/>
                                          </p:to>
                                        </p:set>
                                      </p:childTnLst>
                                    </p:cTn>
                                  </p:par>
                                  <p:par>
                                    <p:cTn id="181" presetID="42" presetClass="path" presetSubtype="0" decel="100000" fill="hold" grpId="0" nodeType="withEffect">
                                      <p:stCondLst>
                                        <p:cond delay="1250"/>
                                      </p:stCondLst>
                                      <p:childTnLst>
                                        <p:animMotion origin="layout" path="M 5E-6 4.19753E-6 L 0.34115 -0.67099 " pathEditMode="relative" rAng="0" ptsTypes="AA">
                                          <p:cBhvr>
                                            <p:cTn id="182" dur="3750" spd="-100000" fill="hold"/>
                                            <p:tgtEl>
                                              <p:spTgt spid="72"/>
                                            </p:tgtEl>
                                            <p:attrNameLst>
                                              <p:attrName>ppt_x</p:attrName>
                                              <p:attrName>ppt_y</p:attrName>
                                            </p:attrNameLst>
                                          </p:cBhvr>
                                          <p:rCtr x="17049" y="-33549"/>
                                        </p:animMotion>
                                      </p:childTnLst>
                                    </p:cTn>
                                  </p:par>
                                  <p:par>
                                    <p:cTn id="183" presetID="8" presetClass="emph" presetSubtype="0" fill="hold" grpId="1" nodeType="withEffect">
                                      <p:stCondLst>
                                        <p:cond delay="1250"/>
                                      </p:stCondLst>
                                      <p:childTnLst>
                                        <p:animRot by="21600000">
                                          <p:cBhvr>
                                            <p:cTn id="184" dur="3750" fill="hold"/>
                                            <p:tgtEl>
                                              <p:spTgt spid="72"/>
                                            </p:tgtEl>
                                            <p:attrNameLst>
                                              <p:attrName>r</p:attrName>
                                            </p:attrNameLst>
                                          </p:cBhvr>
                                        </p:animRot>
                                      </p:childTnLst>
                                    </p:cTn>
                                  </p:par>
                                  <p:par>
                                    <p:cTn id="185" presetID="1" presetClass="entr" presetSubtype="0" fill="hold" grpId="2" nodeType="withEffect">
                                      <p:stCondLst>
                                        <p:cond delay="1100"/>
                                      </p:stCondLst>
                                      <p:childTnLst>
                                        <p:set>
                                          <p:cBhvr>
                                            <p:cTn id="186" dur="1" fill="hold">
                                              <p:stCondLst>
                                                <p:cond delay="0"/>
                                              </p:stCondLst>
                                            </p:cTn>
                                            <p:tgtEl>
                                              <p:spTgt spid="74"/>
                                            </p:tgtEl>
                                            <p:attrNameLst>
                                              <p:attrName>style.visibility</p:attrName>
                                            </p:attrNameLst>
                                          </p:cBhvr>
                                          <p:to>
                                            <p:strVal val="visible"/>
                                          </p:to>
                                        </p:set>
                                      </p:childTnLst>
                                    </p:cTn>
                                  </p:par>
                                  <p:par>
                                    <p:cTn id="187" presetID="42" presetClass="path" presetSubtype="0" decel="100000" fill="hold" grpId="0" nodeType="withEffect">
                                      <p:stCondLst>
                                        <p:cond delay="1100"/>
                                      </p:stCondLst>
                                      <p:childTnLst>
                                        <p:animMotion origin="layout" path="M -4.44444E-6 3.45679E-6 L -0.67673 -0.6176 " pathEditMode="relative" rAng="0" ptsTypes="AA">
                                          <p:cBhvr>
                                            <p:cTn id="188" dur="3750" spd="-100000" fill="hold"/>
                                            <p:tgtEl>
                                              <p:spTgt spid="74"/>
                                            </p:tgtEl>
                                            <p:attrNameLst>
                                              <p:attrName>ppt_x</p:attrName>
                                              <p:attrName>ppt_y</p:attrName>
                                            </p:attrNameLst>
                                          </p:cBhvr>
                                          <p:rCtr x="-33837" y="-30895"/>
                                        </p:animMotion>
                                      </p:childTnLst>
                                    </p:cTn>
                                  </p:par>
                                  <p:par>
                                    <p:cTn id="189" presetID="8" presetClass="emph" presetSubtype="0" fill="hold" grpId="1" nodeType="withEffect">
                                      <p:stCondLst>
                                        <p:cond delay="1100"/>
                                      </p:stCondLst>
                                      <p:childTnLst>
                                        <p:animRot by="43200000">
                                          <p:cBhvr>
                                            <p:cTn id="190" dur="3750" fill="hold"/>
                                            <p:tgtEl>
                                              <p:spTgt spid="74"/>
                                            </p:tgtEl>
                                            <p:attrNameLst>
                                              <p:attrName>r</p:attrName>
                                            </p:attrNameLst>
                                          </p:cBhvr>
                                        </p:animRot>
                                      </p:childTnLst>
                                    </p:cTn>
                                  </p:par>
                                  <p:par>
                                    <p:cTn id="191" presetID="1" presetClass="entr" presetSubtype="0" fill="hold" grpId="2" nodeType="withEffect">
                                      <p:stCondLst>
                                        <p:cond delay="1250"/>
                                      </p:stCondLst>
                                      <p:childTnLst>
                                        <p:set>
                                          <p:cBhvr>
                                            <p:cTn id="192" dur="1" fill="hold">
                                              <p:stCondLst>
                                                <p:cond delay="0"/>
                                              </p:stCondLst>
                                            </p:cTn>
                                            <p:tgtEl>
                                              <p:spTgt spid="73"/>
                                            </p:tgtEl>
                                            <p:attrNameLst>
                                              <p:attrName>style.visibility</p:attrName>
                                            </p:attrNameLst>
                                          </p:cBhvr>
                                          <p:to>
                                            <p:strVal val="visible"/>
                                          </p:to>
                                        </p:set>
                                      </p:childTnLst>
                                    </p:cTn>
                                  </p:par>
                                  <p:par>
                                    <p:cTn id="193" presetID="42" presetClass="path" presetSubtype="0" decel="100000" fill="hold" grpId="0" nodeType="withEffect">
                                      <p:stCondLst>
                                        <p:cond delay="1250"/>
                                      </p:stCondLst>
                                      <p:childTnLst>
                                        <p:animMotion origin="layout" path="M -8.33333E-7 -3.08642E-6 L -0.82049 -0.74012 " pathEditMode="relative" rAng="0" ptsTypes="AA">
                                          <p:cBhvr>
                                            <p:cTn id="194" dur="3750" spd="-100000" fill="hold"/>
                                            <p:tgtEl>
                                              <p:spTgt spid="73"/>
                                            </p:tgtEl>
                                            <p:attrNameLst>
                                              <p:attrName>ppt_x</p:attrName>
                                              <p:attrName>ppt_y</p:attrName>
                                            </p:attrNameLst>
                                          </p:cBhvr>
                                          <p:rCtr x="-41024" y="-37006"/>
                                        </p:animMotion>
                                      </p:childTnLst>
                                    </p:cTn>
                                  </p:par>
                                  <p:par>
                                    <p:cTn id="195" presetID="8" presetClass="emph" presetSubtype="0" fill="hold" grpId="1" nodeType="withEffect">
                                      <p:stCondLst>
                                        <p:cond delay="1250"/>
                                      </p:stCondLst>
                                      <p:childTnLst>
                                        <p:animRot by="21600000">
                                          <p:cBhvr>
                                            <p:cTn id="196" dur="3750" fill="hold"/>
                                            <p:tgtEl>
                                              <p:spTgt spid="73"/>
                                            </p:tgtEl>
                                            <p:attrNameLst>
                                              <p:attrName>r</p:attrName>
                                            </p:attrNameLst>
                                          </p:cBhvr>
                                        </p:animRot>
                                      </p:childTnLst>
                                    </p:cTn>
                                  </p:par>
                                  <p:par>
                                    <p:cTn id="197" presetID="1" presetClass="entr" presetSubtype="0" fill="hold" grpId="2" nodeType="withEffect">
                                      <p:stCondLst>
                                        <p:cond delay="1300"/>
                                      </p:stCondLst>
                                      <p:childTnLst>
                                        <p:set>
                                          <p:cBhvr>
                                            <p:cTn id="198" dur="1" fill="hold">
                                              <p:stCondLst>
                                                <p:cond delay="0"/>
                                              </p:stCondLst>
                                            </p:cTn>
                                            <p:tgtEl>
                                              <p:spTgt spid="76"/>
                                            </p:tgtEl>
                                            <p:attrNameLst>
                                              <p:attrName>style.visibility</p:attrName>
                                            </p:attrNameLst>
                                          </p:cBhvr>
                                          <p:to>
                                            <p:strVal val="visible"/>
                                          </p:to>
                                        </p:set>
                                      </p:childTnLst>
                                    </p:cTn>
                                  </p:par>
                                  <p:par>
                                    <p:cTn id="199" presetID="42" presetClass="path" presetSubtype="0" decel="100000" fill="hold" grpId="0" nodeType="withEffect">
                                      <p:stCondLst>
                                        <p:cond delay="1300"/>
                                      </p:stCondLst>
                                      <p:childTnLst>
                                        <p:animMotion origin="layout" path="M 1.11111E-6 -3.7037E-6 L -0.27656 0.73457 " pathEditMode="relative" rAng="0" ptsTypes="AA">
                                          <p:cBhvr>
                                            <p:cTn id="200" dur="3750" spd="-100000" fill="hold"/>
                                            <p:tgtEl>
                                              <p:spTgt spid="76"/>
                                            </p:tgtEl>
                                            <p:attrNameLst>
                                              <p:attrName>ppt_x</p:attrName>
                                              <p:attrName>ppt_y</p:attrName>
                                            </p:attrNameLst>
                                          </p:cBhvr>
                                          <p:rCtr x="-13837" y="36728"/>
                                        </p:animMotion>
                                      </p:childTnLst>
                                    </p:cTn>
                                  </p:par>
                                  <p:par>
                                    <p:cTn id="201" presetID="8" presetClass="emph" presetSubtype="0" fill="hold" grpId="1" nodeType="withEffect">
                                      <p:stCondLst>
                                        <p:cond delay="1300"/>
                                      </p:stCondLst>
                                      <p:childTnLst>
                                        <p:animRot by="10800000">
                                          <p:cBhvr>
                                            <p:cTn id="202" dur="3750" fill="hold"/>
                                            <p:tgtEl>
                                              <p:spTgt spid="76"/>
                                            </p:tgtEl>
                                            <p:attrNameLst>
                                              <p:attrName>r</p:attrName>
                                            </p:attrNameLst>
                                          </p:cBhvr>
                                        </p:animRot>
                                      </p:childTnLst>
                                    </p:cTn>
                                  </p:par>
                                  <p:par>
                                    <p:cTn id="203" presetID="1" presetClass="entr" presetSubtype="0" fill="hold" grpId="2" nodeType="withEffect">
                                      <p:stCondLst>
                                        <p:cond delay="1200"/>
                                      </p:stCondLst>
                                      <p:childTnLst>
                                        <p:set>
                                          <p:cBhvr>
                                            <p:cTn id="204" dur="1" fill="hold">
                                              <p:stCondLst>
                                                <p:cond delay="0"/>
                                              </p:stCondLst>
                                            </p:cTn>
                                            <p:tgtEl>
                                              <p:spTgt spid="77"/>
                                            </p:tgtEl>
                                            <p:attrNameLst>
                                              <p:attrName>style.visibility</p:attrName>
                                            </p:attrNameLst>
                                          </p:cBhvr>
                                          <p:to>
                                            <p:strVal val="visible"/>
                                          </p:to>
                                        </p:set>
                                      </p:childTnLst>
                                    </p:cTn>
                                  </p:par>
                                  <p:par>
                                    <p:cTn id="205" presetID="42" presetClass="path" presetSubtype="0" decel="100000" fill="hold" grpId="0" nodeType="withEffect">
                                      <p:stCondLst>
                                        <p:cond delay="1200"/>
                                      </p:stCondLst>
                                      <p:childTnLst>
                                        <p:animMotion origin="layout" path="M -3.61111E-6 -3.95062E-6 L -0.5151 1.03766 " pathEditMode="relative" rAng="0" ptsTypes="AA">
                                          <p:cBhvr>
                                            <p:cTn id="206" dur="3750" spd="-100000" fill="hold"/>
                                            <p:tgtEl>
                                              <p:spTgt spid="77"/>
                                            </p:tgtEl>
                                            <p:attrNameLst>
                                              <p:attrName>ppt_x</p:attrName>
                                              <p:attrName>ppt_y</p:attrName>
                                            </p:attrNameLst>
                                          </p:cBhvr>
                                          <p:rCtr x="-25764" y="51883"/>
                                        </p:animMotion>
                                      </p:childTnLst>
                                    </p:cTn>
                                  </p:par>
                                  <p:par>
                                    <p:cTn id="207" presetID="8" presetClass="emph" presetSubtype="0" fill="hold" grpId="1" nodeType="withEffect">
                                      <p:stCondLst>
                                        <p:cond delay="1200"/>
                                      </p:stCondLst>
                                      <p:childTnLst>
                                        <p:animRot by="21600000">
                                          <p:cBhvr>
                                            <p:cTn id="208" dur="3750" fill="hold"/>
                                            <p:tgtEl>
                                              <p:spTgt spid="77"/>
                                            </p:tgtEl>
                                            <p:attrNameLst>
                                              <p:attrName>r</p:attrName>
                                            </p:attrNameLst>
                                          </p:cBhvr>
                                        </p:animRot>
                                      </p:childTnLst>
                                    </p:cTn>
                                  </p:par>
                                  <p:par>
                                    <p:cTn id="209" presetID="1" presetClass="entr" presetSubtype="0" fill="hold" grpId="1" nodeType="withEffect">
                                      <p:stCondLst>
                                        <p:cond delay="1200"/>
                                      </p:stCondLst>
                                      <p:childTnLst>
                                        <p:set>
                                          <p:cBhvr>
                                            <p:cTn id="210" dur="1" fill="hold">
                                              <p:stCondLst>
                                                <p:cond delay="0"/>
                                              </p:stCondLst>
                                            </p:cTn>
                                            <p:tgtEl>
                                              <p:spTgt spid="75"/>
                                            </p:tgtEl>
                                            <p:attrNameLst>
                                              <p:attrName>style.visibility</p:attrName>
                                            </p:attrNameLst>
                                          </p:cBhvr>
                                          <p:to>
                                            <p:strVal val="visible"/>
                                          </p:to>
                                        </p:set>
                                      </p:childTnLst>
                                    </p:cTn>
                                  </p:par>
                                  <p:par>
                                    <p:cTn id="211" presetID="42" presetClass="path" presetSubtype="0" accel="50000" decel="50000" fill="hold" grpId="0" nodeType="withEffect">
                                      <p:stCondLst>
                                        <p:cond delay="1200"/>
                                      </p:stCondLst>
                                      <p:childTnLst>
                                        <p:animMotion origin="layout" path="M -2.22222E-6 -3.7037E-6 L 0.23941 0.8426 " pathEditMode="relative" rAng="0" ptsTypes="AA">
                                          <p:cBhvr>
                                            <p:cTn id="212" dur="3500" spd="-100000" fill="hold"/>
                                            <p:tgtEl>
                                              <p:spTgt spid="75"/>
                                            </p:tgtEl>
                                            <p:attrNameLst>
                                              <p:attrName>ppt_x</p:attrName>
                                              <p:attrName>ppt_y</p:attrName>
                                            </p:attrNameLst>
                                          </p:cBhvr>
                                          <p:rCtr x="11962" y="42130"/>
                                        </p:animMotion>
                                      </p:childTnLst>
                                    </p:cTn>
                                  </p:par>
                                  <p:par>
                                    <p:cTn id="213" presetID="1" presetClass="entr" presetSubtype="0" fill="hold" grpId="1" nodeType="withEffect">
                                      <p:stCondLst>
                                        <p:cond delay="1400"/>
                                      </p:stCondLst>
                                      <p:childTnLst>
                                        <p:set>
                                          <p:cBhvr>
                                            <p:cTn id="214" dur="1" fill="hold">
                                              <p:stCondLst>
                                                <p:cond delay="0"/>
                                              </p:stCondLst>
                                            </p:cTn>
                                            <p:tgtEl>
                                              <p:spTgt spid="69"/>
                                            </p:tgtEl>
                                            <p:attrNameLst>
                                              <p:attrName>style.visibility</p:attrName>
                                            </p:attrNameLst>
                                          </p:cBhvr>
                                          <p:to>
                                            <p:strVal val="visible"/>
                                          </p:to>
                                        </p:set>
                                      </p:childTnLst>
                                    </p:cTn>
                                  </p:par>
                                  <p:par>
                                    <p:cTn id="215" presetID="42" presetClass="path" presetSubtype="0" accel="50000" decel="50000" fill="hold" grpId="0" nodeType="withEffect">
                                      <p:stCondLst>
                                        <p:cond delay="1400"/>
                                      </p:stCondLst>
                                      <p:childTnLst>
                                        <p:animMotion origin="layout" path="M 4.44444E-6 2.22222E-6 L -0.004 -0.8608 " pathEditMode="relative" rAng="0" ptsTypes="AA">
                                          <p:cBhvr>
                                            <p:cTn id="216" dur="3500" spd="-100000" fill="hold"/>
                                            <p:tgtEl>
                                              <p:spTgt spid="69"/>
                                            </p:tgtEl>
                                            <p:attrNameLst>
                                              <p:attrName>ppt_x</p:attrName>
                                              <p:attrName>ppt_y</p:attrName>
                                            </p:attrNameLst>
                                          </p:cBhvr>
                                          <p:rCtr x="-208" y="-43056"/>
                                        </p:animMotion>
                                      </p:childTnLst>
                                    </p:cTn>
                                  </p:par>
                                  <p:par>
                                    <p:cTn id="217" presetID="1" presetClass="entr" presetSubtype="0" fill="hold" grpId="1" nodeType="withEffect">
                                      <p:stCondLst>
                                        <p:cond delay="1300"/>
                                      </p:stCondLst>
                                      <p:childTnLst>
                                        <p:set>
                                          <p:cBhvr>
                                            <p:cTn id="218" dur="1" fill="hold">
                                              <p:stCondLst>
                                                <p:cond delay="0"/>
                                              </p:stCondLst>
                                            </p:cTn>
                                            <p:tgtEl>
                                              <p:spTgt spid="70"/>
                                            </p:tgtEl>
                                            <p:attrNameLst>
                                              <p:attrName>style.visibility</p:attrName>
                                            </p:attrNameLst>
                                          </p:cBhvr>
                                          <p:to>
                                            <p:strVal val="visible"/>
                                          </p:to>
                                        </p:set>
                                      </p:childTnLst>
                                    </p:cTn>
                                  </p:par>
                                  <p:par>
                                    <p:cTn id="219" presetID="42" presetClass="path" presetSubtype="0" accel="50000" decel="50000" fill="hold" grpId="0" nodeType="withEffect">
                                      <p:stCondLst>
                                        <p:cond delay="1300"/>
                                      </p:stCondLst>
                                      <p:childTnLst>
                                        <p:animMotion origin="layout" path="M -2.22222E-6 -2.83951E-6 L 0.44028 0.19229 " pathEditMode="relative" rAng="0" ptsTypes="AA">
                                          <p:cBhvr>
                                            <p:cTn id="220" dur="3500" spd="-100000" fill="hold"/>
                                            <p:tgtEl>
                                              <p:spTgt spid="70"/>
                                            </p:tgtEl>
                                            <p:attrNameLst>
                                              <p:attrName>ppt_x</p:attrName>
                                              <p:attrName>ppt_y</p:attrName>
                                            </p:attrNameLst>
                                          </p:cBhvr>
                                          <p:rCtr x="22014" y="9599"/>
                                        </p:animMotion>
                                      </p:childTnLst>
                                    </p:cTn>
                                  </p:par>
                                  <p:par>
                                    <p:cTn id="221" presetID="41" presetClass="entr" presetSubtype="0" fill="hold" grpId="0" nodeType="withEffect">
                                      <p:stCondLst>
                                        <p:cond delay="2000"/>
                                      </p:stCondLst>
                                      <p:iterate type="lt">
                                        <p:tmPct val="14000"/>
                                      </p:iterate>
                                      <p:childTnLst>
                                        <p:set>
                                          <p:cBhvr>
                                            <p:cTn id="222" dur="1" fill="hold">
                                              <p:stCondLst>
                                                <p:cond delay="0"/>
                                              </p:stCondLst>
                                            </p:cTn>
                                            <p:tgtEl>
                                              <p:spTgt spid="151"/>
                                            </p:tgtEl>
                                            <p:attrNameLst>
                                              <p:attrName>style.visibility</p:attrName>
                                            </p:attrNameLst>
                                          </p:cBhvr>
                                          <p:to>
                                            <p:strVal val="visible"/>
                                          </p:to>
                                        </p:set>
                                        <p:anim calcmode="lin" valueType="num">
                                          <p:cBhvr>
                                            <p:cTn id="223" dur="750" fill="hold"/>
                                            <p:tgtEl>
                                              <p:spTgt spid="151"/>
                                            </p:tgtEl>
                                            <p:attrNameLst>
                                              <p:attrName>ppt_x</p:attrName>
                                            </p:attrNameLst>
                                          </p:cBhvr>
                                          <p:tavLst>
                                            <p:tav tm="0">
                                              <p:val>
                                                <p:strVal val="#ppt_x"/>
                                              </p:val>
                                            </p:tav>
                                            <p:tav tm="50000">
                                              <p:val>
                                                <p:strVal val="#ppt_x+.1"/>
                                              </p:val>
                                            </p:tav>
                                            <p:tav tm="100000">
                                              <p:val>
                                                <p:strVal val="#ppt_x"/>
                                              </p:val>
                                            </p:tav>
                                          </p:tavLst>
                                        </p:anim>
                                        <p:anim calcmode="lin" valueType="num">
                                          <p:cBhvr>
                                            <p:cTn id="224" dur="750" fill="hold"/>
                                            <p:tgtEl>
                                              <p:spTgt spid="151"/>
                                            </p:tgtEl>
                                            <p:attrNameLst>
                                              <p:attrName>ppt_y</p:attrName>
                                            </p:attrNameLst>
                                          </p:cBhvr>
                                          <p:tavLst>
                                            <p:tav tm="0">
                                              <p:val>
                                                <p:strVal val="#ppt_y"/>
                                              </p:val>
                                            </p:tav>
                                            <p:tav tm="100000">
                                              <p:val>
                                                <p:strVal val="#ppt_y"/>
                                              </p:val>
                                            </p:tav>
                                          </p:tavLst>
                                        </p:anim>
                                        <p:anim calcmode="lin" valueType="num">
                                          <p:cBhvr>
                                            <p:cTn id="225" dur="750" fill="hold"/>
                                            <p:tgtEl>
                                              <p:spTgt spid="151"/>
                                            </p:tgtEl>
                                            <p:attrNameLst>
                                              <p:attrName>ppt_h</p:attrName>
                                            </p:attrNameLst>
                                          </p:cBhvr>
                                          <p:tavLst>
                                            <p:tav tm="0">
                                              <p:val>
                                                <p:strVal val="#ppt_h/10"/>
                                              </p:val>
                                            </p:tav>
                                            <p:tav tm="50000">
                                              <p:val>
                                                <p:strVal val="#ppt_h+.01"/>
                                              </p:val>
                                            </p:tav>
                                            <p:tav tm="100000">
                                              <p:val>
                                                <p:strVal val="#ppt_h"/>
                                              </p:val>
                                            </p:tav>
                                          </p:tavLst>
                                        </p:anim>
                                        <p:anim calcmode="lin" valueType="num">
                                          <p:cBhvr>
                                            <p:cTn id="226" dur="750" fill="hold"/>
                                            <p:tgtEl>
                                              <p:spTgt spid="151"/>
                                            </p:tgtEl>
                                            <p:attrNameLst>
                                              <p:attrName>ppt_w</p:attrName>
                                            </p:attrNameLst>
                                          </p:cBhvr>
                                          <p:tavLst>
                                            <p:tav tm="0">
                                              <p:val>
                                                <p:strVal val="#ppt_w/10"/>
                                              </p:val>
                                            </p:tav>
                                            <p:tav tm="50000">
                                              <p:val>
                                                <p:strVal val="#ppt_w+.01"/>
                                              </p:val>
                                            </p:tav>
                                            <p:tav tm="100000">
                                              <p:val>
                                                <p:strVal val="#ppt_w"/>
                                              </p:val>
                                            </p:tav>
                                          </p:tavLst>
                                        </p:anim>
                                        <p:animEffect transition="in" filter="fade">
                                          <p:cBhvr>
                                            <p:cTn id="227" dur="750" tmFilter="0,0; .5, 1; 1, 1"/>
                                            <p:tgtEl>
                                              <p:spTgt spid="151"/>
                                            </p:tgtEl>
                                          </p:cBhvr>
                                        </p:animEffect>
                                      </p:childTnLst>
                                    </p:cTn>
                                  </p:par>
                                  <p:par>
                                    <p:cTn id="228" presetID="12" presetClass="entr" presetSubtype="8" fill="hold" grpId="0" nodeType="withEffect">
                                      <p:stCondLst>
                                        <p:cond delay="2500"/>
                                      </p:stCondLst>
                                      <p:iterate type="lt">
                                        <p:tmPct val="10000"/>
                                      </p:iterate>
                                      <p:childTnLst>
                                        <p:set>
                                          <p:cBhvr>
                                            <p:cTn id="229" dur="1" fill="hold">
                                              <p:stCondLst>
                                                <p:cond delay="0"/>
                                              </p:stCondLst>
                                            </p:cTn>
                                            <p:tgtEl>
                                              <p:spTgt spid="150"/>
                                            </p:tgtEl>
                                            <p:attrNameLst>
                                              <p:attrName>style.visibility</p:attrName>
                                            </p:attrNameLst>
                                          </p:cBhvr>
                                          <p:to>
                                            <p:strVal val="visible"/>
                                          </p:to>
                                        </p:set>
                                        <p:anim calcmode="lin" valueType="num">
                                          <p:cBhvr additive="base">
                                            <p:cTn id="230" dur="500"/>
                                            <p:tgtEl>
                                              <p:spTgt spid="150"/>
                                            </p:tgtEl>
                                            <p:attrNameLst>
                                              <p:attrName>ppt_x</p:attrName>
                                            </p:attrNameLst>
                                          </p:cBhvr>
                                          <p:tavLst>
                                            <p:tav tm="0">
                                              <p:val>
                                                <p:strVal val="#ppt_x-#ppt_w*1.125000"/>
                                              </p:val>
                                            </p:tav>
                                            <p:tav tm="100000">
                                              <p:val>
                                                <p:strVal val="#ppt_x"/>
                                              </p:val>
                                            </p:tav>
                                          </p:tavLst>
                                        </p:anim>
                                        <p:animEffect transition="in" filter="wipe(right)">
                                          <p:cBhvr>
                                            <p:cTn id="231" dur="500"/>
                                            <p:tgtEl>
                                              <p:spTgt spid="150"/>
                                            </p:tgtEl>
                                          </p:cBhvr>
                                        </p:animEffect>
                                      </p:childTnLst>
                                    </p:cTn>
                                  </p:par>
                                  <p:par>
                                    <p:cTn id="232" presetID="10" presetClass="entr" presetSubtype="0" fill="hold" grpId="0" nodeType="withEffect">
                                      <p:stCondLst>
                                        <p:cond delay="100"/>
                                      </p:stCondLst>
                                      <p:childTnLst>
                                        <p:set>
                                          <p:cBhvr>
                                            <p:cTn id="233" dur="1" fill="hold">
                                              <p:stCondLst>
                                                <p:cond delay="0"/>
                                              </p:stCondLst>
                                            </p:cTn>
                                            <p:tgtEl>
                                              <p:spTgt spid="54"/>
                                            </p:tgtEl>
                                            <p:attrNameLst>
                                              <p:attrName>style.visibility</p:attrName>
                                            </p:attrNameLst>
                                          </p:cBhvr>
                                          <p:to>
                                            <p:strVal val="visible"/>
                                          </p:to>
                                        </p:set>
                                        <p:animEffect transition="in" filter="fade">
                                          <p:cBhvr>
                                            <p:cTn id="23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1" grpId="0" animBg="1"/>
          <p:bldP spid="25" grpId="0" animBg="1"/>
          <p:bldP spid="23" grpId="0" animBg="1"/>
          <p:bldP spid="18" grpId="0" animBg="1"/>
          <p:bldP spid="16" grpId="0" animBg="1"/>
          <p:bldP spid="28"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3" grpId="1" animBg="1"/>
          <p:bldP spid="44" grpId="0" animBg="1"/>
          <p:bldP spid="44" grpId="1" animBg="1"/>
          <p:bldP spid="45" grpId="0" animBg="1"/>
          <p:bldP spid="45" grpId="1" animBg="1"/>
          <p:bldP spid="46" grpId="0" animBg="1"/>
          <p:bldP spid="47" grpId="0" animBg="1"/>
          <p:bldP spid="48" grpId="0" animBg="1"/>
          <p:bldP spid="49"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8" grpId="1" animBg="1"/>
          <p:bldP spid="69" grpId="0" animBg="1"/>
          <p:bldP spid="69" grpId="1" animBg="1"/>
          <p:bldP spid="70" grpId="0" animBg="1"/>
          <p:bldP spid="70" grpId="1" animBg="1"/>
          <p:bldP spid="71" grpId="0" animBg="1"/>
          <p:bldP spid="71" grpId="1" animBg="1"/>
          <p:bldP spid="71" grpId="2" animBg="1"/>
          <p:bldP spid="72" grpId="0" animBg="1"/>
          <p:bldP spid="72" grpId="1" animBg="1"/>
          <p:bldP spid="72" grpId="2" animBg="1"/>
          <p:bldP spid="73" grpId="0" animBg="1"/>
          <p:bldP spid="73" grpId="1" animBg="1"/>
          <p:bldP spid="73" grpId="2" animBg="1"/>
          <p:bldP spid="74" grpId="0" animBg="1"/>
          <p:bldP spid="74" grpId="1" animBg="1"/>
          <p:bldP spid="74" grpId="2" animBg="1"/>
          <p:bldP spid="75" grpId="0" animBg="1"/>
          <p:bldP spid="75" grpId="1" animBg="1"/>
          <p:bldP spid="76" grpId="0" animBg="1"/>
          <p:bldP spid="76" grpId="1" animBg="1"/>
          <p:bldP spid="76" grpId="2" animBg="1"/>
          <p:bldP spid="77" grpId="0" animBg="1"/>
          <p:bldP spid="77" grpId="1" animBg="1"/>
          <p:bldP spid="77" grpId="2" animBg="1"/>
          <p:bldP spid="150" grpId="0"/>
          <p:bldP spid="151"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6096000" y="1345072"/>
            <a:ext cx="4800360" cy="4031668"/>
            <a:chOff x="1554163" y="1203325"/>
            <a:chExt cx="6840537" cy="5745163"/>
          </a:xfrm>
        </p:grpSpPr>
        <p:sp>
          <p:nvSpPr>
            <p:cNvPr id="25" name="任意多边形 36"/>
            <p:cNvSpPr>
              <a:spLocks/>
            </p:cNvSpPr>
            <p:nvPr/>
          </p:nvSpPr>
          <p:spPr bwMode="auto">
            <a:xfrm>
              <a:off x="3735388" y="6911975"/>
              <a:ext cx="2513012" cy="36513"/>
            </a:xfrm>
            <a:custGeom>
              <a:avLst/>
              <a:gdLst>
                <a:gd name="T0" fmla="*/ 6776 w 6981"/>
                <a:gd name="T1" fmla="*/ 0 h 103"/>
                <a:gd name="T2" fmla="*/ 6776 w 6981"/>
                <a:gd name="T3" fmla="*/ 0 h 103"/>
                <a:gd name="T4" fmla="*/ 203 w 6981"/>
                <a:gd name="T5" fmla="*/ 0 h 103"/>
                <a:gd name="T6" fmla="*/ 0 w 6981"/>
                <a:gd name="T7" fmla="*/ 46 h 103"/>
                <a:gd name="T8" fmla="*/ 0 w 6981"/>
                <a:gd name="T9" fmla="*/ 55 h 103"/>
                <a:gd name="T10" fmla="*/ 203 w 6981"/>
                <a:gd name="T11" fmla="*/ 102 h 103"/>
                <a:gd name="T12" fmla="*/ 6776 w 6981"/>
                <a:gd name="T13" fmla="*/ 102 h 103"/>
                <a:gd name="T14" fmla="*/ 6980 w 6981"/>
                <a:gd name="T15" fmla="*/ 55 h 103"/>
                <a:gd name="T16" fmla="*/ 6980 w 6981"/>
                <a:gd name="T17" fmla="*/ 46 h 103"/>
                <a:gd name="T18" fmla="*/ 6776 w 6981"/>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81" h="103">
                  <a:moveTo>
                    <a:pt x="6776" y="0"/>
                  </a:moveTo>
                  <a:lnTo>
                    <a:pt x="6776" y="0"/>
                  </a:lnTo>
                  <a:cubicBezTo>
                    <a:pt x="203" y="0"/>
                    <a:pt x="203" y="0"/>
                    <a:pt x="203" y="0"/>
                  </a:cubicBezTo>
                  <a:cubicBezTo>
                    <a:pt x="92" y="0"/>
                    <a:pt x="0" y="18"/>
                    <a:pt x="0" y="46"/>
                  </a:cubicBezTo>
                  <a:cubicBezTo>
                    <a:pt x="0" y="55"/>
                    <a:pt x="0" y="55"/>
                    <a:pt x="0" y="55"/>
                  </a:cubicBezTo>
                  <a:cubicBezTo>
                    <a:pt x="0" y="83"/>
                    <a:pt x="92" y="102"/>
                    <a:pt x="203" y="102"/>
                  </a:cubicBezTo>
                  <a:cubicBezTo>
                    <a:pt x="6776" y="102"/>
                    <a:pt x="6776" y="102"/>
                    <a:pt x="6776" y="102"/>
                  </a:cubicBezTo>
                  <a:cubicBezTo>
                    <a:pt x="6887" y="102"/>
                    <a:pt x="6980" y="83"/>
                    <a:pt x="6980" y="55"/>
                  </a:cubicBezTo>
                  <a:cubicBezTo>
                    <a:pt x="6980" y="46"/>
                    <a:pt x="6980" y="46"/>
                    <a:pt x="6980" y="46"/>
                  </a:cubicBezTo>
                  <a:cubicBezTo>
                    <a:pt x="6980" y="18"/>
                    <a:pt x="6887" y="0"/>
                    <a:pt x="6776" y="0"/>
                  </a:cubicBezTo>
                </a:path>
              </a:pathLst>
            </a:custGeom>
            <a:solidFill>
              <a:srgbClr val="BCBDC0"/>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 name="任意多边形 37"/>
            <p:cNvSpPr>
              <a:spLocks/>
            </p:cNvSpPr>
            <p:nvPr/>
          </p:nvSpPr>
          <p:spPr bwMode="auto">
            <a:xfrm>
              <a:off x="1554163" y="1203325"/>
              <a:ext cx="6840537" cy="4140200"/>
            </a:xfrm>
            <a:custGeom>
              <a:avLst/>
              <a:gdLst>
                <a:gd name="T0" fmla="*/ 18999 w 19000"/>
                <a:gd name="T1" fmla="*/ 11499 h 11500"/>
                <a:gd name="T2" fmla="*/ 18999 w 19000"/>
                <a:gd name="T3" fmla="*/ 11499 h 11500"/>
                <a:gd name="T4" fmla="*/ 18999 w 19000"/>
                <a:gd name="T5" fmla="*/ 630 h 11500"/>
                <a:gd name="T6" fmla="*/ 18369 w 19000"/>
                <a:gd name="T7" fmla="*/ 0 h 11500"/>
                <a:gd name="T8" fmla="*/ 630 w 19000"/>
                <a:gd name="T9" fmla="*/ 0 h 11500"/>
                <a:gd name="T10" fmla="*/ 0 w 19000"/>
                <a:gd name="T11" fmla="*/ 630 h 11500"/>
                <a:gd name="T12" fmla="*/ 0 w 19000"/>
                <a:gd name="T13" fmla="*/ 11499 h 11500"/>
                <a:gd name="T14" fmla="*/ 18999 w 19000"/>
                <a:gd name="T15" fmla="*/ 11499 h 11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00" h="11500">
                  <a:moveTo>
                    <a:pt x="18999" y="11499"/>
                  </a:moveTo>
                  <a:lnTo>
                    <a:pt x="18999" y="11499"/>
                  </a:lnTo>
                  <a:cubicBezTo>
                    <a:pt x="18999" y="630"/>
                    <a:pt x="18999" y="630"/>
                    <a:pt x="18999" y="630"/>
                  </a:cubicBezTo>
                  <a:cubicBezTo>
                    <a:pt x="18999" y="287"/>
                    <a:pt x="18712" y="0"/>
                    <a:pt x="18369" y="0"/>
                  </a:cubicBezTo>
                  <a:cubicBezTo>
                    <a:pt x="630" y="0"/>
                    <a:pt x="630" y="0"/>
                    <a:pt x="630" y="0"/>
                  </a:cubicBezTo>
                  <a:cubicBezTo>
                    <a:pt x="278" y="0"/>
                    <a:pt x="0" y="287"/>
                    <a:pt x="0" y="630"/>
                  </a:cubicBezTo>
                  <a:cubicBezTo>
                    <a:pt x="0" y="11499"/>
                    <a:pt x="0" y="11499"/>
                    <a:pt x="0" y="11499"/>
                  </a:cubicBezTo>
                  <a:lnTo>
                    <a:pt x="18999" y="11499"/>
                  </a:lnTo>
                </a:path>
              </a:pathLst>
            </a:custGeom>
            <a:solidFill>
              <a:srgbClr val="17191D"/>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 name="任意多边形 38"/>
            <p:cNvSpPr>
              <a:spLocks/>
            </p:cNvSpPr>
            <p:nvPr/>
          </p:nvSpPr>
          <p:spPr bwMode="auto">
            <a:xfrm>
              <a:off x="3735388" y="6099175"/>
              <a:ext cx="2513012" cy="833438"/>
            </a:xfrm>
            <a:custGeom>
              <a:avLst/>
              <a:gdLst>
                <a:gd name="T0" fmla="*/ 6924 w 6981"/>
                <a:gd name="T1" fmla="*/ 2138 h 2315"/>
                <a:gd name="T2" fmla="*/ 6924 w 6981"/>
                <a:gd name="T3" fmla="*/ 2138 h 2315"/>
                <a:gd name="T4" fmla="*/ 6249 w 6981"/>
                <a:gd name="T5" fmla="*/ 2000 h 2315"/>
                <a:gd name="T6" fmla="*/ 6036 w 6981"/>
                <a:gd name="T7" fmla="*/ 1712 h 2315"/>
                <a:gd name="T8" fmla="*/ 5897 w 6981"/>
                <a:gd name="T9" fmla="*/ 0 h 2315"/>
                <a:gd name="T10" fmla="*/ 1074 w 6981"/>
                <a:gd name="T11" fmla="*/ 0 h 2315"/>
                <a:gd name="T12" fmla="*/ 944 w 6981"/>
                <a:gd name="T13" fmla="*/ 1712 h 2315"/>
                <a:gd name="T14" fmla="*/ 731 w 6981"/>
                <a:gd name="T15" fmla="*/ 2000 h 2315"/>
                <a:gd name="T16" fmla="*/ 37 w 6981"/>
                <a:gd name="T17" fmla="*/ 2148 h 2315"/>
                <a:gd name="T18" fmla="*/ 0 w 6981"/>
                <a:gd name="T19" fmla="*/ 2185 h 2315"/>
                <a:gd name="T20" fmla="*/ 0 w 6981"/>
                <a:gd name="T21" fmla="*/ 2314 h 2315"/>
                <a:gd name="T22" fmla="*/ 18 w 6981"/>
                <a:gd name="T23" fmla="*/ 2314 h 2315"/>
                <a:gd name="T24" fmla="*/ 6961 w 6981"/>
                <a:gd name="T25" fmla="*/ 2314 h 2315"/>
                <a:gd name="T26" fmla="*/ 6980 w 6981"/>
                <a:gd name="T27" fmla="*/ 2314 h 2315"/>
                <a:gd name="T28" fmla="*/ 6980 w 6981"/>
                <a:gd name="T29" fmla="*/ 2185 h 2315"/>
                <a:gd name="T30" fmla="*/ 6924 w 6981"/>
                <a:gd name="T31" fmla="*/ 2138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81" h="2315">
                  <a:moveTo>
                    <a:pt x="6924" y="2138"/>
                  </a:moveTo>
                  <a:lnTo>
                    <a:pt x="6924" y="2138"/>
                  </a:lnTo>
                  <a:cubicBezTo>
                    <a:pt x="6795" y="2111"/>
                    <a:pt x="6443" y="2037"/>
                    <a:pt x="6249" y="2000"/>
                  </a:cubicBezTo>
                  <a:cubicBezTo>
                    <a:pt x="6008" y="1944"/>
                    <a:pt x="6036" y="1712"/>
                    <a:pt x="6036" y="1712"/>
                  </a:cubicBezTo>
                  <a:cubicBezTo>
                    <a:pt x="5897" y="0"/>
                    <a:pt x="5897" y="0"/>
                    <a:pt x="5897" y="0"/>
                  </a:cubicBezTo>
                  <a:cubicBezTo>
                    <a:pt x="1074" y="0"/>
                    <a:pt x="1074" y="0"/>
                    <a:pt x="1074" y="0"/>
                  </a:cubicBezTo>
                  <a:cubicBezTo>
                    <a:pt x="944" y="1712"/>
                    <a:pt x="944" y="1712"/>
                    <a:pt x="944" y="1712"/>
                  </a:cubicBezTo>
                  <a:cubicBezTo>
                    <a:pt x="944" y="1712"/>
                    <a:pt x="972" y="1944"/>
                    <a:pt x="731" y="2000"/>
                  </a:cubicBezTo>
                  <a:cubicBezTo>
                    <a:pt x="527" y="2046"/>
                    <a:pt x="148" y="2120"/>
                    <a:pt x="37" y="2148"/>
                  </a:cubicBezTo>
                  <a:cubicBezTo>
                    <a:pt x="0" y="2157"/>
                    <a:pt x="0" y="2185"/>
                    <a:pt x="0" y="2185"/>
                  </a:cubicBezTo>
                  <a:cubicBezTo>
                    <a:pt x="0" y="2314"/>
                    <a:pt x="0" y="2314"/>
                    <a:pt x="0" y="2314"/>
                  </a:cubicBezTo>
                  <a:cubicBezTo>
                    <a:pt x="18" y="2314"/>
                    <a:pt x="18" y="2314"/>
                    <a:pt x="18" y="2314"/>
                  </a:cubicBezTo>
                  <a:cubicBezTo>
                    <a:pt x="6961" y="2314"/>
                    <a:pt x="6961" y="2314"/>
                    <a:pt x="6961" y="2314"/>
                  </a:cubicBezTo>
                  <a:cubicBezTo>
                    <a:pt x="6980" y="2314"/>
                    <a:pt x="6980" y="2314"/>
                    <a:pt x="6980" y="2314"/>
                  </a:cubicBezTo>
                  <a:cubicBezTo>
                    <a:pt x="6980" y="2185"/>
                    <a:pt x="6980" y="2185"/>
                    <a:pt x="6980" y="2185"/>
                  </a:cubicBezTo>
                  <a:cubicBezTo>
                    <a:pt x="6980" y="2185"/>
                    <a:pt x="6980" y="2157"/>
                    <a:pt x="6924" y="2138"/>
                  </a:cubicBezTo>
                </a:path>
              </a:pathLst>
            </a:custGeom>
            <a:solidFill>
              <a:srgbClr val="F4F4F4">
                <a:alpha val="59000"/>
              </a:srgbClr>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 name="任意多边形 40"/>
            <p:cNvSpPr>
              <a:spLocks/>
            </p:cNvSpPr>
            <p:nvPr/>
          </p:nvSpPr>
          <p:spPr bwMode="auto">
            <a:xfrm>
              <a:off x="1554163" y="5343525"/>
              <a:ext cx="6840537" cy="757238"/>
            </a:xfrm>
            <a:custGeom>
              <a:avLst/>
              <a:gdLst>
                <a:gd name="T0" fmla="*/ 0 w 19000"/>
                <a:gd name="T1" fmla="*/ 0 h 2103"/>
                <a:gd name="T2" fmla="*/ 0 w 19000"/>
                <a:gd name="T3" fmla="*/ 0 h 2103"/>
                <a:gd name="T4" fmla="*/ 0 w 19000"/>
                <a:gd name="T5" fmla="*/ 1472 h 2103"/>
                <a:gd name="T6" fmla="*/ 630 w 19000"/>
                <a:gd name="T7" fmla="*/ 2102 h 2103"/>
                <a:gd name="T8" fmla="*/ 18369 w 19000"/>
                <a:gd name="T9" fmla="*/ 2102 h 2103"/>
                <a:gd name="T10" fmla="*/ 18999 w 19000"/>
                <a:gd name="T11" fmla="*/ 1472 h 2103"/>
                <a:gd name="T12" fmla="*/ 18999 w 19000"/>
                <a:gd name="T13" fmla="*/ 0 h 2103"/>
                <a:gd name="T14" fmla="*/ 0 w 19000"/>
                <a:gd name="T15" fmla="*/ 0 h 2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00" h="2103">
                  <a:moveTo>
                    <a:pt x="0" y="0"/>
                  </a:moveTo>
                  <a:lnTo>
                    <a:pt x="0" y="0"/>
                  </a:lnTo>
                  <a:cubicBezTo>
                    <a:pt x="0" y="1472"/>
                    <a:pt x="0" y="1472"/>
                    <a:pt x="0" y="1472"/>
                  </a:cubicBezTo>
                  <a:cubicBezTo>
                    <a:pt x="0" y="1824"/>
                    <a:pt x="278" y="2102"/>
                    <a:pt x="630" y="2102"/>
                  </a:cubicBezTo>
                  <a:cubicBezTo>
                    <a:pt x="18369" y="2102"/>
                    <a:pt x="18369" y="2102"/>
                    <a:pt x="18369" y="2102"/>
                  </a:cubicBezTo>
                  <a:cubicBezTo>
                    <a:pt x="18712" y="2102"/>
                    <a:pt x="18999" y="1824"/>
                    <a:pt x="18999" y="1472"/>
                  </a:cubicBezTo>
                  <a:cubicBezTo>
                    <a:pt x="18999" y="0"/>
                    <a:pt x="18999" y="0"/>
                    <a:pt x="18999" y="0"/>
                  </a:cubicBezTo>
                  <a:lnTo>
                    <a:pt x="0" y="0"/>
                  </a:lnTo>
                </a:path>
              </a:pathLst>
            </a:custGeom>
            <a:solidFill>
              <a:srgbClr val="F4F4F4">
                <a:alpha val="59000"/>
              </a:srgbClr>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 name="任意多边形 41"/>
            <p:cNvSpPr>
              <a:spLocks/>
            </p:cNvSpPr>
            <p:nvPr/>
          </p:nvSpPr>
          <p:spPr bwMode="auto">
            <a:xfrm>
              <a:off x="3735388" y="6872288"/>
              <a:ext cx="2513012" cy="60325"/>
            </a:xfrm>
            <a:custGeom>
              <a:avLst/>
              <a:gdLst>
                <a:gd name="T0" fmla="*/ 6943 w 6981"/>
                <a:gd name="T1" fmla="*/ 0 h 167"/>
                <a:gd name="T2" fmla="*/ 6943 w 6981"/>
                <a:gd name="T3" fmla="*/ 0 h 167"/>
                <a:gd name="T4" fmla="*/ 27 w 6981"/>
                <a:gd name="T5" fmla="*/ 0 h 167"/>
                <a:gd name="T6" fmla="*/ 0 w 6981"/>
                <a:gd name="T7" fmla="*/ 37 h 167"/>
                <a:gd name="T8" fmla="*/ 0 w 6981"/>
                <a:gd name="T9" fmla="*/ 166 h 167"/>
                <a:gd name="T10" fmla="*/ 18 w 6981"/>
                <a:gd name="T11" fmla="*/ 166 h 167"/>
                <a:gd name="T12" fmla="*/ 6961 w 6981"/>
                <a:gd name="T13" fmla="*/ 166 h 167"/>
                <a:gd name="T14" fmla="*/ 6980 w 6981"/>
                <a:gd name="T15" fmla="*/ 166 h 167"/>
                <a:gd name="T16" fmla="*/ 6980 w 6981"/>
                <a:gd name="T17" fmla="*/ 37 h 167"/>
                <a:gd name="T18" fmla="*/ 6943 w 6981"/>
                <a:gd name="T1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81" h="167">
                  <a:moveTo>
                    <a:pt x="6943" y="0"/>
                  </a:moveTo>
                  <a:lnTo>
                    <a:pt x="6943" y="0"/>
                  </a:lnTo>
                  <a:cubicBezTo>
                    <a:pt x="27" y="0"/>
                    <a:pt x="27" y="0"/>
                    <a:pt x="27" y="0"/>
                  </a:cubicBezTo>
                  <a:cubicBezTo>
                    <a:pt x="0" y="9"/>
                    <a:pt x="0" y="37"/>
                    <a:pt x="0" y="37"/>
                  </a:cubicBezTo>
                  <a:cubicBezTo>
                    <a:pt x="0" y="166"/>
                    <a:pt x="0" y="166"/>
                    <a:pt x="0" y="166"/>
                  </a:cubicBezTo>
                  <a:cubicBezTo>
                    <a:pt x="18" y="166"/>
                    <a:pt x="18" y="166"/>
                    <a:pt x="18" y="166"/>
                  </a:cubicBezTo>
                  <a:cubicBezTo>
                    <a:pt x="6961" y="166"/>
                    <a:pt x="6961" y="166"/>
                    <a:pt x="6961" y="166"/>
                  </a:cubicBezTo>
                  <a:cubicBezTo>
                    <a:pt x="6980" y="166"/>
                    <a:pt x="6980" y="166"/>
                    <a:pt x="6980" y="166"/>
                  </a:cubicBezTo>
                  <a:cubicBezTo>
                    <a:pt x="6980" y="37"/>
                    <a:pt x="6980" y="37"/>
                    <a:pt x="6980" y="37"/>
                  </a:cubicBezTo>
                  <a:cubicBezTo>
                    <a:pt x="6980" y="37"/>
                    <a:pt x="6980" y="18"/>
                    <a:pt x="6943" y="0"/>
                  </a:cubicBezTo>
                </a:path>
              </a:pathLst>
            </a:custGeom>
            <a:solidFill>
              <a:srgbClr val="D1D2D1"/>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 name="任意多边形 45"/>
            <p:cNvSpPr>
              <a:spLocks/>
            </p:cNvSpPr>
            <p:nvPr/>
          </p:nvSpPr>
          <p:spPr bwMode="auto">
            <a:xfrm>
              <a:off x="1874838" y="1503363"/>
              <a:ext cx="6196012" cy="3509962"/>
            </a:xfrm>
            <a:custGeom>
              <a:avLst/>
              <a:gdLst>
                <a:gd name="T0" fmla="*/ 17212 w 17213"/>
                <a:gd name="T1" fmla="*/ 9749 h 9750"/>
                <a:gd name="T2" fmla="*/ 0 w 17213"/>
                <a:gd name="T3" fmla="*/ 9749 h 9750"/>
                <a:gd name="T4" fmla="*/ 0 w 17213"/>
                <a:gd name="T5" fmla="*/ 0 h 9750"/>
                <a:gd name="T6" fmla="*/ 17212 w 17213"/>
                <a:gd name="T7" fmla="*/ 0 h 9750"/>
                <a:gd name="T8" fmla="*/ 17212 w 17213"/>
                <a:gd name="T9" fmla="*/ 9749 h 9750"/>
              </a:gdLst>
              <a:ahLst/>
              <a:cxnLst>
                <a:cxn ang="0">
                  <a:pos x="T0" y="T1"/>
                </a:cxn>
                <a:cxn ang="0">
                  <a:pos x="T2" y="T3"/>
                </a:cxn>
                <a:cxn ang="0">
                  <a:pos x="T4" y="T5"/>
                </a:cxn>
                <a:cxn ang="0">
                  <a:pos x="T6" y="T7"/>
                </a:cxn>
                <a:cxn ang="0">
                  <a:pos x="T8" y="T9"/>
                </a:cxn>
              </a:cxnLst>
              <a:rect l="0" t="0" r="r" b="b"/>
              <a:pathLst>
                <a:path w="17213" h="9750">
                  <a:moveTo>
                    <a:pt x="17212" y="9749"/>
                  </a:moveTo>
                  <a:lnTo>
                    <a:pt x="0" y="9749"/>
                  </a:lnTo>
                  <a:lnTo>
                    <a:pt x="0" y="0"/>
                  </a:lnTo>
                  <a:lnTo>
                    <a:pt x="17212" y="0"/>
                  </a:lnTo>
                  <a:lnTo>
                    <a:pt x="17212" y="9749"/>
                  </a:lnTo>
                </a:path>
              </a:pathLst>
            </a:custGeom>
            <a:solidFill>
              <a:srgbClr val="333333"/>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31" name="组合 30"/>
          <p:cNvGrpSpPr/>
          <p:nvPr/>
        </p:nvGrpSpPr>
        <p:grpSpPr>
          <a:xfrm>
            <a:off x="1617798" y="1863282"/>
            <a:ext cx="3779702" cy="917550"/>
            <a:chOff x="1962994" y="2091953"/>
            <a:chExt cx="3779702" cy="917550"/>
          </a:xfrm>
        </p:grpSpPr>
        <p:sp>
          <p:nvSpPr>
            <p:cNvPr id="32" name="文本框 31"/>
            <p:cNvSpPr txBox="1"/>
            <p:nvPr/>
          </p:nvSpPr>
          <p:spPr>
            <a:xfrm>
              <a:off x="1962994" y="2091953"/>
              <a:ext cx="3355919" cy="338554"/>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bg1"/>
                  </a:solidFill>
                  <a:latin typeface="+mj-ea"/>
                  <a:ea typeface="+mj-ea"/>
                </a:rPr>
                <a:t>GCC</a:t>
              </a:r>
              <a:r>
                <a:rPr lang="zh-CN" altLang="en-US" sz="1600" dirty="0">
                  <a:solidFill>
                    <a:schemeClr val="bg1"/>
                  </a:solidFill>
                  <a:latin typeface="+mj-ea"/>
                  <a:ea typeface="+mj-ea"/>
                </a:rPr>
                <a:t>（</a:t>
              </a:r>
              <a:r>
                <a:rPr lang="en-US" altLang="zh-CN" sz="1600" dirty="0">
                  <a:solidFill>
                    <a:schemeClr val="bg1"/>
                  </a:solidFill>
                  <a:latin typeface="+mj-ea"/>
                  <a:ea typeface="+mj-ea"/>
                </a:rPr>
                <a:t>GNU Compiler Collection)</a:t>
              </a:r>
              <a:endParaRPr lang="zh-CN" altLang="en-US" sz="1600" dirty="0">
                <a:solidFill>
                  <a:schemeClr val="bg1"/>
                </a:solidFill>
                <a:latin typeface="+mj-ea"/>
                <a:ea typeface="+mj-ea"/>
              </a:endParaRPr>
            </a:p>
          </p:txBody>
        </p:sp>
        <p:sp>
          <p:nvSpPr>
            <p:cNvPr id="33" name="文本框 32"/>
            <p:cNvSpPr txBox="1"/>
            <p:nvPr/>
          </p:nvSpPr>
          <p:spPr>
            <a:xfrm>
              <a:off x="1962994" y="2363172"/>
              <a:ext cx="3779702" cy="64633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200" dirty="0">
                  <a:solidFill>
                    <a:schemeClr val="bg1"/>
                  </a:solidFill>
                  <a:latin typeface="Agency FB" panose="020B0503020202020204" pitchFamily="34" charset="0"/>
                  <a:ea typeface="时尚中黑简体" panose="01010104010101010101" pitchFamily="2" charset="-122"/>
                </a:rPr>
                <a:t>GNU</a:t>
              </a:r>
              <a:r>
                <a:rPr lang="zh-CN" altLang="en-US" sz="1200" dirty="0">
                  <a:solidFill>
                    <a:schemeClr val="bg1"/>
                  </a:solidFill>
                  <a:latin typeface="Agency FB" panose="020B0503020202020204" pitchFamily="34" charset="0"/>
                  <a:ea typeface="时尚中黑简体" panose="01010104010101010101" pitchFamily="2" charset="-122"/>
                </a:rPr>
                <a:t>编译器套装，指一套编程语言编译器，是</a:t>
              </a:r>
              <a:r>
                <a:rPr lang="en-US" altLang="zh-CN" sz="1200" dirty="0">
                  <a:solidFill>
                    <a:schemeClr val="bg1"/>
                  </a:solidFill>
                  <a:latin typeface="Agency FB" panose="020B0503020202020204" pitchFamily="34" charset="0"/>
                  <a:ea typeface="时尚中黑简体" panose="01010104010101010101" pitchFamily="2" charset="-122"/>
                </a:rPr>
                <a:t>GNU</a:t>
              </a:r>
              <a:r>
                <a:rPr lang="zh-CN" altLang="en-US" sz="1200" dirty="0">
                  <a:solidFill>
                    <a:schemeClr val="bg1"/>
                  </a:solidFill>
                  <a:latin typeface="Agency FB" panose="020B0503020202020204" pitchFamily="34" charset="0"/>
                  <a:ea typeface="时尚中黑简体" panose="01010104010101010101" pitchFamily="2" charset="-122"/>
                </a:rPr>
                <a:t>工具链的主要组成部分之一。</a:t>
              </a:r>
              <a:r>
                <a:rPr lang="en-US" altLang="zh-CN" sz="1200" dirty="0">
                  <a:solidFill>
                    <a:schemeClr val="bg1"/>
                  </a:solidFill>
                  <a:latin typeface="Agency FB" panose="020B0503020202020204" pitchFamily="34" charset="0"/>
                  <a:ea typeface="时尚中黑简体" panose="01010104010101010101" pitchFamily="2" charset="-122"/>
                </a:rPr>
                <a:t>GCC</a:t>
              </a:r>
              <a:r>
                <a:rPr lang="zh-CN" altLang="en-US" sz="1200" dirty="0">
                  <a:solidFill>
                    <a:schemeClr val="bg1"/>
                  </a:solidFill>
                  <a:latin typeface="Agency FB" panose="020B0503020202020204" pitchFamily="34" charset="0"/>
                  <a:ea typeface="时尚中黑简体" panose="01010104010101010101" pitchFamily="2" charset="-122"/>
                </a:rPr>
                <a:t>（特别是其中的</a:t>
              </a:r>
              <a:r>
                <a:rPr lang="en-US" altLang="zh-CN" sz="1200" dirty="0">
                  <a:solidFill>
                    <a:schemeClr val="bg1"/>
                  </a:solidFill>
                  <a:latin typeface="Agency FB" panose="020B0503020202020204" pitchFamily="34" charset="0"/>
                  <a:ea typeface="时尚中黑简体" panose="01010104010101010101" pitchFamily="2" charset="-122"/>
                </a:rPr>
                <a:t>C</a:t>
              </a:r>
              <a:r>
                <a:rPr lang="zh-CN" altLang="en-US" sz="1200" dirty="0">
                  <a:solidFill>
                    <a:schemeClr val="bg1"/>
                  </a:solidFill>
                  <a:latin typeface="Agency FB" panose="020B0503020202020204" pitchFamily="34" charset="0"/>
                  <a:ea typeface="时尚中黑简体" panose="01010104010101010101" pitchFamily="2" charset="-122"/>
                </a:rPr>
                <a:t>语言编译器）也常被认为是跨平台编译器的事实标准。</a:t>
              </a:r>
              <a:endParaRPr lang="en-US" altLang="zh-CN" sz="1200" dirty="0">
                <a:solidFill>
                  <a:schemeClr val="bg1"/>
                </a:solidFill>
                <a:latin typeface="Agency FB" panose="020B0503020202020204" pitchFamily="34" charset="0"/>
                <a:ea typeface="时尚中黑简体" panose="01010104010101010101" pitchFamily="2" charset="-122"/>
              </a:endParaRPr>
            </a:p>
          </p:txBody>
        </p:sp>
      </p:grpSp>
      <p:grpSp>
        <p:nvGrpSpPr>
          <p:cNvPr id="34" name="组合 33"/>
          <p:cNvGrpSpPr/>
          <p:nvPr/>
        </p:nvGrpSpPr>
        <p:grpSpPr>
          <a:xfrm>
            <a:off x="1572871" y="4158004"/>
            <a:ext cx="4419800" cy="1286882"/>
            <a:chOff x="1962994" y="2091953"/>
            <a:chExt cx="4419800" cy="1286882"/>
          </a:xfrm>
        </p:grpSpPr>
        <p:sp>
          <p:nvSpPr>
            <p:cNvPr id="35" name="文本框 34"/>
            <p:cNvSpPr txBox="1"/>
            <p:nvPr/>
          </p:nvSpPr>
          <p:spPr>
            <a:xfrm>
              <a:off x="1962994" y="2091953"/>
              <a:ext cx="4419800" cy="338554"/>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bg1"/>
                  </a:solidFill>
                  <a:latin typeface="+mj-ea"/>
                  <a:ea typeface="+mj-ea"/>
                </a:rPr>
                <a:t>MinGW-w64(Minimalist GNU for Windows)</a:t>
              </a:r>
              <a:endParaRPr lang="zh-CN" altLang="en-US" sz="1600" dirty="0">
                <a:solidFill>
                  <a:schemeClr val="bg1"/>
                </a:solidFill>
                <a:latin typeface="+mj-ea"/>
                <a:ea typeface="+mj-ea"/>
              </a:endParaRPr>
            </a:p>
          </p:txBody>
        </p:sp>
        <p:sp>
          <p:nvSpPr>
            <p:cNvPr id="36" name="文本框 35"/>
            <p:cNvSpPr txBox="1"/>
            <p:nvPr/>
          </p:nvSpPr>
          <p:spPr>
            <a:xfrm>
              <a:off x="1962994" y="2363172"/>
              <a:ext cx="3779702" cy="101566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200" dirty="0">
                  <a:solidFill>
                    <a:schemeClr val="bg1"/>
                  </a:solidFill>
                  <a:latin typeface="Agency FB" panose="020B0503020202020204" pitchFamily="34" charset="0"/>
                  <a:ea typeface="时尚中黑简体" panose="01010104010101010101" pitchFamily="2" charset="-122"/>
                </a:rPr>
                <a:t>MinGW</a:t>
              </a:r>
              <a:r>
                <a:rPr lang="zh-CN" altLang="en-US" sz="1200" dirty="0">
                  <a:solidFill>
                    <a:schemeClr val="bg1"/>
                  </a:solidFill>
                  <a:latin typeface="Agency FB" panose="020B0503020202020204" pitchFamily="34" charset="0"/>
                  <a:ea typeface="时尚中黑简体" panose="01010104010101010101" pitchFamily="2" charset="-122"/>
                </a:rPr>
                <a:t>是将</a:t>
              </a:r>
              <a:r>
                <a:rPr lang="en-US" altLang="zh-CN" sz="1200" dirty="0">
                  <a:solidFill>
                    <a:schemeClr val="bg1"/>
                  </a:solidFill>
                  <a:latin typeface="Agency FB" panose="020B0503020202020204" pitchFamily="34" charset="0"/>
                  <a:ea typeface="时尚中黑简体" panose="01010104010101010101" pitchFamily="2" charset="-122"/>
                </a:rPr>
                <a:t>GCC</a:t>
              </a:r>
              <a:r>
                <a:rPr lang="zh-CN" altLang="en-US" sz="1200" dirty="0">
                  <a:solidFill>
                    <a:schemeClr val="bg1"/>
                  </a:solidFill>
                  <a:latin typeface="Agency FB" panose="020B0503020202020204" pitchFamily="34" charset="0"/>
                  <a:ea typeface="时尚中黑简体" panose="01010104010101010101" pitchFamily="2" charset="-122"/>
                </a:rPr>
                <a:t>移植到</a:t>
              </a:r>
              <a:r>
                <a:rPr lang="en-US" altLang="zh-CN" sz="1200" dirty="0">
                  <a:solidFill>
                    <a:schemeClr val="bg1"/>
                  </a:solidFill>
                  <a:latin typeface="Agency FB" panose="020B0503020202020204" pitchFamily="34" charset="0"/>
                  <a:ea typeface="时尚中黑简体" panose="01010104010101010101" pitchFamily="2" charset="-122"/>
                </a:rPr>
                <a:t>Windows</a:t>
              </a:r>
              <a:r>
                <a:rPr lang="zh-CN" altLang="en-US" sz="1200" dirty="0">
                  <a:solidFill>
                    <a:schemeClr val="bg1"/>
                  </a:solidFill>
                  <a:latin typeface="Agency FB" panose="020B0503020202020204" pitchFamily="34" charset="0"/>
                  <a:ea typeface="时尚中黑简体" panose="01010104010101010101" pitchFamily="2" charset="-122"/>
                </a:rPr>
                <a:t>平台的产物，由于使用了</a:t>
              </a:r>
              <a:r>
                <a:rPr lang="en-US" altLang="zh-CN" sz="1200" dirty="0">
                  <a:solidFill>
                    <a:schemeClr val="bg1"/>
                  </a:solidFill>
                  <a:latin typeface="Agency FB" panose="020B0503020202020204" pitchFamily="34" charset="0"/>
                  <a:ea typeface="时尚中黑简体" panose="01010104010101010101" pitchFamily="2" charset="-122"/>
                </a:rPr>
                <a:t>Win32API</a:t>
              </a:r>
              <a:r>
                <a:rPr lang="zh-CN" altLang="en-US" sz="1200" dirty="0">
                  <a:solidFill>
                    <a:schemeClr val="bg1"/>
                  </a:solidFill>
                  <a:latin typeface="Agency FB" panose="020B0503020202020204" pitchFamily="34" charset="0"/>
                  <a:ea typeface="时尚中黑简体" panose="01010104010101010101" pitchFamily="2" charset="-122"/>
                </a:rPr>
                <a:t>，使得部分</a:t>
              </a:r>
              <a:r>
                <a:rPr lang="en-US" altLang="zh-CN" sz="1200" dirty="0">
                  <a:solidFill>
                    <a:schemeClr val="bg1"/>
                  </a:solidFill>
                  <a:latin typeface="Agency FB" panose="020B0503020202020204" pitchFamily="34" charset="0"/>
                  <a:ea typeface="时尚中黑简体" panose="01010104010101010101" pitchFamily="2" charset="-122"/>
                </a:rPr>
                <a:t>GNU</a:t>
              </a:r>
              <a:r>
                <a:rPr lang="zh-CN" altLang="en-US" sz="1200" dirty="0">
                  <a:solidFill>
                    <a:schemeClr val="bg1"/>
                  </a:solidFill>
                  <a:latin typeface="Agency FB" panose="020B0503020202020204" pitchFamily="34" charset="0"/>
                  <a:ea typeface="时尚中黑简体" panose="01010104010101010101" pitchFamily="2" charset="-122"/>
                </a:rPr>
                <a:t>软件无法不修改的通过</a:t>
              </a:r>
              <a:r>
                <a:rPr lang="en-US" altLang="zh-CN" sz="1200" dirty="0">
                  <a:solidFill>
                    <a:schemeClr val="bg1"/>
                  </a:solidFill>
                  <a:latin typeface="Agency FB" panose="020B0503020202020204" pitchFamily="34" charset="0"/>
                  <a:ea typeface="时尚中黑简体" panose="01010104010101010101" pitchFamily="2" charset="-122"/>
                </a:rPr>
                <a:t>MinGW</a:t>
              </a:r>
              <a:r>
                <a:rPr lang="zh-CN" altLang="en-US" sz="1200" dirty="0">
                  <a:solidFill>
                    <a:schemeClr val="bg1"/>
                  </a:solidFill>
                  <a:latin typeface="Agency FB" panose="020B0503020202020204" pitchFamily="34" charset="0"/>
                  <a:ea typeface="时尚中黑简体" panose="01010104010101010101" pitchFamily="2" charset="-122"/>
                </a:rPr>
                <a:t>编译。</a:t>
              </a:r>
              <a:endParaRPr lang="en-US" altLang="zh-CN" sz="1200" dirty="0">
                <a:solidFill>
                  <a:schemeClr val="bg1"/>
                </a:solidFill>
                <a:latin typeface="Agency FB" panose="020B0503020202020204" pitchFamily="34" charset="0"/>
                <a:ea typeface="时尚中黑简体" panose="01010104010101010101" pitchFamily="2" charset="-122"/>
              </a:endParaRPr>
            </a:p>
            <a:p>
              <a:pPr lvl="0"/>
              <a:r>
                <a:rPr lang="en-US" altLang="zh-CN" sz="1200" dirty="0">
                  <a:solidFill>
                    <a:schemeClr val="bg1"/>
                  </a:solidFill>
                  <a:latin typeface="Agency FB" panose="020B0503020202020204" pitchFamily="34" charset="0"/>
                  <a:ea typeface="时尚中黑简体" panose="01010104010101010101" pitchFamily="2" charset="-122"/>
                </a:rPr>
                <a:t>MinGW-w64</a:t>
              </a:r>
              <a:r>
                <a:rPr lang="zh-CN" altLang="en-US" sz="1200" dirty="0">
                  <a:solidFill>
                    <a:schemeClr val="bg1"/>
                  </a:solidFill>
                  <a:latin typeface="Agency FB" panose="020B0503020202020204" pitchFamily="34" charset="0"/>
                  <a:ea typeface="时尚中黑简体" panose="01010104010101010101" pitchFamily="2" charset="-122"/>
                </a:rPr>
                <a:t>是根据洁净室设计原则而独立开发，以解决当时的</a:t>
              </a:r>
              <a:r>
                <a:rPr lang="en-US" altLang="zh-CN" sz="1200" dirty="0">
                  <a:solidFill>
                    <a:schemeClr val="bg1"/>
                  </a:solidFill>
                  <a:latin typeface="Agency FB" panose="020B0503020202020204" pitchFamily="34" charset="0"/>
                  <a:ea typeface="时尚中黑简体" panose="01010104010101010101" pitchFamily="2" charset="-122"/>
                </a:rPr>
                <a:t>MinGW</a:t>
              </a:r>
              <a:r>
                <a:rPr lang="zh-CN" altLang="en-US" sz="1200" dirty="0">
                  <a:solidFill>
                    <a:schemeClr val="bg1"/>
                  </a:solidFill>
                  <a:latin typeface="Agency FB" panose="020B0503020202020204" pitchFamily="34" charset="0"/>
                  <a:ea typeface="时尚中黑简体" panose="01010104010101010101" pitchFamily="2" charset="-122"/>
                </a:rPr>
                <a:t>项目更新缓慢，缺少新的重要的</a:t>
              </a:r>
              <a:r>
                <a:rPr lang="en-US" altLang="zh-CN" sz="1200" dirty="0">
                  <a:solidFill>
                    <a:schemeClr val="bg1"/>
                  </a:solidFill>
                  <a:latin typeface="Agency FB" panose="020B0503020202020204" pitchFamily="34" charset="0"/>
                  <a:ea typeface="时尚中黑简体" panose="01010104010101010101" pitchFamily="2" charset="-122"/>
                </a:rPr>
                <a:t>API</a:t>
              </a:r>
              <a:r>
                <a:rPr lang="zh-CN" altLang="en-US" sz="1200" dirty="0">
                  <a:solidFill>
                    <a:schemeClr val="bg1"/>
                  </a:solidFill>
                  <a:latin typeface="Agency FB" panose="020B0503020202020204" pitchFamily="34" charset="0"/>
                  <a:ea typeface="时尚中黑简体" panose="01010104010101010101" pitchFamily="2" charset="-122"/>
                </a:rPr>
                <a:t>以及</a:t>
              </a:r>
              <a:r>
                <a:rPr lang="en-US" altLang="zh-CN" sz="1200" dirty="0">
                  <a:solidFill>
                    <a:schemeClr val="bg1"/>
                  </a:solidFill>
                  <a:latin typeface="Agency FB" panose="020B0503020202020204" pitchFamily="34" charset="0"/>
                  <a:ea typeface="时尚中黑简体" panose="01010104010101010101" pitchFamily="2" charset="-122"/>
                </a:rPr>
                <a:t>64</a:t>
              </a:r>
              <a:r>
                <a:rPr lang="zh-CN" altLang="en-US" sz="1200" dirty="0">
                  <a:solidFill>
                    <a:schemeClr val="bg1"/>
                  </a:solidFill>
                  <a:latin typeface="Agency FB" panose="020B0503020202020204" pitchFamily="34" charset="0"/>
                  <a:ea typeface="时尚中黑简体" panose="01010104010101010101" pitchFamily="2" charset="-122"/>
                </a:rPr>
                <a:t>位支持等问题</a:t>
              </a:r>
              <a:endParaRPr lang="en-US" altLang="zh-CN" sz="1200" dirty="0">
                <a:solidFill>
                  <a:schemeClr val="bg1"/>
                </a:solidFill>
                <a:latin typeface="Agency FB" panose="020B0503020202020204" pitchFamily="34" charset="0"/>
                <a:ea typeface="时尚中黑简体" panose="01010104010101010101" pitchFamily="2" charset="-122"/>
              </a:endParaRPr>
            </a:p>
          </p:txBody>
        </p:sp>
      </p:grpSp>
      <p:grpSp>
        <p:nvGrpSpPr>
          <p:cNvPr id="37" name="组合 36"/>
          <p:cNvGrpSpPr/>
          <p:nvPr/>
        </p:nvGrpSpPr>
        <p:grpSpPr>
          <a:xfrm>
            <a:off x="1632373" y="3052051"/>
            <a:ext cx="3779702" cy="917550"/>
            <a:chOff x="1962994" y="2091953"/>
            <a:chExt cx="3779702" cy="917550"/>
          </a:xfrm>
        </p:grpSpPr>
        <p:sp>
          <p:nvSpPr>
            <p:cNvPr id="38" name="文本框 37"/>
            <p:cNvSpPr txBox="1"/>
            <p:nvPr/>
          </p:nvSpPr>
          <p:spPr>
            <a:xfrm>
              <a:off x="1962994" y="2091953"/>
              <a:ext cx="1067921" cy="338554"/>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bg1"/>
                  </a:solidFill>
                  <a:latin typeface="+mj-ea"/>
                  <a:ea typeface="+mj-ea"/>
                </a:rPr>
                <a:t>GNU</a:t>
              </a:r>
              <a:r>
                <a:rPr lang="zh-CN" altLang="en-US" sz="1600" dirty="0">
                  <a:solidFill>
                    <a:schemeClr val="bg1"/>
                  </a:solidFill>
                  <a:latin typeface="+mj-ea"/>
                  <a:ea typeface="+mj-ea"/>
                </a:rPr>
                <a:t>计划</a:t>
              </a:r>
            </a:p>
          </p:txBody>
        </p:sp>
        <p:sp>
          <p:nvSpPr>
            <p:cNvPr id="39" name="文本框 38"/>
            <p:cNvSpPr txBox="1"/>
            <p:nvPr/>
          </p:nvSpPr>
          <p:spPr>
            <a:xfrm>
              <a:off x="1962994" y="2363172"/>
              <a:ext cx="3779702" cy="64633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200" dirty="0">
                  <a:solidFill>
                    <a:schemeClr val="bg1"/>
                  </a:solidFill>
                  <a:latin typeface="Agency FB" panose="020B0503020202020204" pitchFamily="34" charset="0"/>
                  <a:ea typeface="时尚中黑简体" panose="01010104010101010101" pitchFamily="2" charset="-122"/>
                </a:rPr>
                <a:t>GNU</a:t>
              </a:r>
              <a:r>
                <a:rPr lang="zh-CN" altLang="en-US" sz="1200" dirty="0">
                  <a:solidFill>
                    <a:schemeClr val="bg1"/>
                  </a:solidFill>
                  <a:latin typeface="Agency FB" panose="020B0503020202020204" pitchFamily="34" charset="0"/>
                  <a:ea typeface="时尚中黑简体" panose="01010104010101010101" pitchFamily="2" charset="-122"/>
                </a:rPr>
                <a:t>计划，是一个自由软件集体协作计划，它的目标是创建一套完全自由的操作系统。</a:t>
              </a:r>
              <a:r>
                <a:rPr lang="en-US" altLang="zh-CN" sz="1200" dirty="0">
                  <a:solidFill>
                    <a:schemeClr val="bg1"/>
                  </a:solidFill>
                  <a:latin typeface="Agency FB" panose="020B0503020202020204" pitchFamily="34" charset="0"/>
                  <a:ea typeface="时尚中黑简体" panose="01010104010101010101" pitchFamily="2" charset="-122"/>
                </a:rPr>
                <a:t>GNU</a:t>
              </a:r>
              <a:r>
                <a:rPr lang="zh-CN" altLang="en-US" sz="1200" dirty="0">
                  <a:solidFill>
                    <a:schemeClr val="bg1"/>
                  </a:solidFill>
                  <a:latin typeface="Agency FB" panose="020B0503020202020204" pitchFamily="34" charset="0"/>
                  <a:ea typeface="时尚中黑简体" panose="01010104010101010101" pitchFamily="2" charset="-122"/>
                </a:rPr>
                <a:t>，实际上是</a:t>
              </a:r>
              <a:r>
                <a:rPr lang="en-US" altLang="zh-CN" sz="1200" dirty="0">
                  <a:solidFill>
                    <a:schemeClr val="bg1"/>
                  </a:solidFill>
                  <a:latin typeface="Agency FB" panose="020B0503020202020204" pitchFamily="34" charset="0"/>
                  <a:ea typeface="时尚中黑简体" panose="01010104010101010101" pitchFamily="2" charset="-122"/>
                </a:rPr>
                <a:t>GNU is Not Unix</a:t>
              </a:r>
              <a:r>
                <a:rPr lang="zh-CN" altLang="en-US" sz="1200" dirty="0">
                  <a:solidFill>
                    <a:schemeClr val="bg1"/>
                  </a:solidFill>
                  <a:latin typeface="Agency FB" panose="020B0503020202020204" pitchFamily="34" charset="0"/>
                  <a:ea typeface="时尚中黑简体" panose="01010104010101010101" pitchFamily="2" charset="-122"/>
                </a:rPr>
                <a:t>的递归缩写。</a:t>
              </a:r>
              <a:endParaRPr lang="en-US" altLang="zh-CN" sz="1200" dirty="0">
                <a:solidFill>
                  <a:schemeClr val="bg1"/>
                </a:solidFill>
                <a:latin typeface="Agency FB" panose="020B0503020202020204" pitchFamily="34" charset="0"/>
                <a:ea typeface="时尚中黑简体" panose="01010104010101010101" pitchFamily="2" charset="-122"/>
              </a:endParaRPr>
            </a:p>
          </p:txBody>
        </p:sp>
      </p:grpSp>
      <p:grpSp>
        <p:nvGrpSpPr>
          <p:cNvPr id="40" name="组合 39"/>
          <p:cNvGrpSpPr/>
          <p:nvPr/>
        </p:nvGrpSpPr>
        <p:grpSpPr>
          <a:xfrm>
            <a:off x="0" y="326606"/>
            <a:ext cx="2646947" cy="523220"/>
            <a:chOff x="0" y="326606"/>
            <a:chExt cx="2646947" cy="523220"/>
          </a:xfrm>
        </p:grpSpPr>
        <p:sp>
          <p:nvSpPr>
            <p:cNvPr id="43" name="文本框 42"/>
            <p:cNvSpPr txBox="1"/>
            <p:nvPr/>
          </p:nvSpPr>
          <p:spPr>
            <a:xfrm>
              <a:off x="498795" y="326606"/>
              <a:ext cx="2148152" cy="523220"/>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bg1"/>
                  </a:solidFill>
                  <a:latin typeface="+mj-ea"/>
                  <a:ea typeface="+mj-ea"/>
                </a:rPr>
                <a:t>GCC</a:t>
              </a:r>
              <a:r>
                <a:rPr lang="zh-CN" altLang="en-US" sz="2800" b="1" dirty="0">
                  <a:solidFill>
                    <a:schemeClr val="bg1"/>
                  </a:solidFill>
                  <a:latin typeface="+mj-ea"/>
                  <a:ea typeface="+mj-ea"/>
                </a:rPr>
                <a:t>与</a:t>
              </a:r>
              <a:r>
                <a:rPr lang="en-US" altLang="zh-CN" sz="2800" b="1" dirty="0">
                  <a:solidFill>
                    <a:schemeClr val="bg1"/>
                  </a:solidFill>
                  <a:latin typeface="+mj-ea"/>
                  <a:ea typeface="+mj-ea"/>
                </a:rPr>
                <a:t>GNU</a:t>
              </a:r>
              <a:endParaRPr lang="zh-CN" altLang="en-US" sz="2800" b="1" dirty="0">
                <a:solidFill>
                  <a:schemeClr val="bg1"/>
                </a:solidFill>
                <a:latin typeface="+mj-ea"/>
                <a:ea typeface="+mj-ea"/>
              </a:endParaRPr>
            </a:p>
          </p:txBody>
        </p:sp>
        <p:sp>
          <p:nvSpPr>
            <p:cNvPr id="42" name="等腰三角形 41"/>
            <p:cNvSpPr/>
            <p:nvPr/>
          </p:nvSpPr>
          <p:spPr>
            <a:xfrm rot="5400000">
              <a:off x="-31400" y="425932"/>
              <a:ext cx="455294" cy="392494"/>
            </a:xfrm>
            <a:prstGeom prst="triangle">
              <a:avLst/>
            </a:prstGeom>
            <a:solidFill>
              <a:srgbClr val="45BE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7" name="图片占位符 46"/>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8282817" y="1561550"/>
            <a:ext cx="2511274" cy="2458406"/>
          </a:xfrm>
        </p:spPr>
      </p:pic>
      <p:pic>
        <p:nvPicPr>
          <p:cNvPr id="3" name="图片 2">
            <a:extLst>
              <a:ext uri="{FF2B5EF4-FFF2-40B4-BE49-F238E27FC236}">
                <a16:creationId xmlns:a16="http://schemas.microsoft.com/office/drawing/2014/main" id="{D7EF7F38-AEF6-4EB2-865D-317F59B51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1538" y="1565904"/>
            <a:ext cx="2061279" cy="2458406"/>
          </a:xfrm>
          <a:prstGeom prst="rect">
            <a:avLst/>
          </a:prstGeom>
        </p:spPr>
      </p:pic>
    </p:spTree>
    <p:extLst>
      <p:ext uri="{BB962C8B-B14F-4D97-AF65-F5344CB8AC3E}">
        <p14:creationId xmlns:p14="http://schemas.microsoft.com/office/powerpoint/2010/main" val="33075886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anim calcmode="lin" valueType="num">
                                      <p:cBhvr>
                                        <p:cTn id="13" dur="1000" fill="hold"/>
                                        <p:tgtEl>
                                          <p:spTgt spid="47"/>
                                        </p:tgtEl>
                                        <p:attrNameLst>
                                          <p:attrName>ppt_x</p:attrName>
                                        </p:attrNameLst>
                                      </p:cBhvr>
                                      <p:tavLst>
                                        <p:tav tm="0">
                                          <p:val>
                                            <p:strVal val="#ppt_x"/>
                                          </p:val>
                                        </p:tav>
                                        <p:tav tm="100000">
                                          <p:val>
                                            <p:strVal val="#ppt_x"/>
                                          </p:val>
                                        </p:tav>
                                      </p:tavLst>
                                    </p:anim>
                                    <p:anim calcmode="lin" valueType="num">
                                      <p:cBhvr>
                                        <p:cTn id="14" dur="1000" fill="hold"/>
                                        <p:tgtEl>
                                          <p:spTgt spid="4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22" presetClass="entr" presetSubtype="8"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par>
                                <p:cTn id="23" presetID="22" presetClass="entr" presetSubtype="8"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par>
                                <p:cTn id="26" presetID="22" presetClass="entr" presetSubtype="8"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left)">
                                      <p:cBhvr>
                                        <p:cTn id="28" dur="500"/>
                                        <p:tgtEl>
                                          <p:spTgt spid="37"/>
                                        </p:tgtEl>
                                      </p:cBhvr>
                                    </p:animEffect>
                                  </p:childTnLst>
                                </p:cTn>
                              </p:par>
                              <p:par>
                                <p:cTn id="29" presetID="42"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6754852" y="5283625"/>
            <a:ext cx="2309638" cy="548218"/>
            <a:chOff x="1962994" y="2091953"/>
            <a:chExt cx="2309638" cy="548218"/>
          </a:xfrm>
        </p:grpSpPr>
        <p:sp>
          <p:nvSpPr>
            <p:cNvPr id="37" name="文本框 36"/>
            <p:cNvSpPr txBox="1"/>
            <p:nvPr/>
          </p:nvSpPr>
          <p:spPr>
            <a:xfrm>
              <a:off x="1962994" y="2091953"/>
              <a:ext cx="2236510" cy="338554"/>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bg1"/>
                  </a:solidFill>
                  <a:latin typeface="+mj-ea"/>
                  <a:ea typeface="+mj-ea"/>
                </a:rPr>
                <a:t>这里应该还有一个特点</a:t>
              </a:r>
            </a:p>
          </p:txBody>
        </p:sp>
        <p:sp>
          <p:nvSpPr>
            <p:cNvPr id="38" name="文本框 37"/>
            <p:cNvSpPr txBox="1"/>
            <p:nvPr/>
          </p:nvSpPr>
          <p:spPr>
            <a:xfrm>
              <a:off x="1962994" y="2363172"/>
              <a:ext cx="2309638" cy="27699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zh-CN" altLang="en-US" sz="1200" dirty="0">
                  <a:solidFill>
                    <a:schemeClr val="bg1"/>
                  </a:solidFill>
                  <a:latin typeface="Agency FB" panose="020B0503020202020204" pitchFamily="34" charset="0"/>
                  <a:ea typeface="时尚中黑简体" panose="01010104010101010101" pitchFamily="2" charset="-122"/>
                </a:rPr>
                <a:t>但我实在不知道放什么了</a:t>
              </a:r>
              <a:endParaRPr lang="en-US" altLang="zh-CN" sz="1200" dirty="0">
                <a:solidFill>
                  <a:schemeClr val="bg1"/>
                </a:solidFill>
                <a:latin typeface="Agency FB" panose="020B0503020202020204" pitchFamily="34" charset="0"/>
                <a:ea typeface="时尚中黑简体" panose="01010104010101010101" pitchFamily="2" charset="-122"/>
              </a:endParaRPr>
            </a:p>
          </p:txBody>
        </p:sp>
      </p:grpSp>
      <p:grpSp>
        <p:nvGrpSpPr>
          <p:cNvPr id="39" name="组合 38"/>
          <p:cNvGrpSpPr/>
          <p:nvPr/>
        </p:nvGrpSpPr>
        <p:grpSpPr>
          <a:xfrm>
            <a:off x="3089744" y="1612817"/>
            <a:ext cx="2309638" cy="732884"/>
            <a:chOff x="1962994" y="2091953"/>
            <a:chExt cx="2309638" cy="732884"/>
          </a:xfrm>
        </p:grpSpPr>
        <p:sp>
          <p:nvSpPr>
            <p:cNvPr id="40" name="文本框 39"/>
            <p:cNvSpPr txBox="1"/>
            <p:nvPr/>
          </p:nvSpPr>
          <p:spPr>
            <a:xfrm>
              <a:off x="2342295" y="2091953"/>
              <a:ext cx="1930337" cy="338554"/>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600" dirty="0">
                  <a:solidFill>
                    <a:schemeClr val="bg1"/>
                  </a:solidFill>
                  <a:latin typeface="+mj-ea"/>
                  <a:ea typeface="+mj-ea"/>
                </a:rPr>
                <a:t>开源 遵循</a:t>
              </a:r>
              <a:r>
                <a:rPr lang="en-US" altLang="zh-CN" sz="1600" dirty="0">
                  <a:solidFill>
                    <a:schemeClr val="bg1"/>
                  </a:solidFill>
                  <a:latin typeface="+mj-ea"/>
                  <a:ea typeface="+mj-ea"/>
                </a:rPr>
                <a:t>GPL</a:t>
              </a:r>
              <a:r>
                <a:rPr lang="zh-CN" altLang="en-US" sz="1600" dirty="0">
                  <a:solidFill>
                    <a:schemeClr val="bg1"/>
                  </a:solidFill>
                  <a:latin typeface="+mj-ea"/>
                  <a:ea typeface="+mj-ea"/>
                </a:rPr>
                <a:t>协议</a:t>
              </a:r>
            </a:p>
          </p:txBody>
        </p:sp>
        <p:sp>
          <p:nvSpPr>
            <p:cNvPr id="41" name="文本框 40"/>
            <p:cNvSpPr txBox="1"/>
            <p:nvPr/>
          </p:nvSpPr>
          <p:spPr>
            <a:xfrm>
              <a:off x="1962994" y="2363172"/>
              <a:ext cx="2309638" cy="461665"/>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zh-CN" altLang="en-US" sz="1200" dirty="0">
                  <a:solidFill>
                    <a:schemeClr val="bg1"/>
                  </a:solidFill>
                  <a:latin typeface="Agency FB" panose="020B0503020202020204" pitchFamily="34" charset="0"/>
                  <a:ea typeface="时尚中黑简体" panose="01010104010101010101" pitchFamily="2" charset="-122"/>
                </a:rPr>
                <a:t>不得不说的是，正是开源这一原则让它能够蓬勃生长。</a:t>
              </a:r>
              <a:endParaRPr lang="en-US" altLang="zh-CN" sz="1200" dirty="0">
                <a:solidFill>
                  <a:schemeClr val="bg1"/>
                </a:solidFill>
                <a:latin typeface="Agency FB" panose="020B0503020202020204" pitchFamily="34" charset="0"/>
                <a:ea typeface="时尚中黑简体" panose="01010104010101010101" pitchFamily="2" charset="-122"/>
              </a:endParaRPr>
            </a:p>
          </p:txBody>
        </p:sp>
      </p:grpSp>
      <p:grpSp>
        <p:nvGrpSpPr>
          <p:cNvPr id="42" name="组合 41"/>
          <p:cNvGrpSpPr/>
          <p:nvPr/>
        </p:nvGrpSpPr>
        <p:grpSpPr>
          <a:xfrm>
            <a:off x="1501705" y="3237619"/>
            <a:ext cx="2309638" cy="732884"/>
            <a:chOff x="1962994" y="2091953"/>
            <a:chExt cx="2309638" cy="732884"/>
          </a:xfrm>
        </p:grpSpPr>
        <p:sp>
          <p:nvSpPr>
            <p:cNvPr id="43" name="文本框 42"/>
            <p:cNvSpPr txBox="1"/>
            <p:nvPr/>
          </p:nvSpPr>
          <p:spPr>
            <a:xfrm>
              <a:off x="3062044" y="2091953"/>
              <a:ext cx="1210588" cy="338554"/>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600" dirty="0">
                  <a:solidFill>
                    <a:schemeClr val="bg1"/>
                  </a:solidFill>
                  <a:latin typeface="+mj-ea"/>
                  <a:ea typeface="+mj-ea"/>
                </a:rPr>
                <a:t>多语言支持</a:t>
              </a:r>
            </a:p>
          </p:txBody>
        </p:sp>
        <p:sp>
          <p:nvSpPr>
            <p:cNvPr id="44" name="文本框 43"/>
            <p:cNvSpPr txBox="1"/>
            <p:nvPr/>
          </p:nvSpPr>
          <p:spPr>
            <a:xfrm>
              <a:off x="1962994" y="2363172"/>
              <a:ext cx="2309638" cy="461665"/>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zh-CN" altLang="en-US" sz="1200" dirty="0">
                  <a:solidFill>
                    <a:schemeClr val="bg1"/>
                  </a:solidFill>
                  <a:latin typeface="Agency FB" panose="020B0503020202020204" pitchFamily="34" charset="0"/>
                  <a:ea typeface="时尚中黑简体" panose="01010104010101010101" pitchFamily="2" charset="-122"/>
                </a:rPr>
                <a:t>目前支持</a:t>
              </a:r>
              <a:r>
                <a:rPr lang="en-US" altLang="zh-CN" sz="1200" dirty="0">
                  <a:solidFill>
                    <a:schemeClr val="bg1"/>
                  </a:solidFill>
                  <a:latin typeface="Agency FB" panose="020B0503020202020204" pitchFamily="34" charset="0"/>
                  <a:ea typeface="时尚中黑简体" panose="01010104010101010101" pitchFamily="2" charset="-122"/>
                </a:rPr>
                <a:t>C</a:t>
              </a:r>
              <a:r>
                <a:rPr lang="zh-CN" altLang="en-US" sz="1200" dirty="0">
                  <a:solidFill>
                    <a:schemeClr val="bg1"/>
                  </a:solidFill>
                  <a:latin typeface="Agency FB" panose="020B0503020202020204" pitchFamily="34" charset="0"/>
                  <a:ea typeface="时尚中黑简体" panose="01010104010101010101" pitchFamily="2" charset="-122"/>
                </a:rPr>
                <a:t>、</a:t>
              </a:r>
              <a:r>
                <a:rPr lang="en-US" altLang="zh-CN" sz="1200" dirty="0">
                  <a:solidFill>
                    <a:schemeClr val="bg1"/>
                  </a:solidFill>
                  <a:latin typeface="Agency FB" panose="020B0503020202020204" pitchFamily="34" charset="0"/>
                  <a:ea typeface="时尚中黑简体" panose="01010104010101010101" pitchFamily="2" charset="-122"/>
                </a:rPr>
                <a:t>C++</a:t>
              </a:r>
              <a:r>
                <a:rPr lang="zh-CN" altLang="en-US" sz="1200" dirty="0">
                  <a:solidFill>
                    <a:schemeClr val="bg1"/>
                  </a:solidFill>
                  <a:latin typeface="Agency FB" panose="020B0503020202020204" pitchFamily="34" charset="0"/>
                  <a:ea typeface="时尚中黑简体" panose="01010104010101010101" pitchFamily="2" charset="-122"/>
                </a:rPr>
                <a:t>、</a:t>
              </a:r>
              <a:r>
                <a:rPr lang="en-US" altLang="zh-CN" sz="1200" dirty="0">
                  <a:solidFill>
                    <a:schemeClr val="bg1"/>
                  </a:solidFill>
                  <a:latin typeface="Agency FB" panose="020B0503020202020204" pitchFamily="34" charset="0"/>
                  <a:ea typeface="时尚中黑简体" panose="01010104010101010101" pitchFamily="2" charset="-122"/>
                </a:rPr>
                <a:t>Objective-C</a:t>
              </a:r>
              <a:r>
                <a:rPr lang="zh-CN" altLang="en-US" sz="1200" dirty="0">
                  <a:solidFill>
                    <a:schemeClr val="bg1"/>
                  </a:solidFill>
                  <a:latin typeface="Agency FB" panose="020B0503020202020204" pitchFamily="34" charset="0"/>
                  <a:ea typeface="时尚中黑简体" panose="01010104010101010101" pitchFamily="2" charset="-122"/>
                </a:rPr>
                <a:t>、</a:t>
              </a:r>
              <a:r>
                <a:rPr lang="en-US" altLang="zh-CN" sz="1200" dirty="0">
                  <a:solidFill>
                    <a:schemeClr val="bg1"/>
                  </a:solidFill>
                  <a:latin typeface="Agency FB" panose="020B0503020202020204" pitchFamily="34" charset="0"/>
                  <a:ea typeface="时尚中黑简体" panose="01010104010101010101" pitchFamily="2" charset="-122"/>
                </a:rPr>
                <a:t>Java</a:t>
              </a:r>
              <a:r>
                <a:rPr lang="zh-CN" altLang="en-US" sz="1200" dirty="0">
                  <a:solidFill>
                    <a:schemeClr val="bg1"/>
                  </a:solidFill>
                  <a:latin typeface="Agency FB" panose="020B0503020202020204" pitchFamily="34" charset="0"/>
                  <a:ea typeface="时尚中黑简体" panose="01010104010101010101" pitchFamily="2" charset="-122"/>
                </a:rPr>
                <a:t>、</a:t>
              </a:r>
              <a:r>
                <a:rPr lang="en-US" altLang="zh-CN" sz="1200" dirty="0">
                  <a:solidFill>
                    <a:schemeClr val="bg1"/>
                  </a:solidFill>
                  <a:latin typeface="Agency FB" panose="020B0503020202020204" pitchFamily="34" charset="0"/>
                  <a:ea typeface="时尚中黑简体" panose="01010104010101010101" pitchFamily="2" charset="-122"/>
                </a:rPr>
                <a:t>Fortran</a:t>
              </a:r>
              <a:r>
                <a:rPr lang="zh-CN" altLang="en-US" sz="1200" dirty="0">
                  <a:solidFill>
                    <a:schemeClr val="bg1"/>
                  </a:solidFill>
                  <a:latin typeface="Agency FB" panose="020B0503020202020204" pitchFamily="34" charset="0"/>
                  <a:ea typeface="时尚中黑简体" panose="01010104010101010101" pitchFamily="2" charset="-122"/>
                </a:rPr>
                <a:t>等等</a:t>
              </a:r>
              <a:endParaRPr lang="en-US" altLang="zh-CN" sz="1200" dirty="0">
                <a:solidFill>
                  <a:schemeClr val="bg1"/>
                </a:solidFill>
                <a:latin typeface="Agency FB" panose="020B0503020202020204" pitchFamily="34" charset="0"/>
                <a:ea typeface="时尚中黑简体" panose="01010104010101010101" pitchFamily="2" charset="-122"/>
              </a:endParaRPr>
            </a:p>
          </p:txBody>
        </p:sp>
      </p:grpSp>
      <p:grpSp>
        <p:nvGrpSpPr>
          <p:cNvPr id="45" name="组合 44"/>
          <p:cNvGrpSpPr/>
          <p:nvPr/>
        </p:nvGrpSpPr>
        <p:grpSpPr>
          <a:xfrm>
            <a:off x="8511636" y="3237619"/>
            <a:ext cx="2309638" cy="917550"/>
            <a:chOff x="1962994" y="2091953"/>
            <a:chExt cx="2309638" cy="917550"/>
          </a:xfrm>
        </p:grpSpPr>
        <p:sp>
          <p:nvSpPr>
            <p:cNvPr id="46" name="文本框 45"/>
            <p:cNvSpPr txBox="1"/>
            <p:nvPr/>
          </p:nvSpPr>
          <p:spPr>
            <a:xfrm>
              <a:off x="1962994" y="2091953"/>
              <a:ext cx="2092239" cy="338554"/>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bg1"/>
                  </a:solidFill>
                  <a:latin typeface="+mj-ea"/>
                  <a:ea typeface="+mj-ea"/>
                </a:rPr>
                <a:t>跨平台 交叉编译支持</a:t>
              </a:r>
            </a:p>
          </p:txBody>
        </p:sp>
        <p:sp>
          <p:nvSpPr>
            <p:cNvPr id="47" name="文本框 46"/>
            <p:cNvSpPr txBox="1"/>
            <p:nvPr/>
          </p:nvSpPr>
          <p:spPr>
            <a:xfrm>
              <a:off x="1962994" y="2363172"/>
              <a:ext cx="2309638" cy="64633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zh-CN" altLang="en-US" sz="1200" dirty="0">
                  <a:solidFill>
                    <a:schemeClr val="bg1"/>
                  </a:solidFill>
                  <a:latin typeface="Agency FB" panose="020B0503020202020204" pitchFamily="34" charset="0"/>
                  <a:ea typeface="时尚中黑简体" panose="01010104010101010101" pitchFamily="2" charset="-122"/>
                </a:rPr>
                <a:t>采用同样的前端处理程序产生一样的中介码从而尽量支持多平台。</a:t>
              </a:r>
              <a:endParaRPr lang="en-US" altLang="zh-CN" sz="1200" dirty="0">
                <a:solidFill>
                  <a:schemeClr val="bg1"/>
                </a:solidFill>
                <a:latin typeface="Agency FB" panose="020B0503020202020204" pitchFamily="34" charset="0"/>
                <a:ea typeface="时尚中黑简体" panose="01010104010101010101" pitchFamily="2" charset="-122"/>
              </a:endParaRPr>
            </a:p>
          </p:txBody>
        </p:sp>
      </p:grpSp>
      <p:grpSp>
        <p:nvGrpSpPr>
          <p:cNvPr id="48" name="组合 47"/>
          <p:cNvGrpSpPr/>
          <p:nvPr/>
        </p:nvGrpSpPr>
        <p:grpSpPr>
          <a:xfrm>
            <a:off x="0" y="326606"/>
            <a:ext cx="2507486" cy="523220"/>
            <a:chOff x="0" y="326606"/>
            <a:chExt cx="2507486" cy="523220"/>
          </a:xfrm>
        </p:grpSpPr>
        <p:sp>
          <p:nvSpPr>
            <p:cNvPr id="51" name="文本框 50"/>
            <p:cNvSpPr txBox="1"/>
            <p:nvPr/>
          </p:nvSpPr>
          <p:spPr>
            <a:xfrm>
              <a:off x="498795" y="326606"/>
              <a:ext cx="2008691" cy="523220"/>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bg1"/>
                  </a:solidFill>
                  <a:latin typeface="+mj-ea"/>
                  <a:ea typeface="+mj-ea"/>
                </a:rPr>
                <a:t>GCC</a:t>
              </a:r>
              <a:r>
                <a:rPr lang="zh-CN" altLang="en-US" sz="2800" b="1" dirty="0">
                  <a:solidFill>
                    <a:schemeClr val="bg1"/>
                  </a:solidFill>
                  <a:latin typeface="+mj-ea"/>
                  <a:ea typeface="+mj-ea"/>
                </a:rPr>
                <a:t>的特点</a:t>
              </a:r>
            </a:p>
          </p:txBody>
        </p:sp>
        <p:sp>
          <p:nvSpPr>
            <p:cNvPr id="50" name="等腰三角形 49"/>
            <p:cNvSpPr/>
            <p:nvPr/>
          </p:nvSpPr>
          <p:spPr>
            <a:xfrm rot="5400000">
              <a:off x="-31400" y="425932"/>
              <a:ext cx="455294" cy="392494"/>
            </a:xfrm>
            <a:prstGeom prst="triangle">
              <a:avLst/>
            </a:prstGeom>
            <a:solidFill>
              <a:srgbClr val="45BE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3A27F878-01EC-453F-A4C5-B91577EC418B}"/>
              </a:ext>
            </a:extLst>
          </p:cNvPr>
          <p:cNvGrpSpPr/>
          <p:nvPr/>
        </p:nvGrpSpPr>
        <p:grpSpPr>
          <a:xfrm>
            <a:off x="4085056" y="1772056"/>
            <a:ext cx="4021886" cy="4021889"/>
            <a:chOff x="4085056" y="1772056"/>
            <a:chExt cx="4021886" cy="4021889"/>
          </a:xfrm>
        </p:grpSpPr>
        <p:grpSp>
          <p:nvGrpSpPr>
            <p:cNvPr id="5" name="Group 16"/>
            <p:cNvGrpSpPr/>
            <p:nvPr/>
          </p:nvGrpSpPr>
          <p:grpSpPr>
            <a:xfrm>
              <a:off x="4085056" y="1772056"/>
              <a:ext cx="4021886" cy="4021889"/>
              <a:chOff x="3705954" y="1226874"/>
              <a:chExt cx="4801956" cy="4801962"/>
            </a:xfrm>
          </p:grpSpPr>
          <p:sp>
            <p:nvSpPr>
              <p:cNvPr id="15" name="Freeform: Shape 17"/>
              <p:cNvSpPr/>
              <p:nvPr/>
            </p:nvSpPr>
            <p:spPr>
              <a:xfrm>
                <a:off x="6350049" y="2417490"/>
                <a:ext cx="2149508" cy="1732387"/>
              </a:xfrm>
              <a:custGeom>
                <a:avLst/>
                <a:gdLst/>
                <a:ahLst/>
                <a:cxnLst>
                  <a:cxn ang="0">
                    <a:pos x="wd2" y="hd2"/>
                  </a:cxn>
                  <a:cxn ang="5400000">
                    <a:pos x="wd2" y="hd2"/>
                  </a:cxn>
                  <a:cxn ang="10800000">
                    <a:pos x="wd2" y="hd2"/>
                  </a:cxn>
                  <a:cxn ang="16200000">
                    <a:pos x="wd2" y="hd2"/>
                  </a:cxn>
                </a:cxnLst>
                <a:rect l="0" t="0" r="r" b="b"/>
                <a:pathLst>
                  <a:path w="21446" h="21538" extrusionOk="0">
                    <a:moveTo>
                      <a:pt x="0" y="0"/>
                    </a:moveTo>
                    <a:cubicBezTo>
                      <a:pt x="1343" y="384"/>
                      <a:pt x="2635" y="1028"/>
                      <a:pt x="3797" y="1931"/>
                    </a:cubicBezTo>
                    <a:cubicBezTo>
                      <a:pt x="4964" y="2825"/>
                      <a:pt x="6009" y="3956"/>
                      <a:pt x="6873" y="5272"/>
                    </a:cubicBezTo>
                    <a:cubicBezTo>
                      <a:pt x="7736" y="6589"/>
                      <a:pt x="8427" y="8077"/>
                      <a:pt x="8902" y="9665"/>
                    </a:cubicBezTo>
                    <a:cubicBezTo>
                      <a:pt x="9374" y="11254"/>
                      <a:pt x="9639" y="12939"/>
                      <a:pt x="9667" y="14633"/>
                    </a:cubicBezTo>
                    <a:lnTo>
                      <a:pt x="9667" y="14638"/>
                    </a:lnTo>
                    <a:lnTo>
                      <a:pt x="9667" y="14648"/>
                    </a:lnTo>
                    <a:cubicBezTo>
                      <a:pt x="9697" y="15129"/>
                      <a:pt x="9759" y="15623"/>
                      <a:pt x="9865" y="16097"/>
                    </a:cubicBezTo>
                    <a:cubicBezTo>
                      <a:pt x="9970" y="16572"/>
                      <a:pt x="10113" y="17033"/>
                      <a:pt x="10292" y="17472"/>
                    </a:cubicBezTo>
                    <a:cubicBezTo>
                      <a:pt x="10648" y="18351"/>
                      <a:pt x="11146" y="19140"/>
                      <a:pt x="11746" y="19778"/>
                    </a:cubicBezTo>
                    <a:cubicBezTo>
                      <a:pt x="12346" y="20419"/>
                      <a:pt x="13052" y="20901"/>
                      <a:pt x="13804" y="21196"/>
                    </a:cubicBezTo>
                    <a:cubicBezTo>
                      <a:pt x="14556" y="21489"/>
                      <a:pt x="15354" y="21600"/>
                      <a:pt x="16136" y="21504"/>
                    </a:cubicBezTo>
                    <a:cubicBezTo>
                      <a:pt x="16919" y="21411"/>
                      <a:pt x="17684" y="21121"/>
                      <a:pt x="18373" y="20657"/>
                    </a:cubicBezTo>
                    <a:cubicBezTo>
                      <a:pt x="19062" y="20194"/>
                      <a:pt x="19675" y="19561"/>
                      <a:pt x="20165" y="18806"/>
                    </a:cubicBezTo>
                    <a:cubicBezTo>
                      <a:pt x="21147" y="17294"/>
                      <a:pt x="21600" y="15287"/>
                      <a:pt x="21399" y="13386"/>
                    </a:cubicBezTo>
                    <a:cubicBezTo>
                      <a:pt x="21429" y="13863"/>
                      <a:pt x="21420" y="14342"/>
                      <a:pt x="21374" y="14815"/>
                    </a:cubicBezTo>
                    <a:cubicBezTo>
                      <a:pt x="21332" y="15289"/>
                      <a:pt x="21252" y="15756"/>
                      <a:pt x="21135" y="16208"/>
                    </a:cubicBezTo>
                    <a:cubicBezTo>
                      <a:pt x="20904" y="17112"/>
                      <a:pt x="20523" y="17952"/>
                      <a:pt x="20032" y="18668"/>
                    </a:cubicBezTo>
                    <a:cubicBezTo>
                      <a:pt x="19543" y="19388"/>
                      <a:pt x="18940" y="19983"/>
                      <a:pt x="18269" y="20411"/>
                    </a:cubicBezTo>
                    <a:cubicBezTo>
                      <a:pt x="17599" y="20840"/>
                      <a:pt x="16861" y="21097"/>
                      <a:pt x="16113" y="21166"/>
                    </a:cubicBezTo>
                    <a:cubicBezTo>
                      <a:pt x="15366" y="21233"/>
                      <a:pt x="14608" y="21123"/>
                      <a:pt x="13897" y="20834"/>
                    </a:cubicBezTo>
                    <a:cubicBezTo>
                      <a:pt x="13186" y="20545"/>
                      <a:pt x="12524" y="20076"/>
                      <a:pt x="11960" y="19468"/>
                    </a:cubicBezTo>
                    <a:cubicBezTo>
                      <a:pt x="11394" y="18862"/>
                      <a:pt x="10926" y="18115"/>
                      <a:pt x="10592" y="17284"/>
                    </a:cubicBezTo>
                    <a:cubicBezTo>
                      <a:pt x="10256" y="16451"/>
                      <a:pt x="10060" y="15546"/>
                      <a:pt x="10003" y="14608"/>
                    </a:cubicBezTo>
                    <a:lnTo>
                      <a:pt x="10004" y="14623"/>
                    </a:lnTo>
                    <a:cubicBezTo>
                      <a:pt x="9968" y="12884"/>
                      <a:pt x="9700" y="11149"/>
                      <a:pt x="9195" y="9527"/>
                    </a:cubicBezTo>
                    <a:cubicBezTo>
                      <a:pt x="8696" y="7903"/>
                      <a:pt x="7974" y="6387"/>
                      <a:pt x="7066" y="5072"/>
                    </a:cubicBezTo>
                    <a:cubicBezTo>
                      <a:pt x="6160" y="3754"/>
                      <a:pt x="5080" y="2626"/>
                      <a:pt x="3879" y="1762"/>
                    </a:cubicBezTo>
                    <a:cubicBezTo>
                      <a:pt x="2675" y="904"/>
                      <a:pt x="1358" y="295"/>
                      <a:pt x="0" y="0"/>
                    </a:cubicBezTo>
                    <a:close/>
                  </a:path>
                </a:pathLst>
              </a:custGeom>
              <a:solidFill>
                <a:srgbClr val="25A6CD"/>
              </a:solidFill>
              <a:ln w="12700">
                <a:noFill/>
                <a:miter lim="400000"/>
              </a:ln>
            </p:spPr>
            <p:txBody>
              <a:bodyPr anchor="ctr"/>
              <a:lstStyle/>
              <a:p>
                <a:pPr algn="ctr"/>
                <a:endParaRPr/>
              </a:p>
            </p:txBody>
          </p:sp>
          <p:grpSp>
            <p:nvGrpSpPr>
              <p:cNvPr id="16" name="Group 4"/>
              <p:cNvGrpSpPr/>
              <p:nvPr/>
            </p:nvGrpSpPr>
            <p:grpSpPr>
              <a:xfrm>
                <a:off x="7602514" y="3113306"/>
                <a:ext cx="905396" cy="905403"/>
                <a:chOff x="7602516" y="3113304"/>
                <a:chExt cx="905396" cy="905402"/>
              </a:xfrm>
            </p:grpSpPr>
            <p:sp>
              <p:nvSpPr>
                <p:cNvPr id="32" name="Freeform: Shape 18"/>
                <p:cNvSpPr/>
                <p:nvPr/>
              </p:nvSpPr>
              <p:spPr>
                <a:xfrm>
                  <a:off x="7602516" y="3113304"/>
                  <a:ext cx="905396" cy="905402"/>
                </a:xfrm>
                <a:custGeom>
                  <a:avLst/>
                  <a:gdLst/>
                  <a:ahLst/>
                  <a:cxnLst>
                    <a:cxn ang="0">
                      <a:pos x="wd2" y="hd2"/>
                    </a:cxn>
                    <a:cxn ang="5400000">
                      <a:pos x="wd2" y="hd2"/>
                    </a:cxn>
                    <a:cxn ang="10800000">
                      <a:pos x="wd2" y="hd2"/>
                    </a:cxn>
                    <a:cxn ang="16200000">
                      <a:pos x="wd2" y="hd2"/>
                    </a:cxn>
                  </a:cxnLst>
                  <a:rect l="0" t="0" r="r" b="b"/>
                  <a:pathLst>
                    <a:path w="19022" h="19023" extrusionOk="0">
                      <a:moveTo>
                        <a:pt x="14987" y="1735"/>
                      </a:moveTo>
                      <a:cubicBezTo>
                        <a:pt x="19282" y="4759"/>
                        <a:pt x="20311" y="10693"/>
                        <a:pt x="17287" y="14988"/>
                      </a:cubicBezTo>
                      <a:cubicBezTo>
                        <a:pt x="14263" y="19282"/>
                        <a:pt x="8330" y="20311"/>
                        <a:pt x="4035" y="17287"/>
                      </a:cubicBezTo>
                      <a:cubicBezTo>
                        <a:pt x="-260" y="14263"/>
                        <a:pt x="-1289" y="8330"/>
                        <a:pt x="1735" y="4035"/>
                      </a:cubicBezTo>
                      <a:cubicBezTo>
                        <a:pt x="4759" y="-259"/>
                        <a:pt x="10693" y="-1289"/>
                        <a:pt x="14987" y="1735"/>
                      </a:cubicBezTo>
                      <a:close/>
                    </a:path>
                  </a:pathLst>
                </a:custGeom>
                <a:solidFill>
                  <a:srgbClr val="45BEE3"/>
                </a:solidFill>
                <a:ln w="12700" cap="flat">
                  <a:noFill/>
                  <a:miter lim="400000"/>
                </a:ln>
                <a:effectLst/>
              </p:spPr>
              <p:txBody>
                <a:bodyPr anchor="ctr"/>
                <a:lstStyle/>
                <a:p>
                  <a:pPr algn="ctr"/>
                  <a:endParaRPr/>
                </a:p>
              </p:txBody>
            </p:sp>
            <p:sp>
              <p:nvSpPr>
                <p:cNvPr id="33" name="Freeform: Shape 19"/>
                <p:cNvSpPr>
                  <a:spLocks/>
                </p:cNvSpPr>
                <p:nvPr/>
              </p:nvSpPr>
              <p:spPr bwMode="auto">
                <a:xfrm>
                  <a:off x="7935582" y="3384458"/>
                  <a:ext cx="239263" cy="363093"/>
                </a:xfrm>
                <a:custGeom>
                  <a:avLst/>
                  <a:gdLst>
                    <a:gd name="T0" fmla="*/ 13 w 48"/>
                    <a:gd name="T1" fmla="*/ 59 h 73"/>
                    <a:gd name="T2" fmla="*/ 36 w 48"/>
                    <a:gd name="T3" fmla="*/ 59 h 73"/>
                    <a:gd name="T4" fmla="*/ 36 w 48"/>
                    <a:gd name="T5" fmla="*/ 59 h 73"/>
                    <a:gd name="T6" fmla="*/ 37 w 48"/>
                    <a:gd name="T7" fmla="*/ 59 h 73"/>
                    <a:gd name="T8" fmla="*/ 38 w 48"/>
                    <a:gd name="T9" fmla="*/ 57 h 73"/>
                    <a:gd name="T10" fmla="*/ 24 w 48"/>
                    <a:gd name="T11" fmla="*/ 41 h 73"/>
                    <a:gd name="T12" fmla="*/ 11 w 48"/>
                    <a:gd name="T13" fmla="*/ 57 h 73"/>
                    <a:gd name="T14" fmla="*/ 11 w 48"/>
                    <a:gd name="T15" fmla="*/ 59 h 73"/>
                    <a:gd name="T16" fmla="*/ 13 w 48"/>
                    <a:gd name="T17" fmla="*/ 59 h 73"/>
                    <a:gd name="T18" fmla="*/ 13 w 48"/>
                    <a:gd name="T19" fmla="*/ 59 h 73"/>
                    <a:gd name="T20" fmla="*/ 44 w 48"/>
                    <a:gd name="T21" fmla="*/ 11 h 73"/>
                    <a:gd name="T22" fmla="*/ 48 w 48"/>
                    <a:gd name="T23" fmla="*/ 7 h 73"/>
                    <a:gd name="T24" fmla="*/ 48 w 48"/>
                    <a:gd name="T25" fmla="*/ 5 h 73"/>
                    <a:gd name="T26" fmla="*/ 44 w 48"/>
                    <a:gd name="T27" fmla="*/ 0 h 73"/>
                    <a:gd name="T28" fmla="*/ 5 w 48"/>
                    <a:gd name="T29" fmla="*/ 0 h 73"/>
                    <a:gd name="T30" fmla="*/ 0 w 48"/>
                    <a:gd name="T31" fmla="*/ 5 h 73"/>
                    <a:gd name="T32" fmla="*/ 0 w 48"/>
                    <a:gd name="T33" fmla="*/ 7 h 73"/>
                    <a:gd name="T34" fmla="*/ 4 w 48"/>
                    <a:gd name="T35" fmla="*/ 11 h 73"/>
                    <a:gd name="T36" fmla="*/ 44 w 48"/>
                    <a:gd name="T37" fmla="*/ 11 h 73"/>
                    <a:gd name="T38" fmla="*/ 40 w 48"/>
                    <a:gd name="T39" fmla="*/ 13 h 73"/>
                    <a:gd name="T40" fmla="*/ 44 w 48"/>
                    <a:gd name="T41" fmla="*/ 13 h 73"/>
                    <a:gd name="T42" fmla="*/ 31 w 48"/>
                    <a:gd name="T43" fmla="*/ 36 h 73"/>
                    <a:gd name="T44" fmla="*/ 44 w 48"/>
                    <a:gd name="T45" fmla="*/ 59 h 73"/>
                    <a:gd name="T46" fmla="*/ 40 w 48"/>
                    <a:gd name="T47" fmla="*/ 59 h 73"/>
                    <a:gd name="T48" fmla="*/ 26 w 48"/>
                    <a:gd name="T49" fmla="*/ 38 h 73"/>
                    <a:gd name="T50" fmla="*/ 25 w 48"/>
                    <a:gd name="T51" fmla="*/ 36 h 73"/>
                    <a:gd name="T52" fmla="*/ 26 w 48"/>
                    <a:gd name="T53" fmla="*/ 35 h 73"/>
                    <a:gd name="T54" fmla="*/ 26 w 48"/>
                    <a:gd name="T55" fmla="*/ 35 h 73"/>
                    <a:gd name="T56" fmla="*/ 40 w 48"/>
                    <a:gd name="T57" fmla="*/ 13 h 73"/>
                    <a:gd name="T58" fmla="*/ 4 w 48"/>
                    <a:gd name="T59" fmla="*/ 61 h 73"/>
                    <a:gd name="T60" fmla="*/ 0 w 48"/>
                    <a:gd name="T61" fmla="*/ 66 h 73"/>
                    <a:gd name="T62" fmla="*/ 0 w 48"/>
                    <a:gd name="T63" fmla="*/ 68 h 73"/>
                    <a:gd name="T64" fmla="*/ 5 w 48"/>
                    <a:gd name="T65" fmla="*/ 73 h 73"/>
                    <a:gd name="T66" fmla="*/ 44 w 48"/>
                    <a:gd name="T67" fmla="*/ 73 h 73"/>
                    <a:gd name="T68" fmla="*/ 48 w 48"/>
                    <a:gd name="T69" fmla="*/ 68 h 73"/>
                    <a:gd name="T70" fmla="*/ 48 w 48"/>
                    <a:gd name="T71" fmla="*/ 66 h 73"/>
                    <a:gd name="T72" fmla="*/ 44 w 48"/>
                    <a:gd name="T73" fmla="*/ 61 h 73"/>
                    <a:gd name="T74" fmla="*/ 4 w 48"/>
                    <a:gd name="T75" fmla="*/ 61 h 73"/>
                    <a:gd name="T76" fmla="*/ 8 w 48"/>
                    <a:gd name="T77" fmla="*/ 59 h 73"/>
                    <a:gd name="T78" fmla="*/ 4 w 48"/>
                    <a:gd name="T79" fmla="*/ 59 h 73"/>
                    <a:gd name="T80" fmla="*/ 18 w 48"/>
                    <a:gd name="T81" fmla="*/ 36 h 73"/>
                    <a:gd name="T82" fmla="*/ 4 w 48"/>
                    <a:gd name="T83" fmla="*/ 13 h 73"/>
                    <a:gd name="T84" fmla="*/ 8 w 48"/>
                    <a:gd name="T85" fmla="*/ 13 h 73"/>
                    <a:gd name="T86" fmla="*/ 22 w 48"/>
                    <a:gd name="T87" fmla="*/ 35 h 73"/>
                    <a:gd name="T88" fmla="*/ 24 w 48"/>
                    <a:gd name="T89" fmla="*/ 37 h 73"/>
                    <a:gd name="T90" fmla="*/ 22 w 48"/>
                    <a:gd name="T91" fmla="*/ 38 h 73"/>
                    <a:gd name="T92" fmla="*/ 8 w 48"/>
                    <a:gd name="T93" fmla="*/ 5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73">
                      <a:moveTo>
                        <a:pt x="13" y="59"/>
                      </a:moveTo>
                      <a:cubicBezTo>
                        <a:pt x="36" y="59"/>
                        <a:pt x="36" y="59"/>
                        <a:pt x="36" y="59"/>
                      </a:cubicBezTo>
                      <a:cubicBezTo>
                        <a:pt x="36" y="59"/>
                        <a:pt x="36" y="59"/>
                        <a:pt x="36" y="59"/>
                      </a:cubicBezTo>
                      <a:cubicBezTo>
                        <a:pt x="36" y="59"/>
                        <a:pt x="37" y="59"/>
                        <a:pt x="37" y="59"/>
                      </a:cubicBezTo>
                      <a:cubicBezTo>
                        <a:pt x="38" y="58"/>
                        <a:pt x="38" y="57"/>
                        <a:pt x="38" y="57"/>
                      </a:cubicBezTo>
                      <a:cubicBezTo>
                        <a:pt x="36" y="49"/>
                        <a:pt x="31" y="41"/>
                        <a:pt x="24" y="41"/>
                      </a:cubicBezTo>
                      <a:cubicBezTo>
                        <a:pt x="17" y="41"/>
                        <a:pt x="12" y="49"/>
                        <a:pt x="11" y="57"/>
                      </a:cubicBezTo>
                      <a:cubicBezTo>
                        <a:pt x="11" y="57"/>
                        <a:pt x="11" y="58"/>
                        <a:pt x="11" y="59"/>
                      </a:cubicBezTo>
                      <a:cubicBezTo>
                        <a:pt x="12" y="59"/>
                        <a:pt x="12" y="59"/>
                        <a:pt x="13" y="59"/>
                      </a:cubicBezTo>
                      <a:cubicBezTo>
                        <a:pt x="13" y="59"/>
                        <a:pt x="13" y="59"/>
                        <a:pt x="13" y="59"/>
                      </a:cubicBezTo>
                      <a:close/>
                      <a:moveTo>
                        <a:pt x="44" y="11"/>
                      </a:moveTo>
                      <a:cubicBezTo>
                        <a:pt x="47" y="11"/>
                        <a:pt x="48" y="9"/>
                        <a:pt x="48" y="7"/>
                      </a:cubicBezTo>
                      <a:cubicBezTo>
                        <a:pt x="48" y="5"/>
                        <a:pt x="48" y="5"/>
                        <a:pt x="48" y="5"/>
                      </a:cubicBezTo>
                      <a:cubicBezTo>
                        <a:pt x="48" y="2"/>
                        <a:pt x="46" y="0"/>
                        <a:pt x="44" y="0"/>
                      </a:cubicBezTo>
                      <a:cubicBezTo>
                        <a:pt x="5" y="0"/>
                        <a:pt x="5" y="0"/>
                        <a:pt x="5" y="0"/>
                      </a:cubicBezTo>
                      <a:cubicBezTo>
                        <a:pt x="2" y="0"/>
                        <a:pt x="0" y="2"/>
                        <a:pt x="0" y="5"/>
                      </a:cubicBezTo>
                      <a:cubicBezTo>
                        <a:pt x="0" y="7"/>
                        <a:pt x="0" y="7"/>
                        <a:pt x="0" y="7"/>
                      </a:cubicBezTo>
                      <a:cubicBezTo>
                        <a:pt x="0" y="9"/>
                        <a:pt x="2" y="11"/>
                        <a:pt x="4" y="11"/>
                      </a:cubicBezTo>
                      <a:cubicBezTo>
                        <a:pt x="44" y="11"/>
                        <a:pt x="44" y="11"/>
                        <a:pt x="44" y="11"/>
                      </a:cubicBezTo>
                      <a:close/>
                      <a:moveTo>
                        <a:pt x="40" y="13"/>
                      </a:moveTo>
                      <a:cubicBezTo>
                        <a:pt x="44" y="13"/>
                        <a:pt x="44" y="13"/>
                        <a:pt x="44" y="13"/>
                      </a:cubicBezTo>
                      <a:cubicBezTo>
                        <a:pt x="43" y="22"/>
                        <a:pt x="39" y="31"/>
                        <a:pt x="31" y="36"/>
                      </a:cubicBezTo>
                      <a:cubicBezTo>
                        <a:pt x="39" y="42"/>
                        <a:pt x="43" y="50"/>
                        <a:pt x="44" y="59"/>
                      </a:cubicBezTo>
                      <a:cubicBezTo>
                        <a:pt x="40" y="59"/>
                        <a:pt x="40" y="59"/>
                        <a:pt x="40" y="59"/>
                      </a:cubicBezTo>
                      <a:cubicBezTo>
                        <a:pt x="39" y="51"/>
                        <a:pt x="35" y="41"/>
                        <a:pt x="26" y="38"/>
                      </a:cubicBezTo>
                      <a:cubicBezTo>
                        <a:pt x="25" y="38"/>
                        <a:pt x="25" y="37"/>
                        <a:pt x="25" y="36"/>
                      </a:cubicBezTo>
                      <a:cubicBezTo>
                        <a:pt x="25" y="35"/>
                        <a:pt x="26" y="35"/>
                        <a:pt x="26" y="35"/>
                      </a:cubicBezTo>
                      <a:cubicBezTo>
                        <a:pt x="26" y="35"/>
                        <a:pt x="26" y="35"/>
                        <a:pt x="26" y="35"/>
                      </a:cubicBezTo>
                      <a:cubicBezTo>
                        <a:pt x="34" y="32"/>
                        <a:pt x="39" y="21"/>
                        <a:pt x="40" y="13"/>
                      </a:cubicBezTo>
                      <a:close/>
                      <a:moveTo>
                        <a:pt x="4" y="61"/>
                      </a:moveTo>
                      <a:cubicBezTo>
                        <a:pt x="2" y="62"/>
                        <a:pt x="0" y="64"/>
                        <a:pt x="0" y="66"/>
                      </a:cubicBezTo>
                      <a:cubicBezTo>
                        <a:pt x="0" y="68"/>
                        <a:pt x="0" y="68"/>
                        <a:pt x="0" y="68"/>
                      </a:cubicBezTo>
                      <a:cubicBezTo>
                        <a:pt x="0" y="70"/>
                        <a:pt x="2" y="73"/>
                        <a:pt x="5" y="73"/>
                      </a:cubicBezTo>
                      <a:cubicBezTo>
                        <a:pt x="44" y="73"/>
                        <a:pt x="44" y="73"/>
                        <a:pt x="44" y="73"/>
                      </a:cubicBezTo>
                      <a:cubicBezTo>
                        <a:pt x="46" y="73"/>
                        <a:pt x="48" y="70"/>
                        <a:pt x="48" y="68"/>
                      </a:cubicBezTo>
                      <a:cubicBezTo>
                        <a:pt x="48" y="66"/>
                        <a:pt x="48" y="66"/>
                        <a:pt x="48" y="66"/>
                      </a:cubicBezTo>
                      <a:cubicBezTo>
                        <a:pt x="48" y="64"/>
                        <a:pt x="47" y="62"/>
                        <a:pt x="44" y="61"/>
                      </a:cubicBezTo>
                      <a:cubicBezTo>
                        <a:pt x="4" y="61"/>
                        <a:pt x="4" y="61"/>
                        <a:pt x="4" y="61"/>
                      </a:cubicBezTo>
                      <a:close/>
                      <a:moveTo>
                        <a:pt x="8" y="59"/>
                      </a:moveTo>
                      <a:cubicBezTo>
                        <a:pt x="4" y="59"/>
                        <a:pt x="4" y="59"/>
                        <a:pt x="4" y="59"/>
                      </a:cubicBezTo>
                      <a:cubicBezTo>
                        <a:pt x="5" y="50"/>
                        <a:pt x="10" y="42"/>
                        <a:pt x="18" y="36"/>
                      </a:cubicBezTo>
                      <a:cubicBezTo>
                        <a:pt x="10" y="31"/>
                        <a:pt x="5" y="22"/>
                        <a:pt x="4" y="13"/>
                      </a:cubicBezTo>
                      <a:cubicBezTo>
                        <a:pt x="8" y="13"/>
                        <a:pt x="8" y="13"/>
                        <a:pt x="8" y="13"/>
                      </a:cubicBezTo>
                      <a:cubicBezTo>
                        <a:pt x="9" y="21"/>
                        <a:pt x="14" y="32"/>
                        <a:pt x="22" y="35"/>
                      </a:cubicBezTo>
                      <a:cubicBezTo>
                        <a:pt x="23" y="35"/>
                        <a:pt x="24" y="36"/>
                        <a:pt x="24" y="37"/>
                      </a:cubicBezTo>
                      <a:cubicBezTo>
                        <a:pt x="23" y="38"/>
                        <a:pt x="23" y="38"/>
                        <a:pt x="22" y="38"/>
                      </a:cubicBezTo>
                      <a:cubicBezTo>
                        <a:pt x="14" y="41"/>
                        <a:pt x="9" y="51"/>
                        <a:pt x="8" y="59"/>
                      </a:cubicBezTo>
                      <a:close/>
                    </a:path>
                  </a:pathLst>
                </a:custGeom>
                <a:solidFill>
                  <a:schemeClr val="bg1"/>
                </a:solidFill>
                <a:ln>
                  <a:noFill/>
                </a:ln>
              </p:spPr>
              <p:txBody>
                <a:bodyPr anchor="ctr"/>
                <a:lstStyle/>
                <a:p>
                  <a:pPr algn="ctr"/>
                  <a:endParaRPr/>
                </a:p>
              </p:txBody>
            </p:sp>
          </p:grpSp>
          <p:sp>
            <p:nvSpPr>
              <p:cNvPr id="17" name="Freeform: Shape 21"/>
              <p:cNvSpPr/>
              <p:nvPr/>
            </p:nvSpPr>
            <p:spPr>
              <a:xfrm>
                <a:off x="3705954" y="3097843"/>
                <a:ext cx="2149519" cy="1732399"/>
              </a:xfrm>
              <a:custGeom>
                <a:avLst/>
                <a:gdLst/>
                <a:ahLst/>
                <a:cxnLst>
                  <a:cxn ang="0">
                    <a:pos x="wd2" y="hd2"/>
                  </a:cxn>
                  <a:cxn ang="5400000">
                    <a:pos x="wd2" y="hd2"/>
                  </a:cxn>
                  <a:cxn ang="10800000">
                    <a:pos x="wd2" y="hd2"/>
                  </a:cxn>
                  <a:cxn ang="16200000">
                    <a:pos x="wd2" y="hd2"/>
                  </a:cxn>
                </a:cxnLst>
                <a:rect l="0" t="0" r="r" b="b"/>
                <a:pathLst>
                  <a:path w="21445" h="21538" extrusionOk="0">
                    <a:moveTo>
                      <a:pt x="21445" y="21538"/>
                    </a:moveTo>
                    <a:cubicBezTo>
                      <a:pt x="20102" y="21155"/>
                      <a:pt x="18810" y="20510"/>
                      <a:pt x="17648" y="19607"/>
                    </a:cubicBezTo>
                    <a:cubicBezTo>
                      <a:pt x="16482" y="18713"/>
                      <a:pt x="15436" y="17582"/>
                      <a:pt x="14572" y="16266"/>
                    </a:cubicBezTo>
                    <a:cubicBezTo>
                      <a:pt x="13709" y="14949"/>
                      <a:pt x="13019" y="13462"/>
                      <a:pt x="12544" y="11873"/>
                    </a:cubicBezTo>
                    <a:cubicBezTo>
                      <a:pt x="12071" y="10283"/>
                      <a:pt x="11806" y="8599"/>
                      <a:pt x="11779" y="6905"/>
                    </a:cubicBezTo>
                    <a:lnTo>
                      <a:pt x="11779" y="6900"/>
                    </a:lnTo>
                    <a:lnTo>
                      <a:pt x="11778" y="6890"/>
                    </a:lnTo>
                    <a:cubicBezTo>
                      <a:pt x="11748" y="6409"/>
                      <a:pt x="11686" y="5915"/>
                      <a:pt x="11580" y="5441"/>
                    </a:cubicBezTo>
                    <a:cubicBezTo>
                      <a:pt x="11475" y="4966"/>
                      <a:pt x="11332" y="4505"/>
                      <a:pt x="11154" y="4066"/>
                    </a:cubicBezTo>
                    <a:cubicBezTo>
                      <a:pt x="10797" y="3187"/>
                      <a:pt x="10300" y="2399"/>
                      <a:pt x="9699" y="1760"/>
                    </a:cubicBezTo>
                    <a:cubicBezTo>
                      <a:pt x="9099" y="1120"/>
                      <a:pt x="8393" y="638"/>
                      <a:pt x="7642" y="342"/>
                    </a:cubicBezTo>
                    <a:cubicBezTo>
                      <a:pt x="6890" y="49"/>
                      <a:pt x="6092" y="-62"/>
                      <a:pt x="5309" y="34"/>
                    </a:cubicBezTo>
                    <a:cubicBezTo>
                      <a:pt x="4527" y="127"/>
                      <a:pt x="3761" y="417"/>
                      <a:pt x="3072" y="881"/>
                    </a:cubicBezTo>
                    <a:cubicBezTo>
                      <a:pt x="2383" y="1344"/>
                      <a:pt x="1771" y="1977"/>
                      <a:pt x="1280" y="2732"/>
                    </a:cubicBezTo>
                    <a:cubicBezTo>
                      <a:pt x="299" y="4244"/>
                      <a:pt x="-155" y="6251"/>
                      <a:pt x="47" y="8152"/>
                    </a:cubicBezTo>
                    <a:cubicBezTo>
                      <a:pt x="17" y="7675"/>
                      <a:pt x="25" y="7196"/>
                      <a:pt x="71" y="6722"/>
                    </a:cubicBezTo>
                    <a:cubicBezTo>
                      <a:pt x="113" y="6249"/>
                      <a:pt x="194" y="5782"/>
                      <a:pt x="310" y="5331"/>
                    </a:cubicBezTo>
                    <a:cubicBezTo>
                      <a:pt x="542" y="4426"/>
                      <a:pt x="922" y="3586"/>
                      <a:pt x="1414" y="2870"/>
                    </a:cubicBezTo>
                    <a:cubicBezTo>
                      <a:pt x="1903" y="2150"/>
                      <a:pt x="2506" y="1555"/>
                      <a:pt x="3177" y="1127"/>
                    </a:cubicBezTo>
                    <a:cubicBezTo>
                      <a:pt x="3846" y="699"/>
                      <a:pt x="4584" y="441"/>
                      <a:pt x="5332" y="372"/>
                    </a:cubicBezTo>
                    <a:cubicBezTo>
                      <a:pt x="6080" y="305"/>
                      <a:pt x="6838" y="415"/>
                      <a:pt x="7548" y="704"/>
                    </a:cubicBezTo>
                    <a:cubicBezTo>
                      <a:pt x="8259" y="993"/>
                      <a:pt x="8921" y="1462"/>
                      <a:pt x="9486" y="2070"/>
                    </a:cubicBezTo>
                    <a:cubicBezTo>
                      <a:pt x="10051" y="2676"/>
                      <a:pt x="10520" y="3423"/>
                      <a:pt x="10853" y="4254"/>
                    </a:cubicBezTo>
                    <a:cubicBezTo>
                      <a:pt x="11189" y="5088"/>
                      <a:pt x="11385" y="5992"/>
                      <a:pt x="11442" y="6930"/>
                    </a:cubicBezTo>
                    <a:lnTo>
                      <a:pt x="11441" y="6915"/>
                    </a:lnTo>
                    <a:cubicBezTo>
                      <a:pt x="11478" y="8654"/>
                      <a:pt x="11746" y="10389"/>
                      <a:pt x="12250" y="12011"/>
                    </a:cubicBezTo>
                    <a:cubicBezTo>
                      <a:pt x="12750" y="13635"/>
                      <a:pt x="13472" y="15151"/>
                      <a:pt x="14380" y="16466"/>
                    </a:cubicBezTo>
                    <a:cubicBezTo>
                      <a:pt x="15285" y="17784"/>
                      <a:pt x="16365" y="18912"/>
                      <a:pt x="17567" y="19777"/>
                    </a:cubicBezTo>
                    <a:cubicBezTo>
                      <a:pt x="18770" y="20634"/>
                      <a:pt x="20087" y="21243"/>
                      <a:pt x="21445" y="21538"/>
                    </a:cubicBezTo>
                    <a:close/>
                  </a:path>
                </a:pathLst>
              </a:custGeom>
              <a:solidFill>
                <a:srgbClr val="25A6CD"/>
              </a:solidFill>
              <a:ln w="12700">
                <a:miter lim="400000"/>
              </a:ln>
            </p:spPr>
            <p:txBody>
              <a:bodyPr anchor="ctr"/>
              <a:lstStyle/>
              <a:p>
                <a:pPr algn="ctr"/>
                <a:endParaRPr/>
              </a:p>
            </p:txBody>
          </p:sp>
          <p:grpSp>
            <p:nvGrpSpPr>
              <p:cNvPr id="18" name="Group 10"/>
              <p:cNvGrpSpPr/>
              <p:nvPr/>
            </p:nvGrpSpPr>
            <p:grpSpPr>
              <a:xfrm>
                <a:off x="3705954" y="3252467"/>
                <a:ext cx="905400" cy="905397"/>
                <a:chOff x="3705955" y="3252466"/>
                <a:chExt cx="905400" cy="905396"/>
              </a:xfrm>
            </p:grpSpPr>
            <p:sp>
              <p:nvSpPr>
                <p:cNvPr id="30" name="Freeform: Shape 22"/>
                <p:cNvSpPr/>
                <p:nvPr/>
              </p:nvSpPr>
              <p:spPr>
                <a:xfrm>
                  <a:off x="3705955" y="3252466"/>
                  <a:ext cx="905400" cy="905396"/>
                </a:xfrm>
                <a:custGeom>
                  <a:avLst/>
                  <a:gdLst/>
                  <a:ahLst/>
                  <a:cxnLst>
                    <a:cxn ang="0">
                      <a:pos x="wd2" y="hd2"/>
                    </a:cxn>
                    <a:cxn ang="5400000">
                      <a:pos x="wd2" y="hd2"/>
                    </a:cxn>
                    <a:cxn ang="10800000">
                      <a:pos x="wd2" y="hd2"/>
                    </a:cxn>
                    <a:cxn ang="16200000">
                      <a:pos x="wd2" y="hd2"/>
                    </a:cxn>
                  </a:cxnLst>
                  <a:rect l="0" t="0" r="r" b="b"/>
                  <a:pathLst>
                    <a:path w="19023" h="19022" extrusionOk="0">
                      <a:moveTo>
                        <a:pt x="14987" y="1735"/>
                      </a:moveTo>
                      <a:cubicBezTo>
                        <a:pt x="19282" y="4760"/>
                        <a:pt x="20311" y="10694"/>
                        <a:pt x="17286" y="14987"/>
                      </a:cubicBezTo>
                      <a:cubicBezTo>
                        <a:pt x="14262" y="19282"/>
                        <a:pt x="8329" y="20311"/>
                        <a:pt x="4035" y="17287"/>
                      </a:cubicBezTo>
                      <a:cubicBezTo>
                        <a:pt x="-260" y="14263"/>
                        <a:pt x="-1289" y="8330"/>
                        <a:pt x="1735" y="4035"/>
                      </a:cubicBezTo>
                      <a:cubicBezTo>
                        <a:pt x="4759" y="-259"/>
                        <a:pt x="10693" y="-1289"/>
                        <a:pt x="14987" y="1735"/>
                      </a:cubicBezTo>
                      <a:close/>
                    </a:path>
                  </a:pathLst>
                </a:custGeom>
                <a:solidFill>
                  <a:srgbClr val="45BEE3"/>
                </a:solidFill>
                <a:ln w="12700" cap="flat">
                  <a:noFill/>
                  <a:miter lim="400000"/>
                </a:ln>
                <a:effectLst/>
              </p:spPr>
              <p:txBody>
                <a:bodyPr anchor="ctr"/>
                <a:lstStyle/>
                <a:p>
                  <a:pPr algn="ctr"/>
                  <a:endParaRPr/>
                </a:p>
              </p:txBody>
            </p:sp>
            <p:sp>
              <p:nvSpPr>
                <p:cNvPr id="31" name="Freeform: Shape 23"/>
                <p:cNvSpPr>
                  <a:spLocks/>
                </p:cNvSpPr>
                <p:nvPr/>
              </p:nvSpPr>
              <p:spPr bwMode="auto">
                <a:xfrm>
                  <a:off x="3975954" y="3538611"/>
                  <a:ext cx="339979" cy="339977"/>
                </a:xfrm>
                <a:custGeom>
                  <a:avLst/>
                  <a:gdLst>
                    <a:gd name="T0" fmla="*/ 197644 w 21600"/>
                    <a:gd name="T1" fmla="*/ 197644 h 21592"/>
                    <a:gd name="T2" fmla="*/ 197644 w 21600"/>
                    <a:gd name="T3" fmla="*/ 197644 h 21592"/>
                    <a:gd name="T4" fmla="*/ 197644 w 21600"/>
                    <a:gd name="T5" fmla="*/ 197644 h 21592"/>
                    <a:gd name="T6" fmla="*/ 197644 w 21600"/>
                    <a:gd name="T7" fmla="*/ 197644 h 2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92">
                      <a:moveTo>
                        <a:pt x="16719" y="11484"/>
                      </a:moveTo>
                      <a:cubicBezTo>
                        <a:pt x="16972" y="11823"/>
                        <a:pt x="17102" y="12217"/>
                        <a:pt x="17111" y="12666"/>
                      </a:cubicBezTo>
                      <a:cubicBezTo>
                        <a:pt x="17118" y="13118"/>
                        <a:pt x="16986" y="13503"/>
                        <a:pt x="16719" y="13825"/>
                      </a:cubicBezTo>
                      <a:lnTo>
                        <a:pt x="10660" y="21039"/>
                      </a:lnTo>
                      <a:cubicBezTo>
                        <a:pt x="10393" y="21361"/>
                        <a:pt x="10061" y="21530"/>
                        <a:pt x="9664" y="21548"/>
                      </a:cubicBezTo>
                      <a:cubicBezTo>
                        <a:pt x="9270" y="21568"/>
                        <a:pt x="8950" y="21398"/>
                        <a:pt x="8704" y="21039"/>
                      </a:cubicBezTo>
                      <a:lnTo>
                        <a:pt x="991" y="10768"/>
                      </a:lnTo>
                      <a:cubicBezTo>
                        <a:pt x="721" y="10408"/>
                        <a:pt x="488" y="9960"/>
                        <a:pt x="293" y="9416"/>
                      </a:cubicBezTo>
                      <a:cubicBezTo>
                        <a:pt x="98" y="8878"/>
                        <a:pt x="0" y="8375"/>
                        <a:pt x="0" y="7918"/>
                      </a:cubicBezTo>
                      <a:lnTo>
                        <a:pt x="0" y="1668"/>
                      </a:lnTo>
                      <a:cubicBezTo>
                        <a:pt x="0" y="1216"/>
                        <a:pt x="134" y="825"/>
                        <a:pt x="401" y="497"/>
                      </a:cubicBezTo>
                      <a:cubicBezTo>
                        <a:pt x="671" y="166"/>
                        <a:pt x="1003" y="0"/>
                        <a:pt x="1392" y="0"/>
                      </a:cubicBezTo>
                      <a:lnTo>
                        <a:pt x="6619" y="0"/>
                      </a:lnTo>
                      <a:cubicBezTo>
                        <a:pt x="6811" y="0"/>
                        <a:pt x="7016" y="28"/>
                        <a:pt x="7237" y="83"/>
                      </a:cubicBezTo>
                      <a:cubicBezTo>
                        <a:pt x="7456" y="138"/>
                        <a:pt x="7677" y="224"/>
                        <a:pt x="7899" y="336"/>
                      </a:cubicBezTo>
                      <a:cubicBezTo>
                        <a:pt x="8120" y="451"/>
                        <a:pt x="8332" y="580"/>
                        <a:pt x="8524" y="724"/>
                      </a:cubicBezTo>
                      <a:cubicBezTo>
                        <a:pt x="8719" y="865"/>
                        <a:pt x="8880" y="1021"/>
                        <a:pt x="9005" y="1185"/>
                      </a:cubicBezTo>
                      <a:lnTo>
                        <a:pt x="16719" y="11484"/>
                      </a:lnTo>
                      <a:close/>
                      <a:moveTo>
                        <a:pt x="3603" y="5922"/>
                      </a:moveTo>
                      <a:cubicBezTo>
                        <a:pt x="3964" y="5922"/>
                        <a:pt x="4279" y="5761"/>
                        <a:pt x="4548" y="5441"/>
                      </a:cubicBezTo>
                      <a:cubicBezTo>
                        <a:pt x="4815" y="5116"/>
                        <a:pt x="4952" y="4740"/>
                        <a:pt x="4952" y="4311"/>
                      </a:cubicBezTo>
                      <a:cubicBezTo>
                        <a:pt x="4952" y="3862"/>
                        <a:pt x="4815" y="3477"/>
                        <a:pt x="4548" y="3160"/>
                      </a:cubicBezTo>
                      <a:cubicBezTo>
                        <a:pt x="4281" y="2844"/>
                        <a:pt x="3966" y="2686"/>
                        <a:pt x="3603" y="2686"/>
                      </a:cubicBezTo>
                      <a:cubicBezTo>
                        <a:pt x="3227" y="2686"/>
                        <a:pt x="2908" y="2844"/>
                        <a:pt x="2643" y="3160"/>
                      </a:cubicBezTo>
                      <a:cubicBezTo>
                        <a:pt x="2378" y="3477"/>
                        <a:pt x="2246" y="3862"/>
                        <a:pt x="2246" y="4311"/>
                      </a:cubicBezTo>
                      <a:cubicBezTo>
                        <a:pt x="2246" y="4739"/>
                        <a:pt x="2378" y="5116"/>
                        <a:pt x="2643" y="5441"/>
                      </a:cubicBezTo>
                      <a:cubicBezTo>
                        <a:pt x="2905" y="5761"/>
                        <a:pt x="3225" y="5922"/>
                        <a:pt x="3603" y="5922"/>
                      </a:cubicBezTo>
                      <a:moveTo>
                        <a:pt x="21198" y="11510"/>
                      </a:moveTo>
                      <a:cubicBezTo>
                        <a:pt x="21465" y="11852"/>
                        <a:pt x="21599" y="12252"/>
                        <a:pt x="21599" y="12709"/>
                      </a:cubicBezTo>
                      <a:cubicBezTo>
                        <a:pt x="21599" y="13167"/>
                        <a:pt x="21465" y="13558"/>
                        <a:pt x="21198" y="13880"/>
                      </a:cubicBezTo>
                      <a:lnTo>
                        <a:pt x="15163" y="21093"/>
                      </a:lnTo>
                      <a:cubicBezTo>
                        <a:pt x="14896" y="21415"/>
                        <a:pt x="14564" y="21582"/>
                        <a:pt x="14174" y="21591"/>
                      </a:cubicBezTo>
                      <a:cubicBezTo>
                        <a:pt x="13782" y="21600"/>
                        <a:pt x="13450" y="21433"/>
                        <a:pt x="13183" y="21093"/>
                      </a:cubicBezTo>
                      <a:lnTo>
                        <a:pt x="13044" y="20903"/>
                      </a:lnTo>
                      <a:lnTo>
                        <a:pt x="18963" y="13825"/>
                      </a:lnTo>
                      <a:cubicBezTo>
                        <a:pt x="19230" y="13503"/>
                        <a:pt x="19365" y="13118"/>
                        <a:pt x="19360" y="12660"/>
                      </a:cubicBezTo>
                      <a:cubicBezTo>
                        <a:pt x="19355" y="12206"/>
                        <a:pt x="19223" y="11812"/>
                        <a:pt x="18963" y="11484"/>
                      </a:cubicBezTo>
                      <a:lnTo>
                        <a:pt x="11247" y="1185"/>
                      </a:lnTo>
                      <a:cubicBezTo>
                        <a:pt x="11009" y="865"/>
                        <a:pt x="10689" y="604"/>
                        <a:pt x="10282" y="408"/>
                      </a:cubicBezTo>
                      <a:cubicBezTo>
                        <a:pt x="9873" y="210"/>
                        <a:pt x="9484" y="83"/>
                        <a:pt x="9109" y="28"/>
                      </a:cubicBezTo>
                      <a:lnTo>
                        <a:pt x="11112" y="28"/>
                      </a:lnTo>
                      <a:cubicBezTo>
                        <a:pt x="11502" y="28"/>
                        <a:pt x="11935" y="141"/>
                        <a:pt x="12406" y="365"/>
                      </a:cubicBezTo>
                      <a:cubicBezTo>
                        <a:pt x="12878" y="589"/>
                        <a:pt x="13236" y="874"/>
                        <a:pt x="13481" y="1213"/>
                      </a:cubicBezTo>
                      <a:lnTo>
                        <a:pt x="21198" y="11510"/>
                      </a:lnTo>
                      <a:close/>
                    </a:path>
                  </a:pathLst>
                </a:custGeom>
                <a:solidFill>
                  <a:schemeClr val="bg1"/>
                </a:solidFill>
                <a:ln>
                  <a:noFill/>
                </a:ln>
                <a:effectLst/>
              </p:spPr>
              <p:txBody>
                <a:bodyPr anchor="ctr"/>
                <a:lstStyle/>
                <a:p>
                  <a:pPr algn="ctr"/>
                  <a:endParaRPr/>
                </a:p>
              </p:txBody>
            </p:sp>
          </p:grpSp>
          <p:sp>
            <p:nvSpPr>
              <p:cNvPr id="19" name="Freeform: Shape 25"/>
              <p:cNvSpPr/>
              <p:nvPr/>
            </p:nvSpPr>
            <p:spPr>
              <a:xfrm>
                <a:off x="5576922" y="3870969"/>
                <a:ext cx="1732390" cy="2149507"/>
              </a:xfrm>
              <a:custGeom>
                <a:avLst/>
                <a:gdLst/>
                <a:ahLst/>
                <a:cxnLst>
                  <a:cxn ang="0">
                    <a:pos x="wd2" y="hd2"/>
                  </a:cxn>
                  <a:cxn ang="5400000">
                    <a:pos x="wd2" y="hd2"/>
                  </a:cxn>
                  <a:cxn ang="10800000">
                    <a:pos x="wd2" y="hd2"/>
                  </a:cxn>
                  <a:cxn ang="16200000">
                    <a:pos x="wd2" y="hd2"/>
                  </a:cxn>
                </a:cxnLst>
                <a:rect l="0" t="0" r="r" b="b"/>
                <a:pathLst>
                  <a:path w="21538" h="21445" extrusionOk="0">
                    <a:moveTo>
                      <a:pt x="21538" y="0"/>
                    </a:moveTo>
                    <a:cubicBezTo>
                      <a:pt x="21154" y="1343"/>
                      <a:pt x="20510" y="2635"/>
                      <a:pt x="19608" y="3798"/>
                    </a:cubicBezTo>
                    <a:cubicBezTo>
                      <a:pt x="18714" y="4963"/>
                      <a:pt x="17582" y="6009"/>
                      <a:pt x="16266" y="6873"/>
                    </a:cubicBezTo>
                    <a:cubicBezTo>
                      <a:pt x="14949" y="7736"/>
                      <a:pt x="13462" y="8427"/>
                      <a:pt x="11873" y="8902"/>
                    </a:cubicBezTo>
                    <a:cubicBezTo>
                      <a:pt x="10283" y="9374"/>
                      <a:pt x="8599" y="9639"/>
                      <a:pt x="6905" y="9666"/>
                    </a:cubicBezTo>
                    <a:lnTo>
                      <a:pt x="6900" y="9667"/>
                    </a:lnTo>
                    <a:lnTo>
                      <a:pt x="6889" y="9667"/>
                    </a:lnTo>
                    <a:cubicBezTo>
                      <a:pt x="6409" y="9697"/>
                      <a:pt x="5914" y="9759"/>
                      <a:pt x="5441" y="9865"/>
                    </a:cubicBezTo>
                    <a:cubicBezTo>
                      <a:pt x="4966" y="9970"/>
                      <a:pt x="4505" y="10113"/>
                      <a:pt x="4066" y="10292"/>
                    </a:cubicBezTo>
                    <a:cubicBezTo>
                      <a:pt x="3187" y="10647"/>
                      <a:pt x="2398" y="11146"/>
                      <a:pt x="1759" y="11746"/>
                    </a:cubicBezTo>
                    <a:cubicBezTo>
                      <a:pt x="1119" y="12346"/>
                      <a:pt x="637" y="13052"/>
                      <a:pt x="342" y="13804"/>
                    </a:cubicBezTo>
                    <a:cubicBezTo>
                      <a:pt x="48" y="14556"/>
                      <a:pt x="-62" y="15353"/>
                      <a:pt x="34" y="16136"/>
                    </a:cubicBezTo>
                    <a:cubicBezTo>
                      <a:pt x="126" y="16918"/>
                      <a:pt x="417" y="17684"/>
                      <a:pt x="881" y="18373"/>
                    </a:cubicBezTo>
                    <a:cubicBezTo>
                      <a:pt x="1343" y="19062"/>
                      <a:pt x="1977" y="19674"/>
                      <a:pt x="2732" y="20165"/>
                    </a:cubicBezTo>
                    <a:cubicBezTo>
                      <a:pt x="4244" y="21146"/>
                      <a:pt x="6252" y="21600"/>
                      <a:pt x="8152" y="21398"/>
                    </a:cubicBezTo>
                    <a:cubicBezTo>
                      <a:pt x="7675" y="21428"/>
                      <a:pt x="7196" y="21420"/>
                      <a:pt x="6722" y="21375"/>
                    </a:cubicBezTo>
                    <a:cubicBezTo>
                      <a:pt x="6249" y="21331"/>
                      <a:pt x="5782" y="21252"/>
                      <a:pt x="5330" y="21135"/>
                    </a:cubicBezTo>
                    <a:cubicBezTo>
                      <a:pt x="4426" y="20903"/>
                      <a:pt x="3586" y="20523"/>
                      <a:pt x="2869" y="20031"/>
                    </a:cubicBezTo>
                    <a:cubicBezTo>
                      <a:pt x="2150" y="19543"/>
                      <a:pt x="1554" y="18939"/>
                      <a:pt x="1127" y="18269"/>
                    </a:cubicBezTo>
                    <a:cubicBezTo>
                      <a:pt x="698" y="17599"/>
                      <a:pt x="441" y="16861"/>
                      <a:pt x="372" y="16113"/>
                    </a:cubicBezTo>
                    <a:cubicBezTo>
                      <a:pt x="305" y="15365"/>
                      <a:pt x="414" y="14607"/>
                      <a:pt x="704" y="13897"/>
                    </a:cubicBezTo>
                    <a:cubicBezTo>
                      <a:pt x="993" y="13185"/>
                      <a:pt x="1462" y="12525"/>
                      <a:pt x="2070" y="11960"/>
                    </a:cubicBezTo>
                    <a:cubicBezTo>
                      <a:pt x="2676" y="11394"/>
                      <a:pt x="3423" y="10926"/>
                      <a:pt x="4254" y="10592"/>
                    </a:cubicBezTo>
                    <a:cubicBezTo>
                      <a:pt x="5087" y="10256"/>
                      <a:pt x="5992" y="10060"/>
                      <a:pt x="6930" y="10003"/>
                    </a:cubicBezTo>
                    <a:lnTo>
                      <a:pt x="6915" y="10004"/>
                    </a:lnTo>
                    <a:cubicBezTo>
                      <a:pt x="8654" y="9968"/>
                      <a:pt x="10389" y="9699"/>
                      <a:pt x="12011" y="9195"/>
                    </a:cubicBezTo>
                    <a:cubicBezTo>
                      <a:pt x="13635" y="8696"/>
                      <a:pt x="15151" y="7973"/>
                      <a:pt x="16467" y="7066"/>
                    </a:cubicBezTo>
                    <a:cubicBezTo>
                      <a:pt x="17783" y="6160"/>
                      <a:pt x="18913" y="5080"/>
                      <a:pt x="19777" y="3878"/>
                    </a:cubicBezTo>
                    <a:cubicBezTo>
                      <a:pt x="20634" y="2675"/>
                      <a:pt x="21243" y="1359"/>
                      <a:pt x="21538" y="0"/>
                    </a:cubicBezTo>
                    <a:close/>
                  </a:path>
                </a:pathLst>
              </a:custGeom>
              <a:solidFill>
                <a:srgbClr val="25A6CD"/>
              </a:solidFill>
              <a:ln w="12700">
                <a:noFill/>
                <a:miter lim="400000"/>
              </a:ln>
            </p:spPr>
            <p:txBody>
              <a:bodyPr anchor="ctr"/>
              <a:lstStyle/>
              <a:p>
                <a:pPr algn="ctr"/>
                <a:endParaRPr/>
              </a:p>
            </p:txBody>
          </p:sp>
          <p:grpSp>
            <p:nvGrpSpPr>
              <p:cNvPr id="20" name="Group 7"/>
              <p:cNvGrpSpPr/>
              <p:nvPr/>
            </p:nvGrpSpPr>
            <p:grpSpPr>
              <a:xfrm>
                <a:off x="5731548" y="5123434"/>
                <a:ext cx="905399" cy="905402"/>
                <a:chOff x="5731549" y="5123434"/>
                <a:chExt cx="905399" cy="905402"/>
              </a:xfrm>
            </p:grpSpPr>
            <p:sp>
              <p:nvSpPr>
                <p:cNvPr id="28" name="Freeform: Shape 26"/>
                <p:cNvSpPr/>
                <p:nvPr/>
              </p:nvSpPr>
              <p:spPr>
                <a:xfrm>
                  <a:off x="5731549" y="5123434"/>
                  <a:ext cx="905399" cy="905402"/>
                </a:xfrm>
                <a:custGeom>
                  <a:avLst/>
                  <a:gdLst/>
                  <a:ahLst/>
                  <a:cxnLst>
                    <a:cxn ang="0">
                      <a:pos x="wd2" y="hd2"/>
                    </a:cxn>
                    <a:cxn ang="5400000">
                      <a:pos x="wd2" y="hd2"/>
                    </a:cxn>
                    <a:cxn ang="10800000">
                      <a:pos x="wd2" y="hd2"/>
                    </a:cxn>
                    <a:cxn ang="16200000">
                      <a:pos x="wd2" y="hd2"/>
                    </a:cxn>
                  </a:cxnLst>
                  <a:rect l="0" t="0" r="r" b="b"/>
                  <a:pathLst>
                    <a:path w="19022" h="19023" extrusionOk="0">
                      <a:moveTo>
                        <a:pt x="14987" y="1735"/>
                      </a:moveTo>
                      <a:cubicBezTo>
                        <a:pt x="19282" y="4759"/>
                        <a:pt x="20311" y="10693"/>
                        <a:pt x="17287" y="14987"/>
                      </a:cubicBezTo>
                      <a:cubicBezTo>
                        <a:pt x="14262" y="19282"/>
                        <a:pt x="8329" y="20311"/>
                        <a:pt x="4035" y="17287"/>
                      </a:cubicBezTo>
                      <a:cubicBezTo>
                        <a:pt x="-260" y="14262"/>
                        <a:pt x="-1289" y="8330"/>
                        <a:pt x="1735" y="4035"/>
                      </a:cubicBezTo>
                      <a:cubicBezTo>
                        <a:pt x="4759" y="-259"/>
                        <a:pt x="10692" y="-1289"/>
                        <a:pt x="14987" y="1735"/>
                      </a:cubicBezTo>
                      <a:close/>
                    </a:path>
                  </a:pathLst>
                </a:custGeom>
                <a:solidFill>
                  <a:srgbClr val="45BEE3"/>
                </a:solidFill>
                <a:ln w="12700" cap="flat">
                  <a:noFill/>
                  <a:miter lim="400000"/>
                </a:ln>
                <a:effectLst/>
              </p:spPr>
              <p:txBody>
                <a:bodyPr anchor="ctr"/>
                <a:lstStyle/>
                <a:p>
                  <a:pPr algn="ctr"/>
                  <a:endParaRPr/>
                </a:p>
              </p:txBody>
            </p:sp>
            <p:sp>
              <p:nvSpPr>
                <p:cNvPr id="29" name="Freeform: Shape 27"/>
                <p:cNvSpPr>
                  <a:spLocks/>
                </p:cNvSpPr>
                <p:nvPr/>
              </p:nvSpPr>
              <p:spPr bwMode="auto">
                <a:xfrm>
                  <a:off x="5988176" y="5441807"/>
                  <a:ext cx="384871" cy="302070"/>
                </a:xfrm>
                <a:custGeom>
                  <a:avLst/>
                  <a:gdLst>
                    <a:gd name="T0" fmla="*/ 50 w 106"/>
                    <a:gd name="T1" fmla="*/ 11 h 83"/>
                    <a:gd name="T2" fmla="*/ 51 w 106"/>
                    <a:gd name="T3" fmla="*/ 11 h 83"/>
                    <a:gd name="T4" fmla="*/ 51 w 106"/>
                    <a:gd name="T5" fmla="*/ 43 h 83"/>
                    <a:gd name="T6" fmla="*/ 19 w 106"/>
                    <a:gd name="T7" fmla="*/ 27 h 83"/>
                    <a:gd name="T8" fmla="*/ 19 w 106"/>
                    <a:gd name="T9" fmla="*/ 26 h 83"/>
                    <a:gd name="T10" fmla="*/ 55 w 106"/>
                    <a:gd name="T11" fmla="*/ 42 h 83"/>
                    <a:gd name="T12" fmla="*/ 56 w 106"/>
                    <a:gd name="T13" fmla="*/ 43 h 83"/>
                    <a:gd name="T14" fmla="*/ 87 w 106"/>
                    <a:gd name="T15" fmla="*/ 27 h 83"/>
                    <a:gd name="T16" fmla="*/ 56 w 106"/>
                    <a:gd name="T17" fmla="*/ 11 h 83"/>
                    <a:gd name="T18" fmla="*/ 55 w 106"/>
                    <a:gd name="T19" fmla="*/ 11 h 83"/>
                    <a:gd name="T20" fmla="*/ 15 w 106"/>
                    <a:gd name="T21" fmla="*/ 29 h 83"/>
                    <a:gd name="T22" fmla="*/ 1 w 106"/>
                    <a:gd name="T23" fmla="*/ 35 h 83"/>
                    <a:gd name="T24" fmla="*/ 1 w 106"/>
                    <a:gd name="T25" fmla="*/ 37 h 83"/>
                    <a:gd name="T26" fmla="*/ 34 w 106"/>
                    <a:gd name="T27" fmla="*/ 53 h 83"/>
                    <a:gd name="T28" fmla="*/ 48 w 106"/>
                    <a:gd name="T29" fmla="*/ 46 h 83"/>
                    <a:gd name="T30" fmla="*/ 105 w 106"/>
                    <a:gd name="T31" fmla="*/ 16 h 83"/>
                    <a:gd name="T32" fmla="*/ 105 w 106"/>
                    <a:gd name="T33" fmla="*/ 18 h 83"/>
                    <a:gd name="T34" fmla="*/ 91 w 106"/>
                    <a:gd name="T35" fmla="*/ 25 h 83"/>
                    <a:gd name="T36" fmla="*/ 58 w 106"/>
                    <a:gd name="T37" fmla="*/ 8 h 83"/>
                    <a:gd name="T38" fmla="*/ 72 w 106"/>
                    <a:gd name="T39" fmla="*/ 0 h 83"/>
                    <a:gd name="T40" fmla="*/ 105 w 106"/>
                    <a:gd name="T41" fmla="*/ 16 h 83"/>
                    <a:gd name="T42" fmla="*/ 106 w 106"/>
                    <a:gd name="T43" fmla="*/ 36 h 83"/>
                    <a:gd name="T44" fmla="*/ 72 w 106"/>
                    <a:gd name="T45" fmla="*/ 53 h 83"/>
                    <a:gd name="T46" fmla="*/ 58 w 106"/>
                    <a:gd name="T47" fmla="*/ 47 h 83"/>
                    <a:gd name="T48" fmla="*/ 58 w 106"/>
                    <a:gd name="T49" fmla="*/ 45 h 83"/>
                    <a:gd name="T50" fmla="*/ 92 w 106"/>
                    <a:gd name="T51" fmla="*/ 29 h 83"/>
                    <a:gd name="T52" fmla="*/ 48 w 106"/>
                    <a:gd name="T53" fmla="*/ 7 h 83"/>
                    <a:gd name="T54" fmla="*/ 33 w 106"/>
                    <a:gd name="T55" fmla="*/ 0 h 83"/>
                    <a:gd name="T56" fmla="*/ 0 w 106"/>
                    <a:gd name="T57" fmla="*/ 17 h 83"/>
                    <a:gd name="T58" fmla="*/ 14 w 106"/>
                    <a:gd name="T59" fmla="*/ 25 h 83"/>
                    <a:gd name="T60" fmla="*/ 48 w 106"/>
                    <a:gd name="T61" fmla="*/ 9 h 83"/>
                    <a:gd name="T62" fmla="*/ 48 w 106"/>
                    <a:gd name="T63" fmla="*/ 7 h 83"/>
                    <a:gd name="T64" fmla="*/ 55 w 106"/>
                    <a:gd name="T65" fmla="*/ 82 h 83"/>
                    <a:gd name="T66" fmla="*/ 56 w 106"/>
                    <a:gd name="T67" fmla="*/ 83 h 83"/>
                    <a:gd name="T68" fmla="*/ 90 w 106"/>
                    <a:gd name="T69" fmla="*/ 65 h 83"/>
                    <a:gd name="T70" fmla="*/ 89 w 106"/>
                    <a:gd name="T71" fmla="*/ 49 h 83"/>
                    <a:gd name="T72" fmla="*/ 73 w 106"/>
                    <a:gd name="T73" fmla="*/ 57 h 83"/>
                    <a:gd name="T74" fmla="*/ 72 w 106"/>
                    <a:gd name="T75" fmla="*/ 57 h 83"/>
                    <a:gd name="T76" fmla="*/ 56 w 106"/>
                    <a:gd name="T77" fmla="*/ 49 h 83"/>
                    <a:gd name="T78" fmla="*/ 55 w 106"/>
                    <a:gd name="T79" fmla="*/ 50 h 83"/>
                    <a:gd name="T80" fmla="*/ 17 w 106"/>
                    <a:gd name="T81" fmla="*/ 49 h 83"/>
                    <a:gd name="T82" fmla="*/ 33 w 106"/>
                    <a:gd name="T83" fmla="*/ 57 h 83"/>
                    <a:gd name="T84" fmla="*/ 50 w 106"/>
                    <a:gd name="T85" fmla="*/ 49 h 83"/>
                    <a:gd name="T86" fmla="*/ 51 w 106"/>
                    <a:gd name="T87" fmla="*/ 50 h 83"/>
                    <a:gd name="T88" fmla="*/ 51 w 106"/>
                    <a:gd name="T89" fmla="*/ 83 h 83"/>
                    <a:gd name="T90" fmla="*/ 17 w 106"/>
                    <a:gd name="T91" fmla="*/ 66 h 83"/>
                    <a:gd name="T92" fmla="*/ 16 w 106"/>
                    <a:gd name="T93"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bg1"/>
                </a:solidFill>
                <a:ln>
                  <a:noFill/>
                </a:ln>
              </p:spPr>
              <p:txBody>
                <a:bodyPr anchor="ctr"/>
                <a:lstStyle/>
                <a:p>
                  <a:pPr algn="ctr"/>
                  <a:endParaRPr/>
                </a:p>
              </p:txBody>
            </p:sp>
          </p:grpSp>
          <p:sp>
            <p:nvSpPr>
              <p:cNvPr id="21" name="Freeform: Shape 31"/>
              <p:cNvSpPr/>
              <p:nvPr/>
            </p:nvSpPr>
            <p:spPr>
              <a:xfrm>
                <a:off x="4896571" y="1226874"/>
                <a:ext cx="1732396" cy="2149520"/>
              </a:xfrm>
              <a:custGeom>
                <a:avLst/>
                <a:gdLst/>
                <a:ahLst/>
                <a:cxnLst>
                  <a:cxn ang="0">
                    <a:pos x="wd2" y="hd2"/>
                  </a:cxn>
                  <a:cxn ang="5400000">
                    <a:pos x="wd2" y="hd2"/>
                  </a:cxn>
                  <a:cxn ang="10800000">
                    <a:pos x="wd2" y="hd2"/>
                  </a:cxn>
                  <a:cxn ang="16200000">
                    <a:pos x="wd2" y="hd2"/>
                  </a:cxn>
                </a:cxnLst>
                <a:rect l="0" t="0" r="r" b="b"/>
                <a:pathLst>
                  <a:path w="21538" h="21445" extrusionOk="0">
                    <a:moveTo>
                      <a:pt x="0" y="21445"/>
                    </a:moveTo>
                    <a:cubicBezTo>
                      <a:pt x="383" y="20102"/>
                      <a:pt x="1027" y="18810"/>
                      <a:pt x="1930" y="17647"/>
                    </a:cubicBezTo>
                    <a:cubicBezTo>
                      <a:pt x="2825" y="16481"/>
                      <a:pt x="3956" y="15436"/>
                      <a:pt x="5272" y="14572"/>
                    </a:cubicBezTo>
                    <a:cubicBezTo>
                      <a:pt x="6589" y="13709"/>
                      <a:pt x="8076" y="13018"/>
                      <a:pt x="9665" y="12543"/>
                    </a:cubicBezTo>
                    <a:cubicBezTo>
                      <a:pt x="11255" y="12071"/>
                      <a:pt x="12939" y="11806"/>
                      <a:pt x="14633" y="11779"/>
                    </a:cubicBezTo>
                    <a:lnTo>
                      <a:pt x="14637" y="11778"/>
                    </a:lnTo>
                    <a:lnTo>
                      <a:pt x="14648" y="11778"/>
                    </a:lnTo>
                    <a:cubicBezTo>
                      <a:pt x="15129" y="11748"/>
                      <a:pt x="15623" y="11687"/>
                      <a:pt x="16097" y="11580"/>
                    </a:cubicBezTo>
                    <a:cubicBezTo>
                      <a:pt x="16571" y="11475"/>
                      <a:pt x="17033" y="11332"/>
                      <a:pt x="17472" y="11154"/>
                    </a:cubicBezTo>
                    <a:cubicBezTo>
                      <a:pt x="18351" y="10797"/>
                      <a:pt x="19139" y="10299"/>
                      <a:pt x="19778" y="9699"/>
                    </a:cubicBezTo>
                    <a:cubicBezTo>
                      <a:pt x="20418" y="9099"/>
                      <a:pt x="20901" y="8393"/>
                      <a:pt x="21196" y="7641"/>
                    </a:cubicBezTo>
                    <a:cubicBezTo>
                      <a:pt x="21489" y="6889"/>
                      <a:pt x="21600" y="6092"/>
                      <a:pt x="21504" y="5309"/>
                    </a:cubicBezTo>
                    <a:cubicBezTo>
                      <a:pt x="21411" y="4526"/>
                      <a:pt x="21120" y="3761"/>
                      <a:pt x="20657" y="3072"/>
                    </a:cubicBezTo>
                    <a:cubicBezTo>
                      <a:pt x="20194" y="2383"/>
                      <a:pt x="19561" y="1770"/>
                      <a:pt x="18806" y="1280"/>
                    </a:cubicBezTo>
                    <a:cubicBezTo>
                      <a:pt x="17294" y="299"/>
                      <a:pt x="15287" y="-155"/>
                      <a:pt x="13386" y="47"/>
                    </a:cubicBezTo>
                    <a:cubicBezTo>
                      <a:pt x="13863" y="16"/>
                      <a:pt x="14342" y="25"/>
                      <a:pt x="14815" y="70"/>
                    </a:cubicBezTo>
                    <a:cubicBezTo>
                      <a:pt x="15289" y="113"/>
                      <a:pt x="15756" y="193"/>
                      <a:pt x="16208" y="310"/>
                    </a:cubicBezTo>
                    <a:cubicBezTo>
                      <a:pt x="17112" y="542"/>
                      <a:pt x="17952" y="922"/>
                      <a:pt x="18668" y="1414"/>
                    </a:cubicBezTo>
                    <a:cubicBezTo>
                      <a:pt x="19388" y="1902"/>
                      <a:pt x="19983" y="2506"/>
                      <a:pt x="20411" y="3176"/>
                    </a:cubicBezTo>
                    <a:cubicBezTo>
                      <a:pt x="20840" y="3846"/>
                      <a:pt x="21097" y="4584"/>
                      <a:pt x="21166" y="5332"/>
                    </a:cubicBezTo>
                    <a:cubicBezTo>
                      <a:pt x="21233" y="6080"/>
                      <a:pt x="21123" y="6838"/>
                      <a:pt x="20834" y="7548"/>
                    </a:cubicBezTo>
                    <a:cubicBezTo>
                      <a:pt x="20545" y="8259"/>
                      <a:pt x="20076" y="8921"/>
                      <a:pt x="19468" y="9485"/>
                    </a:cubicBezTo>
                    <a:cubicBezTo>
                      <a:pt x="18862" y="10051"/>
                      <a:pt x="18115" y="10519"/>
                      <a:pt x="17284" y="10853"/>
                    </a:cubicBezTo>
                    <a:cubicBezTo>
                      <a:pt x="16450" y="11189"/>
                      <a:pt x="15546" y="11385"/>
                      <a:pt x="14608" y="11442"/>
                    </a:cubicBezTo>
                    <a:lnTo>
                      <a:pt x="14623" y="11441"/>
                    </a:lnTo>
                    <a:cubicBezTo>
                      <a:pt x="12884" y="11477"/>
                      <a:pt x="11149" y="11746"/>
                      <a:pt x="9527" y="12250"/>
                    </a:cubicBezTo>
                    <a:cubicBezTo>
                      <a:pt x="7903" y="12749"/>
                      <a:pt x="6387" y="13472"/>
                      <a:pt x="5071" y="14379"/>
                    </a:cubicBezTo>
                    <a:cubicBezTo>
                      <a:pt x="3755" y="15285"/>
                      <a:pt x="2626" y="16365"/>
                      <a:pt x="1761" y="17566"/>
                    </a:cubicBezTo>
                    <a:cubicBezTo>
                      <a:pt x="904" y="18770"/>
                      <a:pt x="295" y="20086"/>
                      <a:pt x="0" y="21445"/>
                    </a:cubicBezTo>
                    <a:close/>
                  </a:path>
                </a:pathLst>
              </a:custGeom>
              <a:solidFill>
                <a:srgbClr val="25A6CD"/>
              </a:solidFill>
              <a:ln w="12700">
                <a:noFill/>
                <a:miter lim="400000"/>
              </a:ln>
            </p:spPr>
            <p:txBody>
              <a:bodyPr anchor="ctr"/>
              <a:lstStyle/>
              <a:p>
                <a:pPr algn="ctr"/>
                <a:endParaRPr/>
              </a:p>
            </p:txBody>
          </p:sp>
          <p:grpSp>
            <p:nvGrpSpPr>
              <p:cNvPr id="22" name="Group 13"/>
              <p:cNvGrpSpPr/>
              <p:nvPr/>
            </p:nvGrpSpPr>
            <p:grpSpPr>
              <a:xfrm>
                <a:off x="5576923" y="1226874"/>
                <a:ext cx="905415" cy="905391"/>
                <a:chOff x="5576923" y="1226873"/>
                <a:chExt cx="905415" cy="905391"/>
              </a:xfrm>
            </p:grpSpPr>
            <p:sp>
              <p:nvSpPr>
                <p:cNvPr id="26" name="Freeform: Shape 32"/>
                <p:cNvSpPr/>
                <p:nvPr/>
              </p:nvSpPr>
              <p:spPr>
                <a:xfrm>
                  <a:off x="5576923" y="1226873"/>
                  <a:ext cx="905415" cy="905391"/>
                </a:xfrm>
                <a:custGeom>
                  <a:avLst/>
                  <a:gdLst/>
                  <a:ahLst/>
                  <a:cxnLst>
                    <a:cxn ang="0">
                      <a:pos x="wd2" y="hd2"/>
                    </a:cxn>
                    <a:cxn ang="5400000">
                      <a:pos x="wd2" y="hd2"/>
                    </a:cxn>
                    <a:cxn ang="10800000">
                      <a:pos x="wd2" y="hd2"/>
                    </a:cxn>
                    <a:cxn ang="16200000">
                      <a:pos x="wd2" y="hd2"/>
                    </a:cxn>
                  </a:cxnLst>
                  <a:rect l="0" t="0" r="r" b="b"/>
                  <a:pathLst>
                    <a:path w="19023" h="19022" extrusionOk="0">
                      <a:moveTo>
                        <a:pt x="14987" y="1735"/>
                      </a:moveTo>
                      <a:cubicBezTo>
                        <a:pt x="19282" y="4760"/>
                        <a:pt x="20311" y="10693"/>
                        <a:pt x="17287" y="14987"/>
                      </a:cubicBezTo>
                      <a:cubicBezTo>
                        <a:pt x="14262" y="19282"/>
                        <a:pt x="8329" y="20311"/>
                        <a:pt x="4035" y="17287"/>
                      </a:cubicBezTo>
                      <a:cubicBezTo>
                        <a:pt x="-260" y="14263"/>
                        <a:pt x="-1289" y="8330"/>
                        <a:pt x="1735" y="4035"/>
                      </a:cubicBezTo>
                      <a:cubicBezTo>
                        <a:pt x="4759" y="-258"/>
                        <a:pt x="10693" y="-1289"/>
                        <a:pt x="14987" y="1735"/>
                      </a:cubicBezTo>
                      <a:close/>
                    </a:path>
                  </a:pathLst>
                </a:custGeom>
                <a:solidFill>
                  <a:srgbClr val="45BEE3"/>
                </a:solidFill>
                <a:ln w="12700" cap="flat">
                  <a:noFill/>
                  <a:miter lim="400000"/>
                </a:ln>
                <a:effectLst/>
              </p:spPr>
              <p:txBody>
                <a:bodyPr anchor="ctr"/>
                <a:lstStyle/>
                <a:p>
                  <a:pPr algn="ctr"/>
                  <a:endParaRPr/>
                </a:p>
              </p:txBody>
            </p:sp>
            <p:sp>
              <p:nvSpPr>
                <p:cNvPr id="27" name="Freeform: Shape 30"/>
                <p:cNvSpPr>
                  <a:spLocks noChangeAspect="1"/>
                </p:cNvSpPr>
                <p:nvPr/>
              </p:nvSpPr>
              <p:spPr bwMode="auto">
                <a:xfrm>
                  <a:off x="5855474" y="1477880"/>
                  <a:ext cx="331828" cy="365106"/>
                </a:xfrm>
                <a:custGeom>
                  <a:avLst/>
                  <a:gdLst>
                    <a:gd name="T0" fmla="+- 0 10795 54"/>
                    <a:gd name="T1" fmla="*/ T0 w 21483"/>
                    <a:gd name="T2" fmla="*/ 10800 h 21600"/>
                    <a:gd name="T3" fmla="+- 0 10795 54"/>
                    <a:gd name="T4" fmla="*/ T3 w 21483"/>
                    <a:gd name="T5" fmla="*/ 10800 h 21600"/>
                    <a:gd name="T6" fmla="+- 0 10795 54"/>
                    <a:gd name="T7" fmla="*/ T6 w 21483"/>
                    <a:gd name="T8" fmla="*/ 10800 h 21600"/>
                    <a:gd name="T9" fmla="+- 0 10795 54"/>
                    <a:gd name="T10" fmla="*/ T9 w 21483"/>
                    <a:gd name="T11" fmla="*/ 10800 h 21600"/>
                  </a:gdLst>
                  <a:ahLst/>
                  <a:cxnLst>
                    <a:cxn ang="0">
                      <a:pos x="T1" y="T2"/>
                    </a:cxn>
                    <a:cxn ang="0">
                      <a:pos x="T4" y="T5"/>
                    </a:cxn>
                    <a:cxn ang="0">
                      <a:pos x="T7" y="T8"/>
                    </a:cxn>
                    <a:cxn ang="0">
                      <a:pos x="T10" y="T11"/>
                    </a:cxn>
                  </a:cxnLst>
                  <a:rect l="0" t="0" r="r" b="b"/>
                  <a:pathLst>
                    <a:path w="21483" h="21600">
                      <a:moveTo>
                        <a:pt x="20490" y="581"/>
                      </a:moveTo>
                      <a:cubicBezTo>
                        <a:pt x="20984" y="1781"/>
                        <a:pt x="21295" y="3048"/>
                        <a:pt x="21421" y="4387"/>
                      </a:cubicBezTo>
                      <a:cubicBezTo>
                        <a:pt x="21545" y="5722"/>
                        <a:pt x="21482" y="7179"/>
                        <a:pt x="21220" y="8744"/>
                      </a:cubicBezTo>
                      <a:cubicBezTo>
                        <a:pt x="20549" y="13134"/>
                        <a:pt x="18385" y="16469"/>
                        <a:pt x="14732" y="18748"/>
                      </a:cubicBezTo>
                      <a:cubicBezTo>
                        <a:pt x="13010" y="19857"/>
                        <a:pt x="11265" y="20408"/>
                        <a:pt x="9505" y="20408"/>
                      </a:cubicBezTo>
                      <a:cubicBezTo>
                        <a:pt x="8354" y="20408"/>
                        <a:pt x="7208" y="20165"/>
                        <a:pt x="6064" y="19682"/>
                      </a:cubicBezTo>
                      <a:cubicBezTo>
                        <a:pt x="5893" y="19609"/>
                        <a:pt x="5725" y="19519"/>
                        <a:pt x="5556" y="19411"/>
                      </a:cubicBezTo>
                      <a:cubicBezTo>
                        <a:pt x="5388" y="19301"/>
                        <a:pt x="5221" y="19191"/>
                        <a:pt x="5058" y="19075"/>
                      </a:cubicBezTo>
                      <a:cubicBezTo>
                        <a:pt x="4840" y="18928"/>
                        <a:pt x="4625" y="18790"/>
                        <a:pt x="4414" y="18660"/>
                      </a:cubicBezTo>
                      <a:cubicBezTo>
                        <a:pt x="4199" y="18527"/>
                        <a:pt x="4017" y="18465"/>
                        <a:pt x="3857" y="18465"/>
                      </a:cubicBezTo>
                      <a:cubicBezTo>
                        <a:pt x="3785" y="18485"/>
                        <a:pt x="3698" y="18561"/>
                        <a:pt x="3598" y="18700"/>
                      </a:cubicBezTo>
                      <a:cubicBezTo>
                        <a:pt x="3497" y="18841"/>
                        <a:pt x="3392" y="18996"/>
                        <a:pt x="3287" y="19174"/>
                      </a:cubicBezTo>
                      <a:cubicBezTo>
                        <a:pt x="3184" y="19349"/>
                        <a:pt x="3085" y="19536"/>
                        <a:pt x="2989" y="19728"/>
                      </a:cubicBezTo>
                      <a:cubicBezTo>
                        <a:pt x="2898" y="19922"/>
                        <a:pt x="2821" y="20072"/>
                        <a:pt x="2760" y="20179"/>
                      </a:cubicBezTo>
                      <a:cubicBezTo>
                        <a:pt x="2655" y="20388"/>
                        <a:pt x="2557" y="20575"/>
                        <a:pt x="2463" y="20741"/>
                      </a:cubicBezTo>
                      <a:cubicBezTo>
                        <a:pt x="2372" y="20908"/>
                        <a:pt x="2285" y="21055"/>
                        <a:pt x="2213" y="21182"/>
                      </a:cubicBezTo>
                      <a:cubicBezTo>
                        <a:pt x="2025" y="21461"/>
                        <a:pt x="1787" y="21599"/>
                        <a:pt x="1494" y="21599"/>
                      </a:cubicBezTo>
                      <a:lnTo>
                        <a:pt x="1450" y="21599"/>
                      </a:lnTo>
                      <a:cubicBezTo>
                        <a:pt x="1235" y="21583"/>
                        <a:pt x="1050" y="21526"/>
                        <a:pt x="895" y="21433"/>
                      </a:cubicBezTo>
                      <a:cubicBezTo>
                        <a:pt x="743" y="21334"/>
                        <a:pt x="617" y="21224"/>
                        <a:pt x="521" y="21097"/>
                      </a:cubicBezTo>
                      <a:cubicBezTo>
                        <a:pt x="425" y="20975"/>
                        <a:pt x="348" y="20846"/>
                        <a:pt x="292" y="20716"/>
                      </a:cubicBezTo>
                      <a:cubicBezTo>
                        <a:pt x="236" y="20586"/>
                        <a:pt x="198" y="20484"/>
                        <a:pt x="184" y="20408"/>
                      </a:cubicBezTo>
                      <a:cubicBezTo>
                        <a:pt x="-17" y="20077"/>
                        <a:pt x="-54" y="19724"/>
                        <a:pt x="74" y="19355"/>
                      </a:cubicBezTo>
                      <a:cubicBezTo>
                        <a:pt x="222" y="18877"/>
                        <a:pt x="430" y="18479"/>
                        <a:pt x="699" y="18152"/>
                      </a:cubicBezTo>
                      <a:cubicBezTo>
                        <a:pt x="970" y="17827"/>
                        <a:pt x="1235" y="17536"/>
                        <a:pt x="1494" y="17276"/>
                      </a:cubicBezTo>
                      <a:cubicBezTo>
                        <a:pt x="1712" y="17068"/>
                        <a:pt x="1901" y="16873"/>
                        <a:pt x="2061" y="16692"/>
                      </a:cubicBezTo>
                      <a:cubicBezTo>
                        <a:pt x="2222" y="16511"/>
                        <a:pt x="2325" y="16319"/>
                        <a:pt x="2367" y="16113"/>
                      </a:cubicBezTo>
                      <a:cubicBezTo>
                        <a:pt x="2383" y="16057"/>
                        <a:pt x="2383" y="16003"/>
                        <a:pt x="2367" y="15949"/>
                      </a:cubicBezTo>
                      <a:cubicBezTo>
                        <a:pt x="2353" y="15899"/>
                        <a:pt x="2318" y="15783"/>
                        <a:pt x="2257" y="15611"/>
                      </a:cubicBezTo>
                      <a:cubicBezTo>
                        <a:pt x="2213" y="15503"/>
                        <a:pt x="2168" y="15379"/>
                        <a:pt x="2128" y="15241"/>
                      </a:cubicBezTo>
                      <a:cubicBezTo>
                        <a:pt x="2086" y="15100"/>
                        <a:pt x="2051" y="14941"/>
                        <a:pt x="2021" y="14761"/>
                      </a:cubicBezTo>
                      <a:cubicBezTo>
                        <a:pt x="1836" y="13321"/>
                        <a:pt x="1883" y="11988"/>
                        <a:pt x="2166" y="10774"/>
                      </a:cubicBezTo>
                      <a:cubicBezTo>
                        <a:pt x="2449" y="9557"/>
                        <a:pt x="2898" y="8464"/>
                        <a:pt x="3509" y="7493"/>
                      </a:cubicBezTo>
                      <a:cubicBezTo>
                        <a:pt x="4122" y="6527"/>
                        <a:pt x="4852" y="5689"/>
                        <a:pt x="5694" y="4986"/>
                      </a:cubicBezTo>
                      <a:cubicBezTo>
                        <a:pt x="6539" y="4283"/>
                        <a:pt x="7416" y="3741"/>
                        <a:pt x="8326" y="3351"/>
                      </a:cubicBezTo>
                      <a:cubicBezTo>
                        <a:pt x="8939" y="3091"/>
                        <a:pt x="9611" y="2939"/>
                        <a:pt x="10336" y="2894"/>
                      </a:cubicBezTo>
                      <a:cubicBezTo>
                        <a:pt x="11066" y="2848"/>
                        <a:pt x="11826" y="2817"/>
                        <a:pt x="12617" y="2798"/>
                      </a:cubicBezTo>
                      <a:cubicBezTo>
                        <a:pt x="13073" y="2798"/>
                        <a:pt x="13546" y="2789"/>
                        <a:pt x="14037" y="2772"/>
                      </a:cubicBezTo>
                      <a:cubicBezTo>
                        <a:pt x="14531" y="2752"/>
                        <a:pt x="15008" y="2704"/>
                        <a:pt x="15469" y="2623"/>
                      </a:cubicBezTo>
                      <a:cubicBezTo>
                        <a:pt x="15926" y="2541"/>
                        <a:pt x="16351" y="2414"/>
                        <a:pt x="16740" y="2239"/>
                      </a:cubicBezTo>
                      <a:cubicBezTo>
                        <a:pt x="17128" y="2064"/>
                        <a:pt x="17446" y="1815"/>
                        <a:pt x="17692" y="1499"/>
                      </a:cubicBezTo>
                      <a:cubicBezTo>
                        <a:pt x="17839" y="1321"/>
                        <a:pt x="17984" y="1135"/>
                        <a:pt x="18125" y="948"/>
                      </a:cubicBezTo>
                      <a:cubicBezTo>
                        <a:pt x="18261" y="756"/>
                        <a:pt x="18403" y="595"/>
                        <a:pt x="18548" y="460"/>
                      </a:cubicBezTo>
                      <a:cubicBezTo>
                        <a:pt x="18696" y="324"/>
                        <a:pt x="18855" y="214"/>
                        <a:pt x="19028" y="129"/>
                      </a:cubicBezTo>
                      <a:cubicBezTo>
                        <a:pt x="19206" y="42"/>
                        <a:pt x="19423" y="0"/>
                        <a:pt x="19688" y="0"/>
                      </a:cubicBezTo>
                      <a:cubicBezTo>
                        <a:pt x="19856" y="0"/>
                        <a:pt x="20015" y="50"/>
                        <a:pt x="20163" y="155"/>
                      </a:cubicBezTo>
                      <a:cubicBezTo>
                        <a:pt x="20308" y="261"/>
                        <a:pt x="20418" y="400"/>
                        <a:pt x="20490" y="581"/>
                      </a:cubicBezTo>
                      <a:moveTo>
                        <a:pt x="15350" y="9977"/>
                      </a:moveTo>
                      <a:cubicBezTo>
                        <a:pt x="15596" y="10017"/>
                        <a:pt x="15811" y="9927"/>
                        <a:pt x="15993" y="9712"/>
                      </a:cubicBezTo>
                      <a:cubicBezTo>
                        <a:pt x="16178" y="9503"/>
                        <a:pt x="16276" y="9249"/>
                        <a:pt x="16291" y="8953"/>
                      </a:cubicBezTo>
                      <a:cubicBezTo>
                        <a:pt x="16305" y="8636"/>
                        <a:pt x="16230" y="8374"/>
                        <a:pt x="16064" y="8159"/>
                      </a:cubicBezTo>
                      <a:cubicBezTo>
                        <a:pt x="15893" y="7947"/>
                        <a:pt x="15680" y="7832"/>
                        <a:pt x="15418" y="7815"/>
                      </a:cubicBezTo>
                      <a:cubicBezTo>
                        <a:pt x="14321" y="7761"/>
                        <a:pt x="13284" y="7834"/>
                        <a:pt x="12315" y="8038"/>
                      </a:cubicBezTo>
                      <a:cubicBezTo>
                        <a:pt x="11344" y="8241"/>
                        <a:pt x="10425" y="8571"/>
                        <a:pt x="9550" y="9032"/>
                      </a:cubicBezTo>
                      <a:cubicBezTo>
                        <a:pt x="8673" y="9492"/>
                        <a:pt x="7842" y="10090"/>
                        <a:pt x="7046" y="10830"/>
                      </a:cubicBezTo>
                      <a:cubicBezTo>
                        <a:pt x="6249" y="11567"/>
                        <a:pt x="5479" y="12465"/>
                        <a:pt x="4732" y="13518"/>
                      </a:cubicBezTo>
                      <a:cubicBezTo>
                        <a:pt x="4562" y="13764"/>
                        <a:pt x="4482" y="14032"/>
                        <a:pt x="4496" y="14323"/>
                      </a:cubicBezTo>
                      <a:cubicBezTo>
                        <a:pt x="4510" y="14617"/>
                        <a:pt x="4620" y="14862"/>
                        <a:pt x="4821" y="15063"/>
                      </a:cubicBezTo>
                      <a:cubicBezTo>
                        <a:pt x="4971" y="15221"/>
                        <a:pt x="5163" y="15311"/>
                        <a:pt x="5392" y="15317"/>
                      </a:cubicBezTo>
                      <a:cubicBezTo>
                        <a:pt x="5668" y="15317"/>
                        <a:pt x="5900" y="15195"/>
                        <a:pt x="6087" y="14953"/>
                      </a:cubicBezTo>
                      <a:cubicBezTo>
                        <a:pt x="6759" y="14035"/>
                        <a:pt x="7435" y="13244"/>
                        <a:pt x="8116" y="12586"/>
                      </a:cubicBezTo>
                      <a:cubicBezTo>
                        <a:pt x="8794" y="11929"/>
                        <a:pt x="9510" y="11401"/>
                        <a:pt x="10259" y="11005"/>
                      </a:cubicBezTo>
                      <a:cubicBezTo>
                        <a:pt x="11010" y="10610"/>
                        <a:pt x="11801" y="10330"/>
                        <a:pt x="12636" y="10167"/>
                      </a:cubicBezTo>
                      <a:cubicBezTo>
                        <a:pt x="13467" y="10003"/>
                        <a:pt x="14372" y="9938"/>
                        <a:pt x="15350" y="9977"/>
                      </a:cubicBezTo>
                    </a:path>
                  </a:pathLst>
                </a:custGeom>
                <a:solidFill>
                  <a:schemeClr val="bg1"/>
                </a:solidFill>
                <a:ln>
                  <a:noFill/>
                </a:ln>
                <a:effectLst/>
              </p:spPr>
              <p:txBody>
                <a:bodyPr anchor="ctr"/>
                <a:lstStyle/>
                <a:p>
                  <a:pPr algn="ctr"/>
                  <a:endParaRPr/>
                </a:p>
              </p:txBody>
            </p:sp>
          </p:grpSp>
          <p:sp>
            <p:nvSpPr>
              <p:cNvPr id="24" name="Freeform: Shape 34"/>
              <p:cNvSpPr/>
              <p:nvPr/>
            </p:nvSpPr>
            <p:spPr>
              <a:xfrm>
                <a:off x="5247342" y="2768266"/>
                <a:ext cx="1724958" cy="1724980"/>
              </a:xfrm>
              <a:custGeom>
                <a:avLst/>
                <a:gdLst/>
                <a:ahLst/>
                <a:cxnLst>
                  <a:cxn ang="0">
                    <a:pos x="wd2" y="hd2"/>
                  </a:cxn>
                  <a:cxn ang="5400000">
                    <a:pos x="wd2" y="hd2"/>
                  </a:cxn>
                  <a:cxn ang="10800000">
                    <a:pos x="wd2" y="hd2"/>
                  </a:cxn>
                  <a:cxn ang="16200000">
                    <a:pos x="wd2" y="hd2"/>
                  </a:cxn>
                </a:cxnLst>
                <a:rect l="0" t="0" r="r" b="b"/>
                <a:pathLst>
                  <a:path w="20660" h="20660" extrusionOk="0">
                    <a:moveTo>
                      <a:pt x="43" y="9402"/>
                    </a:moveTo>
                    <a:cubicBezTo>
                      <a:pt x="-470" y="15083"/>
                      <a:pt x="3720" y="20105"/>
                      <a:pt x="9402" y="20618"/>
                    </a:cubicBezTo>
                    <a:cubicBezTo>
                      <a:pt x="15083" y="21130"/>
                      <a:pt x="20105" y="16940"/>
                      <a:pt x="20617" y="11258"/>
                    </a:cubicBezTo>
                    <a:cubicBezTo>
                      <a:pt x="21130" y="5576"/>
                      <a:pt x="16939" y="555"/>
                      <a:pt x="11258" y="42"/>
                    </a:cubicBezTo>
                    <a:cubicBezTo>
                      <a:pt x="5576" y="-470"/>
                      <a:pt x="555" y="3720"/>
                      <a:pt x="43" y="9402"/>
                    </a:cubicBezTo>
                    <a:close/>
                  </a:path>
                </a:pathLst>
              </a:custGeom>
              <a:solidFill>
                <a:schemeClr val="bg1"/>
              </a:solidFill>
              <a:ln w="12700" cap="flat">
                <a:noFill/>
                <a:miter lim="400000"/>
              </a:ln>
              <a:effectLst/>
            </p:spPr>
            <p:txBody>
              <a:bodyPr anchor="ctr"/>
              <a:lstStyle/>
              <a:p>
                <a:pPr algn="ctr"/>
                <a:endParaRPr/>
              </a:p>
            </p:txBody>
          </p:sp>
        </p:grpSp>
        <p:pic>
          <p:nvPicPr>
            <p:cNvPr id="3" name="图片 2">
              <a:extLst>
                <a:ext uri="{FF2B5EF4-FFF2-40B4-BE49-F238E27FC236}">
                  <a16:creationId xmlns:a16="http://schemas.microsoft.com/office/drawing/2014/main" id="{0F438CBD-3974-4DCE-AEC6-31520C07B9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083" y="3221603"/>
              <a:ext cx="1207922" cy="1207922"/>
            </a:xfrm>
            <a:prstGeom prst="rect">
              <a:avLst/>
            </a:prstGeom>
          </p:spPr>
        </p:pic>
      </p:grpSp>
    </p:spTree>
    <p:extLst>
      <p:ext uri="{BB962C8B-B14F-4D97-AF65-F5344CB8AC3E}">
        <p14:creationId xmlns:p14="http://schemas.microsoft.com/office/powerpoint/2010/main" val="13530369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1+#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1+#ppt_w/2"/>
                                          </p:val>
                                        </p:tav>
                                        <p:tav tm="100000">
                                          <p:val>
                                            <p:strVal val="#ppt_x"/>
                                          </p:val>
                                        </p:tav>
                                      </p:tavLst>
                                    </p:anim>
                                    <p:anim calcmode="lin" valueType="num">
                                      <p:cBhvr additive="base">
                                        <p:cTn id="13" dur="500" fill="hold"/>
                                        <p:tgtEl>
                                          <p:spTgt spid="36"/>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additive="base">
                                        <p:cTn id="16" dur="500" fill="hold"/>
                                        <p:tgtEl>
                                          <p:spTgt spid="39"/>
                                        </p:tgtEl>
                                        <p:attrNameLst>
                                          <p:attrName>ppt_x</p:attrName>
                                        </p:attrNameLst>
                                      </p:cBhvr>
                                      <p:tavLst>
                                        <p:tav tm="0">
                                          <p:val>
                                            <p:strVal val="0-#ppt_w/2"/>
                                          </p:val>
                                        </p:tav>
                                        <p:tav tm="100000">
                                          <p:val>
                                            <p:strVal val="#ppt_x"/>
                                          </p:val>
                                        </p:tav>
                                      </p:tavLst>
                                    </p:anim>
                                    <p:anim calcmode="lin" valueType="num">
                                      <p:cBhvr additive="base">
                                        <p:cTn id="17" dur="500" fill="hold"/>
                                        <p:tgtEl>
                                          <p:spTgt spid="39"/>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42"/>
                                        </p:tgtEl>
                                        <p:attrNameLst>
                                          <p:attrName>style.visibility</p:attrName>
                                        </p:attrNameLst>
                                      </p:cBhvr>
                                      <p:to>
                                        <p:strVal val="visible"/>
                                      </p:to>
                                    </p:set>
                                    <p:anim calcmode="lin" valueType="num">
                                      <p:cBhvr additive="base">
                                        <p:cTn id="20" dur="500" fill="hold"/>
                                        <p:tgtEl>
                                          <p:spTgt spid="42"/>
                                        </p:tgtEl>
                                        <p:attrNameLst>
                                          <p:attrName>ppt_x</p:attrName>
                                        </p:attrNameLst>
                                      </p:cBhvr>
                                      <p:tavLst>
                                        <p:tav tm="0">
                                          <p:val>
                                            <p:strVal val="0-#ppt_w/2"/>
                                          </p:val>
                                        </p:tav>
                                        <p:tav tm="100000">
                                          <p:val>
                                            <p:strVal val="#ppt_x"/>
                                          </p:val>
                                        </p:tav>
                                      </p:tavLst>
                                    </p:anim>
                                    <p:anim calcmode="lin" valueType="num">
                                      <p:cBhvr additive="base">
                                        <p:cTn id="21" dur="500" fill="hold"/>
                                        <p:tgtEl>
                                          <p:spTgt spid="42"/>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1+#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任意多边形 26"/>
          <p:cNvSpPr/>
          <p:nvPr/>
        </p:nvSpPr>
        <p:spPr>
          <a:xfrm>
            <a:off x="2193396" y="6382995"/>
            <a:ext cx="2263117" cy="476125"/>
          </a:xfrm>
          <a:custGeom>
            <a:avLst/>
            <a:gdLst>
              <a:gd name="connsiteX0" fmla="*/ 708792 w 1265617"/>
              <a:gd name="connsiteY0" fmla="*/ 0 h 258445"/>
              <a:gd name="connsiteX1" fmla="*/ 1265617 w 1265617"/>
              <a:gd name="connsiteY1" fmla="*/ 258445 h 258445"/>
              <a:gd name="connsiteX2" fmla="*/ 0 w 1265617"/>
              <a:gd name="connsiteY2" fmla="*/ 258445 h 258445"/>
              <a:gd name="connsiteX0" fmla="*/ 725460 w 1282285"/>
              <a:gd name="connsiteY0" fmla="*/ 0 h 258445"/>
              <a:gd name="connsiteX1" fmla="*/ 1282285 w 1282285"/>
              <a:gd name="connsiteY1" fmla="*/ 258445 h 258445"/>
              <a:gd name="connsiteX2" fmla="*/ 0 w 1282285"/>
              <a:gd name="connsiteY2" fmla="*/ 258445 h 258445"/>
              <a:gd name="connsiteX3" fmla="*/ 725460 w 1282285"/>
              <a:gd name="connsiteY3" fmla="*/ 0 h 258445"/>
            </a:gdLst>
            <a:ahLst/>
            <a:cxnLst>
              <a:cxn ang="0">
                <a:pos x="connsiteX0" y="connsiteY0"/>
              </a:cxn>
              <a:cxn ang="0">
                <a:pos x="connsiteX1" y="connsiteY1"/>
              </a:cxn>
              <a:cxn ang="0">
                <a:pos x="connsiteX2" y="connsiteY2"/>
              </a:cxn>
              <a:cxn ang="0">
                <a:pos x="connsiteX3" y="connsiteY3"/>
              </a:cxn>
            </a:cxnLst>
            <a:rect l="l" t="t" r="r" b="b"/>
            <a:pathLst>
              <a:path w="1282285" h="258445">
                <a:moveTo>
                  <a:pt x="725460" y="0"/>
                </a:moveTo>
                <a:lnTo>
                  <a:pt x="1282285" y="258445"/>
                </a:lnTo>
                <a:lnTo>
                  <a:pt x="0" y="258445"/>
                </a:lnTo>
                <a:lnTo>
                  <a:pt x="725460" y="0"/>
                </a:lnTo>
                <a:close/>
              </a:path>
            </a:pathLst>
          </a:custGeom>
          <a:solidFill>
            <a:srgbClr val="28A7CF"/>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a:t>
            </a:r>
            <a:endParaRPr kumimoji="0" lang="zh-CN" altLang="en-US" sz="2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1" name="任意多边形 20"/>
          <p:cNvSpPr/>
          <p:nvPr/>
        </p:nvSpPr>
        <p:spPr>
          <a:xfrm>
            <a:off x="1417763" y="5717897"/>
            <a:ext cx="2041551" cy="1141223"/>
          </a:xfrm>
          <a:custGeom>
            <a:avLst/>
            <a:gdLst>
              <a:gd name="connsiteX0" fmla="*/ 373631 w 1156745"/>
              <a:gd name="connsiteY0" fmla="*/ 0 h 643524"/>
              <a:gd name="connsiteX1" fmla="*/ 1156745 w 1156745"/>
              <a:gd name="connsiteY1" fmla="*/ 372597 h 643524"/>
              <a:gd name="connsiteX2" fmla="*/ 426108 w 1156745"/>
              <a:gd name="connsiteY2" fmla="*/ 643524 h 643524"/>
              <a:gd name="connsiteX3" fmla="*/ 0 w 1156745"/>
              <a:gd name="connsiteY3" fmla="*/ 643524 h 643524"/>
            </a:gdLst>
            <a:ahLst/>
            <a:cxnLst>
              <a:cxn ang="0">
                <a:pos x="connsiteX0" y="connsiteY0"/>
              </a:cxn>
              <a:cxn ang="0">
                <a:pos x="connsiteX1" y="connsiteY1"/>
              </a:cxn>
              <a:cxn ang="0">
                <a:pos x="connsiteX2" y="connsiteY2"/>
              </a:cxn>
              <a:cxn ang="0">
                <a:pos x="connsiteX3" y="connsiteY3"/>
              </a:cxn>
            </a:cxnLst>
            <a:rect l="l" t="t" r="r" b="b"/>
            <a:pathLst>
              <a:path w="1156745" h="643524">
                <a:moveTo>
                  <a:pt x="373631" y="0"/>
                </a:moveTo>
                <a:lnTo>
                  <a:pt x="1156745" y="372597"/>
                </a:lnTo>
                <a:lnTo>
                  <a:pt x="426108" y="643524"/>
                </a:lnTo>
                <a:lnTo>
                  <a:pt x="0" y="643524"/>
                </a:lnTo>
                <a:close/>
              </a:path>
            </a:pathLst>
          </a:custGeom>
          <a:solidFill>
            <a:srgbClr val="45BEE3"/>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任意多边形 24"/>
          <p:cNvSpPr/>
          <p:nvPr/>
        </p:nvSpPr>
        <p:spPr>
          <a:xfrm>
            <a:off x="461841" y="4946155"/>
            <a:ext cx="1617476" cy="1912963"/>
          </a:xfrm>
          <a:custGeom>
            <a:avLst/>
            <a:gdLst>
              <a:gd name="connsiteX0" fmla="*/ 0 w 916464"/>
              <a:gd name="connsiteY0" fmla="*/ 0 h 1072558"/>
              <a:gd name="connsiteX1" fmla="*/ 916464 w 916464"/>
              <a:gd name="connsiteY1" fmla="*/ 432922 h 1072558"/>
              <a:gd name="connsiteX2" fmla="*/ 548210 w 916464"/>
              <a:gd name="connsiteY2" fmla="*/ 1072558 h 1072558"/>
              <a:gd name="connsiteX3" fmla="*/ 356985 w 916464"/>
              <a:gd name="connsiteY3" fmla="*/ 1072558 h 1072558"/>
            </a:gdLst>
            <a:ahLst/>
            <a:cxnLst>
              <a:cxn ang="0">
                <a:pos x="connsiteX0" y="connsiteY0"/>
              </a:cxn>
              <a:cxn ang="0">
                <a:pos x="connsiteX1" y="connsiteY1"/>
              </a:cxn>
              <a:cxn ang="0">
                <a:pos x="connsiteX2" y="connsiteY2"/>
              </a:cxn>
              <a:cxn ang="0">
                <a:pos x="connsiteX3" y="connsiteY3"/>
              </a:cxn>
            </a:cxnLst>
            <a:rect l="l" t="t" r="r" b="b"/>
            <a:pathLst>
              <a:path w="916464" h="1072558">
                <a:moveTo>
                  <a:pt x="0" y="0"/>
                </a:moveTo>
                <a:lnTo>
                  <a:pt x="916464" y="432922"/>
                </a:lnTo>
                <a:lnTo>
                  <a:pt x="548210" y="1072558"/>
                </a:lnTo>
                <a:lnTo>
                  <a:pt x="356985" y="1072558"/>
                </a:lnTo>
                <a:close/>
              </a:path>
            </a:pathLst>
          </a:custGeom>
          <a:solidFill>
            <a:srgbClr val="25A6CD"/>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任意多边形 22"/>
          <p:cNvSpPr/>
          <p:nvPr/>
        </p:nvSpPr>
        <p:spPr>
          <a:xfrm>
            <a:off x="-3087" y="6110202"/>
            <a:ext cx="821708" cy="748919"/>
          </a:xfrm>
          <a:custGeom>
            <a:avLst/>
            <a:gdLst>
              <a:gd name="connsiteX0" fmla="*/ 0 w 465581"/>
              <a:gd name="connsiteY0" fmla="*/ 0 h 424338"/>
              <a:gd name="connsiteX1" fmla="*/ 465581 w 465581"/>
              <a:gd name="connsiteY1" fmla="*/ 424338 h 424338"/>
              <a:gd name="connsiteX2" fmla="*/ 0 w 465581"/>
              <a:gd name="connsiteY2" fmla="*/ 424338 h 424338"/>
            </a:gdLst>
            <a:ahLst/>
            <a:cxnLst>
              <a:cxn ang="0">
                <a:pos x="connsiteX0" y="connsiteY0"/>
              </a:cxn>
              <a:cxn ang="0">
                <a:pos x="connsiteX1" y="connsiteY1"/>
              </a:cxn>
              <a:cxn ang="0">
                <a:pos x="connsiteX2" y="connsiteY2"/>
              </a:cxn>
            </a:cxnLst>
            <a:rect l="l" t="t" r="r" b="b"/>
            <a:pathLst>
              <a:path w="465581" h="424338">
                <a:moveTo>
                  <a:pt x="0" y="0"/>
                </a:moveTo>
                <a:lnTo>
                  <a:pt x="465581" y="424338"/>
                </a:lnTo>
                <a:lnTo>
                  <a:pt x="0" y="424338"/>
                </a:lnTo>
                <a:close/>
              </a:path>
            </a:pathLst>
          </a:custGeom>
          <a:solidFill>
            <a:srgbClr val="28A7CF"/>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任意多边形 17"/>
          <p:cNvSpPr/>
          <p:nvPr/>
        </p:nvSpPr>
        <p:spPr>
          <a:xfrm>
            <a:off x="-12699" y="4942048"/>
            <a:ext cx="475940" cy="1320288"/>
          </a:xfrm>
          <a:custGeom>
            <a:avLst/>
            <a:gdLst>
              <a:gd name="connsiteX0" fmla="*/ 269668 w 269668"/>
              <a:gd name="connsiteY0" fmla="*/ 0 h 730250"/>
              <a:gd name="connsiteX1" fmla="*/ 98218 w 269668"/>
              <a:gd name="connsiteY1" fmla="*/ 730250 h 730250"/>
              <a:gd name="connsiteX2" fmla="*/ 0 w 269668"/>
              <a:gd name="connsiteY2" fmla="*/ 638385 h 730250"/>
              <a:gd name="connsiteX3" fmla="*/ 0 w 269668"/>
              <a:gd name="connsiteY3" fmla="*/ 44416 h 730250"/>
            </a:gdLst>
            <a:ahLst/>
            <a:cxnLst>
              <a:cxn ang="0">
                <a:pos x="connsiteX0" y="connsiteY0"/>
              </a:cxn>
              <a:cxn ang="0">
                <a:pos x="connsiteX1" y="connsiteY1"/>
              </a:cxn>
              <a:cxn ang="0">
                <a:pos x="connsiteX2" y="connsiteY2"/>
              </a:cxn>
              <a:cxn ang="0">
                <a:pos x="connsiteX3" y="connsiteY3"/>
              </a:cxn>
            </a:cxnLst>
            <a:rect l="l" t="t" r="r" b="b"/>
            <a:pathLst>
              <a:path w="269668" h="730250">
                <a:moveTo>
                  <a:pt x="269668" y="0"/>
                </a:moveTo>
                <a:lnTo>
                  <a:pt x="98218" y="730250"/>
                </a:lnTo>
                <a:lnTo>
                  <a:pt x="0" y="638385"/>
                </a:lnTo>
                <a:lnTo>
                  <a:pt x="0" y="44416"/>
                </a:lnTo>
                <a:close/>
              </a:path>
            </a:pathLst>
          </a:custGeom>
          <a:solidFill>
            <a:srgbClr val="27A8CF"/>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等腰三角形 15"/>
          <p:cNvSpPr/>
          <p:nvPr/>
        </p:nvSpPr>
        <p:spPr>
          <a:xfrm>
            <a:off x="-12699" y="4712184"/>
            <a:ext cx="473177" cy="312520"/>
          </a:xfrm>
          <a:custGeom>
            <a:avLst/>
            <a:gdLst>
              <a:gd name="connsiteX0" fmla="*/ 0 w 194284"/>
              <a:gd name="connsiteY0" fmla="*/ 177074 h 177074"/>
              <a:gd name="connsiteX1" fmla="*/ 0 w 194284"/>
              <a:gd name="connsiteY1" fmla="*/ 0 h 177074"/>
              <a:gd name="connsiteX2" fmla="*/ 194284 w 194284"/>
              <a:gd name="connsiteY2" fmla="*/ 177074 h 177074"/>
              <a:gd name="connsiteX3" fmla="*/ 0 w 194284"/>
              <a:gd name="connsiteY3" fmla="*/ 177074 h 177074"/>
              <a:gd name="connsiteX0" fmla="*/ 0 w 268103"/>
              <a:gd name="connsiteY0" fmla="*/ 177074 h 177074"/>
              <a:gd name="connsiteX1" fmla="*/ 0 w 268103"/>
              <a:gd name="connsiteY1" fmla="*/ 0 h 177074"/>
              <a:gd name="connsiteX2" fmla="*/ 268103 w 268103"/>
              <a:gd name="connsiteY2" fmla="*/ 129449 h 177074"/>
              <a:gd name="connsiteX3" fmla="*/ 0 w 268103"/>
              <a:gd name="connsiteY3" fmla="*/ 177074 h 177074"/>
            </a:gdLst>
            <a:ahLst/>
            <a:cxnLst>
              <a:cxn ang="0">
                <a:pos x="connsiteX0" y="connsiteY0"/>
              </a:cxn>
              <a:cxn ang="0">
                <a:pos x="connsiteX1" y="connsiteY1"/>
              </a:cxn>
              <a:cxn ang="0">
                <a:pos x="connsiteX2" y="connsiteY2"/>
              </a:cxn>
              <a:cxn ang="0">
                <a:pos x="connsiteX3" y="connsiteY3"/>
              </a:cxn>
            </a:cxnLst>
            <a:rect l="l" t="t" r="r" b="b"/>
            <a:pathLst>
              <a:path w="268103" h="177074">
                <a:moveTo>
                  <a:pt x="0" y="177074"/>
                </a:moveTo>
                <a:lnTo>
                  <a:pt x="0" y="0"/>
                </a:lnTo>
                <a:lnTo>
                  <a:pt x="268103" y="129449"/>
                </a:lnTo>
                <a:lnTo>
                  <a:pt x="0" y="177074"/>
                </a:lnTo>
                <a:close/>
              </a:path>
            </a:pathLst>
          </a:custGeom>
          <a:solidFill>
            <a:srgbClr val="44BEE3"/>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任意多边形 27"/>
          <p:cNvSpPr/>
          <p:nvPr/>
        </p:nvSpPr>
        <p:spPr>
          <a:xfrm>
            <a:off x="148208" y="4946895"/>
            <a:ext cx="945605" cy="1920631"/>
          </a:xfrm>
          <a:custGeom>
            <a:avLst/>
            <a:gdLst>
              <a:gd name="connsiteX0" fmla="*/ 180975 w 535781"/>
              <a:gd name="connsiteY0" fmla="*/ 0 h 1088232"/>
              <a:gd name="connsiteX1" fmla="*/ 0 w 535781"/>
              <a:gd name="connsiteY1" fmla="*/ 742950 h 1088232"/>
              <a:gd name="connsiteX2" fmla="*/ 385763 w 535781"/>
              <a:gd name="connsiteY2" fmla="*/ 1088232 h 1088232"/>
              <a:gd name="connsiteX3" fmla="*/ 535781 w 535781"/>
              <a:gd name="connsiteY3" fmla="*/ 1085850 h 1088232"/>
              <a:gd name="connsiteX4" fmla="*/ 180975 w 535781"/>
              <a:gd name="connsiteY4" fmla="*/ 0 h 1088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781" h="1088232">
                <a:moveTo>
                  <a:pt x="180975" y="0"/>
                </a:moveTo>
                <a:lnTo>
                  <a:pt x="0" y="742950"/>
                </a:lnTo>
                <a:lnTo>
                  <a:pt x="385763" y="1088232"/>
                </a:lnTo>
                <a:lnTo>
                  <a:pt x="535781" y="1085850"/>
                </a:lnTo>
                <a:lnTo>
                  <a:pt x="180975" y="0"/>
                </a:lnTo>
                <a:close/>
              </a:path>
            </a:pathLst>
          </a:custGeom>
          <a:solidFill>
            <a:srgbClr val="44BEE3"/>
          </a:solidFill>
          <a:ln w="63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任意多边形 29"/>
          <p:cNvSpPr/>
          <p:nvPr/>
        </p:nvSpPr>
        <p:spPr>
          <a:xfrm>
            <a:off x="-6350" y="4514851"/>
            <a:ext cx="4781551" cy="2343149"/>
          </a:xfrm>
          <a:custGeom>
            <a:avLst/>
            <a:gdLst>
              <a:gd name="connsiteX0" fmla="*/ 0 w 3586163"/>
              <a:gd name="connsiteY0" fmla="*/ 0 h 1757362"/>
              <a:gd name="connsiteX1" fmla="*/ 3586163 w 3586163"/>
              <a:gd name="connsiteY1" fmla="*/ 1757362 h 1757362"/>
            </a:gdLst>
            <a:ahLst/>
            <a:cxnLst>
              <a:cxn ang="0">
                <a:pos x="connsiteX0" y="connsiteY0"/>
              </a:cxn>
              <a:cxn ang="0">
                <a:pos x="connsiteX1" y="connsiteY1"/>
              </a:cxn>
            </a:cxnLst>
            <a:rect l="l" t="t" r="r" b="b"/>
            <a:pathLst>
              <a:path w="3586163" h="1757362">
                <a:moveTo>
                  <a:pt x="0" y="0"/>
                </a:moveTo>
                <a:lnTo>
                  <a:pt x="3586163" y="1757362"/>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任意多边形 30"/>
          <p:cNvSpPr/>
          <p:nvPr/>
        </p:nvSpPr>
        <p:spPr>
          <a:xfrm>
            <a:off x="396877" y="4714877"/>
            <a:ext cx="688976" cy="2136775"/>
          </a:xfrm>
          <a:custGeom>
            <a:avLst/>
            <a:gdLst>
              <a:gd name="connsiteX0" fmla="*/ 523875 w 523875"/>
              <a:gd name="connsiteY0" fmla="*/ 1609725 h 1609725"/>
              <a:gd name="connsiteX1" fmla="*/ 0 w 523875"/>
              <a:gd name="connsiteY1" fmla="*/ 0 h 1609725"/>
              <a:gd name="connsiteX0" fmla="*/ 516732 w 516732"/>
              <a:gd name="connsiteY0" fmla="*/ 1602581 h 1602581"/>
              <a:gd name="connsiteX1" fmla="*/ 0 w 516732"/>
              <a:gd name="connsiteY1" fmla="*/ 0 h 1602581"/>
            </a:gdLst>
            <a:ahLst/>
            <a:cxnLst>
              <a:cxn ang="0">
                <a:pos x="connsiteX0" y="connsiteY0"/>
              </a:cxn>
              <a:cxn ang="0">
                <a:pos x="connsiteX1" y="connsiteY1"/>
              </a:cxn>
            </a:cxnLst>
            <a:rect l="l" t="t" r="r" b="b"/>
            <a:pathLst>
              <a:path w="516732" h="1602581">
                <a:moveTo>
                  <a:pt x="516732" y="1602581"/>
                </a:moveTo>
                <a:lnTo>
                  <a:pt x="0" y="0"/>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2" name="任意多边形 31"/>
          <p:cNvSpPr/>
          <p:nvPr/>
        </p:nvSpPr>
        <p:spPr>
          <a:xfrm flipH="1">
            <a:off x="1441552" y="5576418"/>
            <a:ext cx="716113" cy="1275233"/>
          </a:xfrm>
          <a:custGeom>
            <a:avLst/>
            <a:gdLst>
              <a:gd name="connsiteX0" fmla="*/ 523875 w 523875"/>
              <a:gd name="connsiteY0" fmla="*/ 1609725 h 1609725"/>
              <a:gd name="connsiteX1" fmla="*/ 0 w 523875"/>
              <a:gd name="connsiteY1" fmla="*/ 0 h 1609725"/>
              <a:gd name="connsiteX0" fmla="*/ 528480 w 528480"/>
              <a:gd name="connsiteY0" fmla="*/ 1597907 h 1597907"/>
              <a:gd name="connsiteX1" fmla="*/ 0 w 528480"/>
              <a:gd name="connsiteY1" fmla="*/ 0 h 1597907"/>
              <a:gd name="connsiteX0" fmla="*/ 519271 w 519271"/>
              <a:gd name="connsiteY0" fmla="*/ 1582150 h 1582150"/>
              <a:gd name="connsiteX1" fmla="*/ 0 w 519271"/>
              <a:gd name="connsiteY1" fmla="*/ 0 h 1582150"/>
            </a:gdLst>
            <a:ahLst/>
            <a:cxnLst>
              <a:cxn ang="0">
                <a:pos x="connsiteX0" y="connsiteY0"/>
              </a:cxn>
              <a:cxn ang="0">
                <a:pos x="connsiteX1" y="connsiteY1"/>
              </a:cxn>
            </a:cxnLst>
            <a:rect l="l" t="t" r="r" b="b"/>
            <a:pathLst>
              <a:path w="519271" h="1582150">
                <a:moveTo>
                  <a:pt x="519271" y="1582150"/>
                </a:moveTo>
                <a:lnTo>
                  <a:pt x="0" y="0"/>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任意多边形 32"/>
          <p:cNvSpPr/>
          <p:nvPr/>
        </p:nvSpPr>
        <p:spPr>
          <a:xfrm flipH="1">
            <a:off x="2194767" y="6311899"/>
            <a:ext cx="1462239" cy="548159"/>
          </a:xfrm>
          <a:custGeom>
            <a:avLst/>
            <a:gdLst>
              <a:gd name="connsiteX0" fmla="*/ 523875 w 523875"/>
              <a:gd name="connsiteY0" fmla="*/ 1609725 h 1609725"/>
              <a:gd name="connsiteX1" fmla="*/ 0 w 523875"/>
              <a:gd name="connsiteY1" fmla="*/ 0 h 1609725"/>
              <a:gd name="connsiteX0" fmla="*/ 528480 w 528480"/>
              <a:gd name="connsiteY0" fmla="*/ 1597907 h 1597907"/>
              <a:gd name="connsiteX1" fmla="*/ 0 w 528480"/>
              <a:gd name="connsiteY1" fmla="*/ 0 h 1597907"/>
              <a:gd name="connsiteX0" fmla="*/ 519271 w 519271"/>
              <a:gd name="connsiteY0" fmla="*/ 1582150 h 1582150"/>
              <a:gd name="connsiteX1" fmla="*/ 0 w 519271"/>
              <a:gd name="connsiteY1" fmla="*/ 0 h 1582150"/>
              <a:gd name="connsiteX0" fmla="*/ 1032677 w 1032677"/>
              <a:gd name="connsiteY0" fmla="*/ 719477 h 719477"/>
              <a:gd name="connsiteX1" fmla="*/ 0 w 1032677"/>
              <a:gd name="connsiteY1" fmla="*/ 0 h 719477"/>
              <a:gd name="connsiteX0" fmla="*/ 1060304 w 1060304"/>
              <a:gd name="connsiteY0" fmla="*/ 680086 h 680086"/>
              <a:gd name="connsiteX1" fmla="*/ 0 w 1060304"/>
              <a:gd name="connsiteY1" fmla="*/ 0 h 680086"/>
            </a:gdLst>
            <a:ahLst/>
            <a:cxnLst>
              <a:cxn ang="0">
                <a:pos x="connsiteX0" y="connsiteY0"/>
              </a:cxn>
              <a:cxn ang="0">
                <a:pos x="connsiteX1" y="connsiteY1"/>
              </a:cxn>
            </a:cxnLst>
            <a:rect l="l" t="t" r="r" b="b"/>
            <a:pathLst>
              <a:path w="1060304" h="680086">
                <a:moveTo>
                  <a:pt x="1060304" y="680086"/>
                </a:moveTo>
                <a:lnTo>
                  <a:pt x="0" y="0"/>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任意多边形 33"/>
          <p:cNvSpPr/>
          <p:nvPr/>
        </p:nvSpPr>
        <p:spPr>
          <a:xfrm>
            <a:off x="7759" y="4894526"/>
            <a:ext cx="746127" cy="127001"/>
          </a:xfrm>
          <a:custGeom>
            <a:avLst/>
            <a:gdLst>
              <a:gd name="connsiteX0" fmla="*/ 523875 w 523875"/>
              <a:gd name="connsiteY0" fmla="*/ 1609725 h 1609725"/>
              <a:gd name="connsiteX1" fmla="*/ 0 w 523875"/>
              <a:gd name="connsiteY1" fmla="*/ 0 h 1609725"/>
              <a:gd name="connsiteX0" fmla="*/ 516732 w 516732"/>
              <a:gd name="connsiteY0" fmla="*/ 1602581 h 1602581"/>
              <a:gd name="connsiteX1" fmla="*/ 0 w 516732"/>
              <a:gd name="connsiteY1" fmla="*/ 0 h 1602581"/>
              <a:gd name="connsiteX0" fmla="*/ 654845 w 654845"/>
              <a:gd name="connsiteY0" fmla="*/ 0 h 66676"/>
              <a:gd name="connsiteX1" fmla="*/ 0 w 654845"/>
              <a:gd name="connsiteY1" fmla="*/ 66676 h 66676"/>
              <a:gd name="connsiteX0" fmla="*/ 552451 w 552451"/>
              <a:gd name="connsiteY0" fmla="*/ 0 h 95251"/>
              <a:gd name="connsiteX1" fmla="*/ 0 w 552451"/>
              <a:gd name="connsiteY1" fmla="*/ 95251 h 95251"/>
              <a:gd name="connsiteX0" fmla="*/ 559595 w 559595"/>
              <a:gd name="connsiteY0" fmla="*/ 0 h 95251"/>
              <a:gd name="connsiteX1" fmla="*/ 0 w 559595"/>
              <a:gd name="connsiteY1" fmla="*/ 95251 h 95251"/>
            </a:gdLst>
            <a:ahLst/>
            <a:cxnLst>
              <a:cxn ang="0">
                <a:pos x="connsiteX0" y="connsiteY0"/>
              </a:cxn>
              <a:cxn ang="0">
                <a:pos x="connsiteX1" y="connsiteY1"/>
              </a:cxn>
            </a:cxnLst>
            <a:rect l="l" t="t" r="r" b="b"/>
            <a:pathLst>
              <a:path w="559595" h="95251">
                <a:moveTo>
                  <a:pt x="559595" y="0"/>
                </a:moveTo>
                <a:lnTo>
                  <a:pt x="0" y="95251"/>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427576" y="4907519"/>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127201" y="6199693"/>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7" name="椭圆 36"/>
          <p:cNvSpPr/>
          <p:nvPr/>
        </p:nvSpPr>
        <p:spPr>
          <a:xfrm>
            <a:off x="2045552" y="5660320"/>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443457" y="6339239"/>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718221" y="4858561"/>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0" name="椭圆 39"/>
          <p:cNvSpPr/>
          <p:nvPr/>
        </p:nvSpPr>
        <p:spPr>
          <a:xfrm>
            <a:off x="370087" y="4679398"/>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637624" y="6269747"/>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2114885" y="5539081"/>
            <a:ext cx="79288" cy="79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3" name="圆角矩形 42"/>
          <p:cNvSpPr/>
          <p:nvPr/>
        </p:nvSpPr>
        <p:spPr>
          <a:xfrm rot="19200000">
            <a:off x="1187861" y="4455001"/>
            <a:ext cx="1285353" cy="6095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4" name="圆角矩形 43"/>
          <p:cNvSpPr/>
          <p:nvPr/>
        </p:nvSpPr>
        <p:spPr>
          <a:xfrm rot="19200598">
            <a:off x="-753478" y="5337659"/>
            <a:ext cx="3790951" cy="6095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5" name="圆角矩形 44"/>
          <p:cNvSpPr/>
          <p:nvPr/>
        </p:nvSpPr>
        <p:spPr>
          <a:xfrm rot="19200000">
            <a:off x="-1419305" y="6215011"/>
            <a:ext cx="3790951" cy="6095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6" name="任意多边形 45"/>
          <p:cNvSpPr/>
          <p:nvPr/>
        </p:nvSpPr>
        <p:spPr>
          <a:xfrm>
            <a:off x="11404601" y="-34925"/>
            <a:ext cx="800100" cy="866775"/>
          </a:xfrm>
          <a:custGeom>
            <a:avLst/>
            <a:gdLst>
              <a:gd name="connsiteX0" fmla="*/ 280988 w 585788"/>
              <a:gd name="connsiteY0" fmla="*/ 4762 h 642938"/>
              <a:gd name="connsiteX1" fmla="*/ 0 w 585788"/>
              <a:gd name="connsiteY1" fmla="*/ 200025 h 642938"/>
              <a:gd name="connsiteX2" fmla="*/ 452438 w 585788"/>
              <a:gd name="connsiteY2" fmla="*/ 642938 h 642938"/>
              <a:gd name="connsiteX3" fmla="*/ 581025 w 585788"/>
              <a:gd name="connsiteY3" fmla="*/ 219075 h 642938"/>
              <a:gd name="connsiteX4" fmla="*/ 585788 w 585788"/>
              <a:gd name="connsiteY4" fmla="*/ 0 h 642938"/>
              <a:gd name="connsiteX5" fmla="*/ 280988 w 585788"/>
              <a:gd name="connsiteY5" fmla="*/ 4762 h 642938"/>
              <a:gd name="connsiteX0" fmla="*/ 280988 w 585788"/>
              <a:gd name="connsiteY0" fmla="*/ 0 h 647701"/>
              <a:gd name="connsiteX1" fmla="*/ 0 w 585788"/>
              <a:gd name="connsiteY1" fmla="*/ 204788 h 647701"/>
              <a:gd name="connsiteX2" fmla="*/ 452438 w 585788"/>
              <a:gd name="connsiteY2" fmla="*/ 647701 h 647701"/>
              <a:gd name="connsiteX3" fmla="*/ 581025 w 585788"/>
              <a:gd name="connsiteY3" fmla="*/ 223838 h 647701"/>
              <a:gd name="connsiteX4" fmla="*/ 585788 w 585788"/>
              <a:gd name="connsiteY4" fmla="*/ 4763 h 647701"/>
              <a:gd name="connsiteX5" fmla="*/ 280988 w 585788"/>
              <a:gd name="connsiteY5" fmla="*/ 0 h 647701"/>
              <a:gd name="connsiteX0" fmla="*/ 280988 w 600075"/>
              <a:gd name="connsiteY0" fmla="*/ 2380 h 650081"/>
              <a:gd name="connsiteX1" fmla="*/ 0 w 600075"/>
              <a:gd name="connsiteY1" fmla="*/ 207168 h 650081"/>
              <a:gd name="connsiteX2" fmla="*/ 452438 w 600075"/>
              <a:gd name="connsiteY2" fmla="*/ 650081 h 650081"/>
              <a:gd name="connsiteX3" fmla="*/ 581025 w 600075"/>
              <a:gd name="connsiteY3" fmla="*/ 226218 h 650081"/>
              <a:gd name="connsiteX4" fmla="*/ 600075 w 600075"/>
              <a:gd name="connsiteY4" fmla="*/ 0 h 650081"/>
              <a:gd name="connsiteX5" fmla="*/ 280988 w 600075"/>
              <a:gd name="connsiteY5" fmla="*/ 2380 h 650081"/>
              <a:gd name="connsiteX0" fmla="*/ 280988 w 600075"/>
              <a:gd name="connsiteY0" fmla="*/ 2380 h 650081"/>
              <a:gd name="connsiteX1" fmla="*/ 0 w 600075"/>
              <a:gd name="connsiteY1" fmla="*/ 207168 h 650081"/>
              <a:gd name="connsiteX2" fmla="*/ 452438 w 600075"/>
              <a:gd name="connsiteY2" fmla="*/ 650081 h 650081"/>
              <a:gd name="connsiteX3" fmla="*/ 597694 w 600075"/>
              <a:gd name="connsiteY3" fmla="*/ 209550 h 650081"/>
              <a:gd name="connsiteX4" fmla="*/ 600075 w 600075"/>
              <a:gd name="connsiteY4" fmla="*/ 0 h 650081"/>
              <a:gd name="connsiteX5" fmla="*/ 280988 w 600075"/>
              <a:gd name="connsiteY5" fmla="*/ 2380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075" h="650081">
                <a:moveTo>
                  <a:pt x="280988" y="2380"/>
                </a:moveTo>
                <a:lnTo>
                  <a:pt x="0" y="207168"/>
                </a:lnTo>
                <a:lnTo>
                  <a:pt x="452438" y="650081"/>
                </a:lnTo>
                <a:lnTo>
                  <a:pt x="597694" y="209550"/>
                </a:lnTo>
                <a:cubicBezTo>
                  <a:pt x="598488" y="139700"/>
                  <a:pt x="599281" y="69850"/>
                  <a:pt x="600075" y="0"/>
                </a:cubicBezTo>
                <a:lnTo>
                  <a:pt x="280988" y="2380"/>
                </a:lnTo>
                <a:close/>
              </a:path>
            </a:pathLst>
          </a:custGeom>
          <a:solidFill>
            <a:schemeClr val="accent2"/>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7" name="任意多边形 46"/>
          <p:cNvSpPr/>
          <p:nvPr/>
        </p:nvSpPr>
        <p:spPr>
          <a:xfrm>
            <a:off x="11023601" y="228601"/>
            <a:ext cx="996951" cy="1301751"/>
          </a:xfrm>
          <a:custGeom>
            <a:avLst/>
            <a:gdLst>
              <a:gd name="connsiteX0" fmla="*/ 285750 w 747713"/>
              <a:gd name="connsiteY0" fmla="*/ 0 h 976313"/>
              <a:gd name="connsiteX1" fmla="*/ 0 w 747713"/>
              <a:gd name="connsiteY1" fmla="*/ 976313 h 976313"/>
              <a:gd name="connsiteX2" fmla="*/ 747713 w 747713"/>
              <a:gd name="connsiteY2" fmla="*/ 457200 h 976313"/>
              <a:gd name="connsiteX3" fmla="*/ 285750 w 747713"/>
              <a:gd name="connsiteY3" fmla="*/ 0 h 976313"/>
              <a:gd name="connsiteX0" fmla="*/ 290512 w 747713"/>
              <a:gd name="connsiteY0" fmla="*/ 0 h 976313"/>
              <a:gd name="connsiteX1" fmla="*/ 0 w 747713"/>
              <a:gd name="connsiteY1" fmla="*/ 976313 h 976313"/>
              <a:gd name="connsiteX2" fmla="*/ 747713 w 747713"/>
              <a:gd name="connsiteY2" fmla="*/ 457200 h 976313"/>
              <a:gd name="connsiteX3" fmla="*/ 290512 w 747713"/>
              <a:gd name="connsiteY3" fmla="*/ 0 h 976313"/>
            </a:gdLst>
            <a:ahLst/>
            <a:cxnLst>
              <a:cxn ang="0">
                <a:pos x="connsiteX0" y="connsiteY0"/>
              </a:cxn>
              <a:cxn ang="0">
                <a:pos x="connsiteX1" y="connsiteY1"/>
              </a:cxn>
              <a:cxn ang="0">
                <a:pos x="connsiteX2" y="connsiteY2"/>
              </a:cxn>
              <a:cxn ang="0">
                <a:pos x="connsiteX3" y="connsiteY3"/>
              </a:cxn>
            </a:cxnLst>
            <a:rect l="l" t="t" r="r" b="b"/>
            <a:pathLst>
              <a:path w="747713" h="976313">
                <a:moveTo>
                  <a:pt x="290512" y="0"/>
                </a:moveTo>
                <a:lnTo>
                  <a:pt x="0" y="976313"/>
                </a:lnTo>
                <a:lnTo>
                  <a:pt x="747713" y="457200"/>
                </a:lnTo>
                <a:lnTo>
                  <a:pt x="290512" y="0"/>
                </a:ln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8" name="任意多边形 47"/>
          <p:cNvSpPr/>
          <p:nvPr/>
        </p:nvSpPr>
        <p:spPr>
          <a:xfrm>
            <a:off x="10769600" y="-31751"/>
            <a:ext cx="650875" cy="476251"/>
          </a:xfrm>
          <a:custGeom>
            <a:avLst/>
            <a:gdLst>
              <a:gd name="connsiteX0" fmla="*/ 428625 w 476250"/>
              <a:gd name="connsiteY0" fmla="*/ 0 h 357188"/>
              <a:gd name="connsiteX1" fmla="*/ 476250 w 476250"/>
              <a:gd name="connsiteY1" fmla="*/ 190500 h 357188"/>
              <a:gd name="connsiteX2" fmla="*/ 0 w 476250"/>
              <a:gd name="connsiteY2" fmla="*/ 357188 h 357188"/>
              <a:gd name="connsiteX3" fmla="*/ 185738 w 476250"/>
              <a:gd name="connsiteY3" fmla="*/ 14288 h 357188"/>
              <a:gd name="connsiteX4" fmla="*/ 428625 w 476250"/>
              <a:gd name="connsiteY4" fmla="*/ 0 h 357188"/>
              <a:gd name="connsiteX0" fmla="*/ 428625 w 488156"/>
              <a:gd name="connsiteY0" fmla="*/ 0 h 357188"/>
              <a:gd name="connsiteX1" fmla="*/ 488156 w 488156"/>
              <a:gd name="connsiteY1" fmla="*/ 197644 h 357188"/>
              <a:gd name="connsiteX2" fmla="*/ 0 w 488156"/>
              <a:gd name="connsiteY2" fmla="*/ 357188 h 357188"/>
              <a:gd name="connsiteX3" fmla="*/ 185738 w 488156"/>
              <a:gd name="connsiteY3" fmla="*/ 14288 h 357188"/>
              <a:gd name="connsiteX4" fmla="*/ 428625 w 488156"/>
              <a:gd name="connsiteY4" fmla="*/ 0 h 357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56" h="357188">
                <a:moveTo>
                  <a:pt x="428625" y="0"/>
                </a:moveTo>
                <a:lnTo>
                  <a:pt x="488156" y="197644"/>
                </a:lnTo>
                <a:lnTo>
                  <a:pt x="0" y="357188"/>
                </a:lnTo>
                <a:lnTo>
                  <a:pt x="185738" y="14288"/>
                </a:lnTo>
                <a:lnTo>
                  <a:pt x="428625" y="0"/>
                </a:ln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9" name="任意多边形 48"/>
          <p:cNvSpPr/>
          <p:nvPr/>
        </p:nvSpPr>
        <p:spPr>
          <a:xfrm>
            <a:off x="10763251" y="225424"/>
            <a:ext cx="647700" cy="1298577"/>
          </a:xfrm>
          <a:custGeom>
            <a:avLst/>
            <a:gdLst>
              <a:gd name="connsiteX0" fmla="*/ 0 w 476250"/>
              <a:gd name="connsiteY0" fmla="*/ 152400 h 985838"/>
              <a:gd name="connsiteX1" fmla="*/ 195262 w 476250"/>
              <a:gd name="connsiteY1" fmla="*/ 985838 h 985838"/>
              <a:gd name="connsiteX2" fmla="*/ 476250 w 476250"/>
              <a:gd name="connsiteY2" fmla="*/ 0 h 985838"/>
              <a:gd name="connsiteX3" fmla="*/ 0 w 476250"/>
              <a:gd name="connsiteY3" fmla="*/ 152400 h 985838"/>
              <a:gd name="connsiteX0" fmla="*/ 0 w 476250"/>
              <a:gd name="connsiteY0" fmla="*/ 152400 h 971551"/>
              <a:gd name="connsiteX1" fmla="*/ 195262 w 476250"/>
              <a:gd name="connsiteY1" fmla="*/ 971551 h 971551"/>
              <a:gd name="connsiteX2" fmla="*/ 476250 w 476250"/>
              <a:gd name="connsiteY2" fmla="*/ 0 h 971551"/>
              <a:gd name="connsiteX3" fmla="*/ 0 w 476250"/>
              <a:gd name="connsiteY3" fmla="*/ 152400 h 971551"/>
              <a:gd name="connsiteX0" fmla="*/ 0 w 485775"/>
              <a:gd name="connsiteY0" fmla="*/ 154782 h 973933"/>
              <a:gd name="connsiteX1" fmla="*/ 195262 w 485775"/>
              <a:gd name="connsiteY1" fmla="*/ 973933 h 973933"/>
              <a:gd name="connsiteX2" fmla="*/ 485775 w 485775"/>
              <a:gd name="connsiteY2" fmla="*/ 0 h 973933"/>
              <a:gd name="connsiteX3" fmla="*/ 0 w 485775"/>
              <a:gd name="connsiteY3" fmla="*/ 154782 h 973933"/>
            </a:gdLst>
            <a:ahLst/>
            <a:cxnLst>
              <a:cxn ang="0">
                <a:pos x="connsiteX0" y="connsiteY0"/>
              </a:cxn>
              <a:cxn ang="0">
                <a:pos x="connsiteX1" y="connsiteY1"/>
              </a:cxn>
              <a:cxn ang="0">
                <a:pos x="connsiteX2" y="connsiteY2"/>
              </a:cxn>
              <a:cxn ang="0">
                <a:pos x="connsiteX3" y="connsiteY3"/>
              </a:cxn>
            </a:cxnLst>
            <a:rect l="l" t="t" r="r" b="b"/>
            <a:pathLst>
              <a:path w="485775" h="973933">
                <a:moveTo>
                  <a:pt x="0" y="154782"/>
                </a:moveTo>
                <a:lnTo>
                  <a:pt x="195262" y="973933"/>
                </a:lnTo>
                <a:lnTo>
                  <a:pt x="485775" y="0"/>
                </a:lnTo>
                <a:lnTo>
                  <a:pt x="0" y="154782"/>
                </a:lnTo>
                <a:close/>
              </a:path>
            </a:pathLst>
          </a:custGeom>
          <a:solidFill>
            <a:schemeClr val="accent2"/>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任意多边形 50"/>
          <p:cNvSpPr/>
          <p:nvPr/>
        </p:nvSpPr>
        <p:spPr>
          <a:xfrm>
            <a:off x="10306053" y="427567"/>
            <a:ext cx="723900" cy="1105959"/>
          </a:xfrm>
          <a:custGeom>
            <a:avLst/>
            <a:gdLst>
              <a:gd name="connsiteX0" fmla="*/ 0 w 523875"/>
              <a:gd name="connsiteY0" fmla="*/ 381000 h 576263"/>
              <a:gd name="connsiteX1" fmla="*/ 523875 w 523875"/>
              <a:gd name="connsiteY1" fmla="*/ 576263 h 576263"/>
              <a:gd name="connsiteX2" fmla="*/ 214313 w 523875"/>
              <a:gd name="connsiteY2" fmla="*/ 0 h 576263"/>
              <a:gd name="connsiteX3" fmla="*/ 0 w 523875"/>
              <a:gd name="connsiteY3" fmla="*/ 381000 h 576263"/>
              <a:gd name="connsiteX0" fmla="*/ 0 w 519112"/>
              <a:gd name="connsiteY0" fmla="*/ 347663 h 576263"/>
              <a:gd name="connsiteX1" fmla="*/ 519112 w 519112"/>
              <a:gd name="connsiteY1" fmla="*/ 576263 h 576263"/>
              <a:gd name="connsiteX2" fmla="*/ 209550 w 519112"/>
              <a:gd name="connsiteY2" fmla="*/ 0 h 576263"/>
              <a:gd name="connsiteX3" fmla="*/ 0 w 519112"/>
              <a:gd name="connsiteY3" fmla="*/ 347663 h 576263"/>
              <a:gd name="connsiteX0" fmla="*/ 0 w 542925"/>
              <a:gd name="connsiteY0" fmla="*/ 347663 h 576263"/>
              <a:gd name="connsiteX1" fmla="*/ 542925 w 542925"/>
              <a:gd name="connsiteY1" fmla="*/ 576263 h 576263"/>
              <a:gd name="connsiteX2" fmla="*/ 209550 w 542925"/>
              <a:gd name="connsiteY2" fmla="*/ 0 h 576263"/>
              <a:gd name="connsiteX3" fmla="*/ 0 w 542925"/>
              <a:gd name="connsiteY3" fmla="*/ 347663 h 576263"/>
              <a:gd name="connsiteX0" fmla="*/ 0 w 542925"/>
              <a:gd name="connsiteY0" fmla="*/ 608013 h 836613"/>
              <a:gd name="connsiteX1" fmla="*/ 542925 w 542925"/>
              <a:gd name="connsiteY1" fmla="*/ 836613 h 836613"/>
              <a:gd name="connsiteX2" fmla="*/ 346075 w 542925"/>
              <a:gd name="connsiteY2" fmla="*/ 0 h 836613"/>
              <a:gd name="connsiteX3" fmla="*/ 0 w 542925"/>
              <a:gd name="connsiteY3" fmla="*/ 608013 h 836613"/>
              <a:gd name="connsiteX0" fmla="*/ 0 w 542925"/>
              <a:gd name="connsiteY0" fmla="*/ 608013 h 829469"/>
              <a:gd name="connsiteX1" fmla="*/ 542925 w 542925"/>
              <a:gd name="connsiteY1" fmla="*/ 829469 h 829469"/>
              <a:gd name="connsiteX2" fmla="*/ 346075 w 542925"/>
              <a:gd name="connsiteY2" fmla="*/ 0 h 829469"/>
              <a:gd name="connsiteX3" fmla="*/ 0 w 542925"/>
              <a:gd name="connsiteY3" fmla="*/ 608013 h 829469"/>
            </a:gdLst>
            <a:ahLst/>
            <a:cxnLst>
              <a:cxn ang="0">
                <a:pos x="connsiteX0" y="connsiteY0"/>
              </a:cxn>
              <a:cxn ang="0">
                <a:pos x="connsiteX1" y="connsiteY1"/>
              </a:cxn>
              <a:cxn ang="0">
                <a:pos x="connsiteX2" y="connsiteY2"/>
              </a:cxn>
              <a:cxn ang="0">
                <a:pos x="connsiteX3" y="connsiteY3"/>
              </a:cxn>
            </a:cxnLst>
            <a:rect l="l" t="t" r="r" b="b"/>
            <a:pathLst>
              <a:path w="542925" h="829469">
                <a:moveTo>
                  <a:pt x="0" y="608013"/>
                </a:moveTo>
                <a:lnTo>
                  <a:pt x="542925" y="829469"/>
                </a:lnTo>
                <a:lnTo>
                  <a:pt x="346075" y="0"/>
                </a:lnTo>
                <a:lnTo>
                  <a:pt x="0" y="608013"/>
                </a:ln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2" name="任意多边形 51"/>
          <p:cNvSpPr/>
          <p:nvPr/>
        </p:nvSpPr>
        <p:spPr>
          <a:xfrm>
            <a:off x="10172701" y="1244601"/>
            <a:ext cx="854075" cy="869951"/>
          </a:xfrm>
          <a:custGeom>
            <a:avLst/>
            <a:gdLst>
              <a:gd name="connsiteX0" fmla="*/ 100013 w 619125"/>
              <a:gd name="connsiteY0" fmla="*/ 0 h 652463"/>
              <a:gd name="connsiteX1" fmla="*/ 0 w 619125"/>
              <a:gd name="connsiteY1" fmla="*/ 652463 h 652463"/>
              <a:gd name="connsiteX2" fmla="*/ 619125 w 619125"/>
              <a:gd name="connsiteY2" fmla="*/ 209550 h 652463"/>
              <a:gd name="connsiteX3" fmla="*/ 100013 w 619125"/>
              <a:gd name="connsiteY3" fmla="*/ 0 h 652463"/>
              <a:gd name="connsiteX0" fmla="*/ 100013 w 640556"/>
              <a:gd name="connsiteY0" fmla="*/ 0 h 652463"/>
              <a:gd name="connsiteX1" fmla="*/ 0 w 640556"/>
              <a:gd name="connsiteY1" fmla="*/ 652463 h 652463"/>
              <a:gd name="connsiteX2" fmla="*/ 640556 w 640556"/>
              <a:gd name="connsiteY2" fmla="*/ 209550 h 652463"/>
              <a:gd name="connsiteX3" fmla="*/ 100013 w 640556"/>
              <a:gd name="connsiteY3" fmla="*/ 0 h 652463"/>
            </a:gdLst>
            <a:ahLst/>
            <a:cxnLst>
              <a:cxn ang="0">
                <a:pos x="connsiteX0" y="connsiteY0"/>
              </a:cxn>
              <a:cxn ang="0">
                <a:pos x="connsiteX1" y="connsiteY1"/>
              </a:cxn>
              <a:cxn ang="0">
                <a:pos x="connsiteX2" y="connsiteY2"/>
              </a:cxn>
              <a:cxn ang="0">
                <a:pos x="connsiteX3" y="connsiteY3"/>
              </a:cxn>
            </a:cxnLst>
            <a:rect l="l" t="t" r="r" b="b"/>
            <a:pathLst>
              <a:path w="640556" h="652463">
                <a:moveTo>
                  <a:pt x="100013" y="0"/>
                </a:moveTo>
                <a:lnTo>
                  <a:pt x="0" y="652463"/>
                </a:lnTo>
                <a:lnTo>
                  <a:pt x="640556" y="209550"/>
                </a:lnTo>
                <a:lnTo>
                  <a:pt x="100013" y="0"/>
                </a:lnTo>
                <a:close/>
              </a:path>
            </a:pathLst>
          </a:custGeom>
          <a:solidFill>
            <a:schemeClr val="accent2"/>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3" name="任意多边形 52"/>
          <p:cNvSpPr/>
          <p:nvPr/>
        </p:nvSpPr>
        <p:spPr>
          <a:xfrm>
            <a:off x="9563100" y="1250951"/>
            <a:ext cx="736600" cy="1282700"/>
          </a:xfrm>
          <a:custGeom>
            <a:avLst/>
            <a:gdLst>
              <a:gd name="connsiteX0" fmla="*/ 552450 w 552450"/>
              <a:gd name="connsiteY0" fmla="*/ 0 h 962025"/>
              <a:gd name="connsiteX1" fmla="*/ 0 w 552450"/>
              <a:gd name="connsiteY1" fmla="*/ 962025 h 962025"/>
              <a:gd name="connsiteX2" fmla="*/ 452438 w 552450"/>
              <a:gd name="connsiteY2" fmla="*/ 647700 h 962025"/>
              <a:gd name="connsiteX3" fmla="*/ 552450 w 552450"/>
              <a:gd name="connsiteY3" fmla="*/ 0 h 962025"/>
            </a:gdLst>
            <a:ahLst/>
            <a:cxnLst>
              <a:cxn ang="0">
                <a:pos x="connsiteX0" y="connsiteY0"/>
              </a:cxn>
              <a:cxn ang="0">
                <a:pos x="connsiteX1" y="connsiteY1"/>
              </a:cxn>
              <a:cxn ang="0">
                <a:pos x="connsiteX2" y="connsiteY2"/>
              </a:cxn>
              <a:cxn ang="0">
                <a:pos x="connsiteX3" y="connsiteY3"/>
              </a:cxn>
            </a:cxnLst>
            <a:rect l="l" t="t" r="r" b="b"/>
            <a:pathLst>
              <a:path w="552450" h="962025">
                <a:moveTo>
                  <a:pt x="552450" y="0"/>
                </a:moveTo>
                <a:lnTo>
                  <a:pt x="0" y="962025"/>
                </a:lnTo>
                <a:lnTo>
                  <a:pt x="452438" y="647700"/>
                </a:lnTo>
                <a:lnTo>
                  <a:pt x="552450" y="0"/>
                </a:ln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 name="任意多边形 53"/>
          <p:cNvSpPr/>
          <p:nvPr/>
        </p:nvSpPr>
        <p:spPr>
          <a:xfrm>
            <a:off x="12009967" y="243416"/>
            <a:ext cx="187325" cy="581027"/>
          </a:xfrm>
          <a:custGeom>
            <a:avLst/>
            <a:gdLst>
              <a:gd name="connsiteX0" fmla="*/ 133350 w 133350"/>
              <a:gd name="connsiteY0" fmla="*/ 0 h 428625"/>
              <a:gd name="connsiteX1" fmla="*/ 133350 w 133350"/>
              <a:gd name="connsiteY1" fmla="*/ 349250 h 428625"/>
              <a:gd name="connsiteX2" fmla="*/ 0 w 133350"/>
              <a:gd name="connsiteY2" fmla="*/ 428625 h 428625"/>
              <a:gd name="connsiteX3" fmla="*/ 133350 w 133350"/>
              <a:gd name="connsiteY3" fmla="*/ 0 h 428625"/>
              <a:gd name="connsiteX0" fmla="*/ 133350 w 133350"/>
              <a:gd name="connsiteY0" fmla="*/ 0 h 426244"/>
              <a:gd name="connsiteX1" fmla="*/ 133350 w 133350"/>
              <a:gd name="connsiteY1" fmla="*/ 349250 h 426244"/>
              <a:gd name="connsiteX2" fmla="*/ 0 w 133350"/>
              <a:gd name="connsiteY2" fmla="*/ 426244 h 426244"/>
              <a:gd name="connsiteX3" fmla="*/ 133350 w 133350"/>
              <a:gd name="connsiteY3" fmla="*/ 0 h 426244"/>
              <a:gd name="connsiteX0" fmla="*/ 133350 w 133350"/>
              <a:gd name="connsiteY0" fmla="*/ 0 h 426244"/>
              <a:gd name="connsiteX1" fmla="*/ 133350 w 133350"/>
              <a:gd name="connsiteY1" fmla="*/ 349250 h 426244"/>
              <a:gd name="connsiteX2" fmla="*/ 0 w 133350"/>
              <a:gd name="connsiteY2" fmla="*/ 426244 h 426244"/>
              <a:gd name="connsiteX3" fmla="*/ 133350 w 133350"/>
              <a:gd name="connsiteY3" fmla="*/ 0 h 426244"/>
              <a:gd name="connsiteX0" fmla="*/ 133350 w 140494"/>
              <a:gd name="connsiteY0" fmla="*/ 0 h 426244"/>
              <a:gd name="connsiteX1" fmla="*/ 140494 w 140494"/>
              <a:gd name="connsiteY1" fmla="*/ 349250 h 426244"/>
              <a:gd name="connsiteX2" fmla="*/ 0 w 140494"/>
              <a:gd name="connsiteY2" fmla="*/ 426244 h 426244"/>
              <a:gd name="connsiteX3" fmla="*/ 133350 w 140494"/>
              <a:gd name="connsiteY3" fmla="*/ 0 h 426244"/>
              <a:gd name="connsiteX0" fmla="*/ 133350 w 140494"/>
              <a:gd name="connsiteY0" fmla="*/ 0 h 421482"/>
              <a:gd name="connsiteX1" fmla="*/ 140494 w 140494"/>
              <a:gd name="connsiteY1" fmla="*/ 349250 h 421482"/>
              <a:gd name="connsiteX2" fmla="*/ 0 w 140494"/>
              <a:gd name="connsiteY2" fmla="*/ 421482 h 421482"/>
              <a:gd name="connsiteX3" fmla="*/ 133350 w 140494"/>
              <a:gd name="connsiteY3" fmla="*/ 0 h 421482"/>
              <a:gd name="connsiteX0" fmla="*/ 140494 w 140494"/>
              <a:gd name="connsiteY0" fmla="*/ 0 h 435770"/>
              <a:gd name="connsiteX1" fmla="*/ 140494 w 140494"/>
              <a:gd name="connsiteY1" fmla="*/ 363538 h 435770"/>
              <a:gd name="connsiteX2" fmla="*/ 0 w 140494"/>
              <a:gd name="connsiteY2" fmla="*/ 435770 h 435770"/>
              <a:gd name="connsiteX3" fmla="*/ 140494 w 140494"/>
              <a:gd name="connsiteY3" fmla="*/ 0 h 435770"/>
            </a:gdLst>
            <a:ahLst/>
            <a:cxnLst>
              <a:cxn ang="0">
                <a:pos x="connsiteX0" y="connsiteY0"/>
              </a:cxn>
              <a:cxn ang="0">
                <a:pos x="connsiteX1" y="connsiteY1"/>
              </a:cxn>
              <a:cxn ang="0">
                <a:pos x="connsiteX2" y="connsiteY2"/>
              </a:cxn>
              <a:cxn ang="0">
                <a:pos x="connsiteX3" y="connsiteY3"/>
              </a:cxn>
            </a:cxnLst>
            <a:rect l="l" t="t" r="r" b="b"/>
            <a:pathLst>
              <a:path w="140494" h="435770">
                <a:moveTo>
                  <a:pt x="140494" y="0"/>
                </a:moveTo>
                <a:lnTo>
                  <a:pt x="140494" y="363538"/>
                </a:lnTo>
                <a:lnTo>
                  <a:pt x="0" y="435770"/>
                </a:lnTo>
                <a:cubicBezTo>
                  <a:pt x="44450" y="288927"/>
                  <a:pt x="96044" y="142081"/>
                  <a:pt x="140494" y="0"/>
                </a:cubicBez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5" name="任意多边形 54"/>
          <p:cNvSpPr/>
          <p:nvPr/>
        </p:nvSpPr>
        <p:spPr>
          <a:xfrm>
            <a:off x="11332633" y="-37042"/>
            <a:ext cx="444500" cy="277283"/>
          </a:xfrm>
          <a:custGeom>
            <a:avLst/>
            <a:gdLst>
              <a:gd name="connsiteX0" fmla="*/ 0 w 323850"/>
              <a:gd name="connsiteY0" fmla="*/ 0 h 193675"/>
              <a:gd name="connsiteX1" fmla="*/ 323850 w 323850"/>
              <a:gd name="connsiteY1" fmla="*/ 6350 h 193675"/>
              <a:gd name="connsiteX2" fmla="*/ 50800 w 323850"/>
              <a:gd name="connsiteY2" fmla="*/ 193675 h 193675"/>
              <a:gd name="connsiteX3" fmla="*/ 0 w 323850"/>
              <a:gd name="connsiteY3" fmla="*/ 0 h 193675"/>
              <a:gd name="connsiteX0" fmla="*/ 0 w 323850"/>
              <a:gd name="connsiteY0" fmla="*/ 0 h 205581"/>
              <a:gd name="connsiteX1" fmla="*/ 323850 w 323850"/>
              <a:gd name="connsiteY1" fmla="*/ 6350 h 205581"/>
              <a:gd name="connsiteX2" fmla="*/ 50800 w 323850"/>
              <a:gd name="connsiteY2" fmla="*/ 205581 h 205581"/>
              <a:gd name="connsiteX3" fmla="*/ 0 w 323850"/>
              <a:gd name="connsiteY3" fmla="*/ 0 h 205581"/>
              <a:gd name="connsiteX0" fmla="*/ 0 w 333375"/>
              <a:gd name="connsiteY0" fmla="*/ 0 h 207962"/>
              <a:gd name="connsiteX1" fmla="*/ 333375 w 333375"/>
              <a:gd name="connsiteY1" fmla="*/ 8731 h 207962"/>
              <a:gd name="connsiteX2" fmla="*/ 60325 w 333375"/>
              <a:gd name="connsiteY2" fmla="*/ 207962 h 207962"/>
              <a:gd name="connsiteX3" fmla="*/ 0 w 333375"/>
              <a:gd name="connsiteY3" fmla="*/ 0 h 207962"/>
            </a:gdLst>
            <a:ahLst/>
            <a:cxnLst>
              <a:cxn ang="0">
                <a:pos x="connsiteX0" y="connsiteY0"/>
              </a:cxn>
              <a:cxn ang="0">
                <a:pos x="connsiteX1" y="connsiteY1"/>
              </a:cxn>
              <a:cxn ang="0">
                <a:pos x="connsiteX2" y="connsiteY2"/>
              </a:cxn>
              <a:cxn ang="0">
                <a:pos x="connsiteX3" y="connsiteY3"/>
              </a:cxn>
            </a:cxnLst>
            <a:rect l="l" t="t" r="r" b="b"/>
            <a:pathLst>
              <a:path w="333375" h="207962">
                <a:moveTo>
                  <a:pt x="0" y="0"/>
                </a:moveTo>
                <a:lnTo>
                  <a:pt x="333375" y="8731"/>
                </a:lnTo>
                <a:lnTo>
                  <a:pt x="60325" y="207962"/>
                </a:lnTo>
                <a:lnTo>
                  <a:pt x="0" y="0"/>
                </a:lnTo>
                <a:close/>
              </a:path>
            </a:pathLst>
          </a:custGeom>
          <a:solidFill>
            <a:schemeClr val="accent2">
              <a:lumMod val="75000"/>
            </a:schemeClr>
          </a:solid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6" name="任意多边形 55"/>
          <p:cNvSpPr/>
          <p:nvPr/>
        </p:nvSpPr>
        <p:spPr>
          <a:xfrm>
            <a:off x="8966200" y="-57151"/>
            <a:ext cx="1828800" cy="3086101"/>
          </a:xfrm>
          <a:custGeom>
            <a:avLst/>
            <a:gdLst>
              <a:gd name="connsiteX0" fmla="*/ 0 w 1371600"/>
              <a:gd name="connsiteY0" fmla="*/ 2314576 h 2314576"/>
              <a:gd name="connsiteX1" fmla="*/ 1371600 w 1371600"/>
              <a:gd name="connsiteY1" fmla="*/ 0 h 2314576"/>
              <a:gd name="connsiteX2" fmla="*/ 1371600 w 1371600"/>
              <a:gd name="connsiteY2" fmla="*/ 0 h 2314576"/>
            </a:gdLst>
            <a:ahLst/>
            <a:cxnLst>
              <a:cxn ang="0">
                <a:pos x="connsiteX0" y="connsiteY0"/>
              </a:cxn>
              <a:cxn ang="0">
                <a:pos x="connsiteX1" y="connsiteY1"/>
              </a:cxn>
              <a:cxn ang="0">
                <a:pos x="connsiteX2" y="connsiteY2"/>
              </a:cxn>
            </a:cxnLst>
            <a:rect l="l" t="t" r="r" b="b"/>
            <a:pathLst>
              <a:path w="1371600" h="2314576">
                <a:moveTo>
                  <a:pt x="0" y="2314576"/>
                </a:moveTo>
                <a:lnTo>
                  <a:pt x="1371600" y="0"/>
                </a:lnTo>
                <a:lnTo>
                  <a:pt x="1371600" y="0"/>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7" name="任意多边形 56"/>
          <p:cNvSpPr/>
          <p:nvPr/>
        </p:nvSpPr>
        <p:spPr>
          <a:xfrm>
            <a:off x="8953502" y="855131"/>
            <a:ext cx="3255433" cy="2186519"/>
          </a:xfrm>
          <a:custGeom>
            <a:avLst/>
            <a:gdLst>
              <a:gd name="connsiteX0" fmla="*/ 0 w 1371600"/>
              <a:gd name="connsiteY0" fmla="*/ 2314576 h 2314576"/>
              <a:gd name="connsiteX1" fmla="*/ 1371600 w 1371600"/>
              <a:gd name="connsiteY1" fmla="*/ 0 h 2314576"/>
              <a:gd name="connsiteX2" fmla="*/ 1371600 w 1371600"/>
              <a:gd name="connsiteY2" fmla="*/ 0 h 2314576"/>
              <a:gd name="connsiteX0" fmla="*/ 0 w 2424112"/>
              <a:gd name="connsiteY0" fmla="*/ 1604964 h 1604964"/>
              <a:gd name="connsiteX1" fmla="*/ 2424112 w 2424112"/>
              <a:gd name="connsiteY1" fmla="*/ 0 h 1604964"/>
              <a:gd name="connsiteX2" fmla="*/ 2424112 w 2424112"/>
              <a:gd name="connsiteY2" fmla="*/ 0 h 1604964"/>
              <a:gd name="connsiteX0" fmla="*/ 0 w 2424112"/>
              <a:gd name="connsiteY0" fmla="*/ 1604964 h 1604964"/>
              <a:gd name="connsiteX1" fmla="*/ 2424112 w 2424112"/>
              <a:gd name="connsiteY1" fmla="*/ 0 h 1604964"/>
              <a:gd name="connsiteX0" fmla="*/ 0 w 2419350"/>
              <a:gd name="connsiteY0" fmla="*/ 1633539 h 1633539"/>
              <a:gd name="connsiteX1" fmla="*/ 2419350 w 2419350"/>
              <a:gd name="connsiteY1" fmla="*/ 0 h 1633539"/>
              <a:gd name="connsiteX0" fmla="*/ 0 w 2441575"/>
              <a:gd name="connsiteY0" fmla="*/ 1639889 h 1639889"/>
              <a:gd name="connsiteX1" fmla="*/ 2441575 w 2441575"/>
              <a:gd name="connsiteY1" fmla="*/ 0 h 1639889"/>
            </a:gdLst>
            <a:ahLst/>
            <a:cxnLst>
              <a:cxn ang="0">
                <a:pos x="connsiteX0" y="connsiteY0"/>
              </a:cxn>
              <a:cxn ang="0">
                <a:pos x="connsiteX1" y="connsiteY1"/>
              </a:cxn>
            </a:cxnLst>
            <a:rect l="l" t="t" r="r" b="b"/>
            <a:pathLst>
              <a:path w="2441575" h="1639889">
                <a:moveTo>
                  <a:pt x="0" y="1639889"/>
                </a:moveTo>
                <a:lnTo>
                  <a:pt x="2441575" y="0"/>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8" name="任意多边形 57"/>
          <p:cNvSpPr/>
          <p:nvPr/>
        </p:nvSpPr>
        <p:spPr>
          <a:xfrm>
            <a:off x="9772651" y="1651001"/>
            <a:ext cx="368300" cy="590551"/>
          </a:xfrm>
          <a:custGeom>
            <a:avLst/>
            <a:gdLst>
              <a:gd name="connsiteX0" fmla="*/ 0 w 276225"/>
              <a:gd name="connsiteY0" fmla="*/ 0 h 442913"/>
              <a:gd name="connsiteX1" fmla="*/ 276225 w 276225"/>
              <a:gd name="connsiteY1" fmla="*/ 442913 h 442913"/>
            </a:gdLst>
            <a:ahLst/>
            <a:cxnLst>
              <a:cxn ang="0">
                <a:pos x="connsiteX0" y="connsiteY0"/>
              </a:cxn>
              <a:cxn ang="0">
                <a:pos x="connsiteX1" y="connsiteY1"/>
              </a:cxn>
            </a:cxnLst>
            <a:rect l="l" t="t" r="r" b="b"/>
            <a:pathLst>
              <a:path w="276225" h="442913">
                <a:moveTo>
                  <a:pt x="0" y="0"/>
                </a:moveTo>
                <a:lnTo>
                  <a:pt x="276225" y="442913"/>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9" name="任意多边形 58"/>
          <p:cNvSpPr/>
          <p:nvPr/>
        </p:nvSpPr>
        <p:spPr>
          <a:xfrm>
            <a:off x="10147301" y="615953"/>
            <a:ext cx="247649" cy="1622424"/>
          </a:xfrm>
          <a:custGeom>
            <a:avLst/>
            <a:gdLst>
              <a:gd name="connsiteX0" fmla="*/ 228600 w 228600"/>
              <a:gd name="connsiteY0" fmla="*/ 0 h 1300163"/>
              <a:gd name="connsiteX1" fmla="*/ 0 w 228600"/>
              <a:gd name="connsiteY1" fmla="*/ 1300163 h 1300163"/>
              <a:gd name="connsiteX0" fmla="*/ 200025 w 200025"/>
              <a:gd name="connsiteY0" fmla="*/ 0 h 1276350"/>
              <a:gd name="connsiteX1" fmla="*/ 0 w 200025"/>
              <a:gd name="connsiteY1" fmla="*/ 1276350 h 1276350"/>
              <a:gd name="connsiteX0" fmla="*/ 195262 w 195262"/>
              <a:gd name="connsiteY0" fmla="*/ 0 h 1266825"/>
              <a:gd name="connsiteX1" fmla="*/ 0 w 195262"/>
              <a:gd name="connsiteY1" fmla="*/ 1266825 h 1266825"/>
              <a:gd name="connsiteX0" fmla="*/ 185737 w 185737"/>
              <a:gd name="connsiteY0" fmla="*/ 0 h 1216818"/>
              <a:gd name="connsiteX1" fmla="*/ 0 w 185737"/>
              <a:gd name="connsiteY1" fmla="*/ 1216818 h 1216818"/>
            </a:gdLst>
            <a:ahLst/>
            <a:cxnLst>
              <a:cxn ang="0">
                <a:pos x="connsiteX0" y="connsiteY0"/>
              </a:cxn>
              <a:cxn ang="0">
                <a:pos x="connsiteX1" y="connsiteY1"/>
              </a:cxn>
            </a:cxnLst>
            <a:rect l="l" t="t" r="r" b="b"/>
            <a:pathLst>
              <a:path w="185737" h="1216818">
                <a:moveTo>
                  <a:pt x="185737" y="0"/>
                </a:moveTo>
                <a:lnTo>
                  <a:pt x="0" y="1216818"/>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0" name="任意多边形 59"/>
          <p:cNvSpPr/>
          <p:nvPr/>
        </p:nvSpPr>
        <p:spPr>
          <a:xfrm>
            <a:off x="10391774" y="625474"/>
            <a:ext cx="679449" cy="974727"/>
          </a:xfrm>
          <a:custGeom>
            <a:avLst/>
            <a:gdLst>
              <a:gd name="connsiteX0" fmla="*/ 0 w 476250"/>
              <a:gd name="connsiteY0" fmla="*/ 0 h 814388"/>
              <a:gd name="connsiteX1" fmla="*/ 476250 w 476250"/>
              <a:gd name="connsiteY1" fmla="*/ 814388 h 814388"/>
              <a:gd name="connsiteX2" fmla="*/ 476250 w 476250"/>
              <a:gd name="connsiteY2" fmla="*/ 814388 h 814388"/>
              <a:gd name="connsiteX0" fmla="*/ 0 w 528637"/>
              <a:gd name="connsiteY0" fmla="*/ 0 h 733426"/>
              <a:gd name="connsiteX1" fmla="*/ 528637 w 528637"/>
              <a:gd name="connsiteY1" fmla="*/ 733426 h 733426"/>
              <a:gd name="connsiteX2" fmla="*/ 528637 w 528637"/>
              <a:gd name="connsiteY2" fmla="*/ 733426 h 733426"/>
              <a:gd name="connsiteX0" fmla="*/ 0 w 521494"/>
              <a:gd name="connsiteY0" fmla="*/ 0 h 731045"/>
              <a:gd name="connsiteX1" fmla="*/ 521494 w 521494"/>
              <a:gd name="connsiteY1" fmla="*/ 731045 h 731045"/>
              <a:gd name="connsiteX2" fmla="*/ 521494 w 521494"/>
              <a:gd name="connsiteY2" fmla="*/ 731045 h 731045"/>
              <a:gd name="connsiteX0" fmla="*/ 0 w 521494"/>
              <a:gd name="connsiteY0" fmla="*/ 0 h 731045"/>
              <a:gd name="connsiteX1" fmla="*/ 521494 w 521494"/>
              <a:gd name="connsiteY1" fmla="*/ 731045 h 731045"/>
              <a:gd name="connsiteX0" fmla="*/ 0 w 509587"/>
              <a:gd name="connsiteY0" fmla="*/ 0 h 731045"/>
              <a:gd name="connsiteX1" fmla="*/ 509587 w 509587"/>
              <a:gd name="connsiteY1" fmla="*/ 731045 h 731045"/>
            </a:gdLst>
            <a:ahLst/>
            <a:cxnLst>
              <a:cxn ang="0">
                <a:pos x="connsiteX0" y="connsiteY0"/>
              </a:cxn>
              <a:cxn ang="0">
                <a:pos x="connsiteX1" y="connsiteY1"/>
              </a:cxn>
            </a:cxnLst>
            <a:rect l="l" t="t" r="r" b="b"/>
            <a:pathLst>
              <a:path w="509587" h="731045">
                <a:moveTo>
                  <a:pt x="0" y="0"/>
                </a:moveTo>
                <a:lnTo>
                  <a:pt x="509587" y="731045"/>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1" name="任意多边形 60"/>
          <p:cNvSpPr/>
          <p:nvPr/>
        </p:nvSpPr>
        <p:spPr>
          <a:xfrm>
            <a:off x="10399183" y="627593"/>
            <a:ext cx="1792819" cy="229657"/>
          </a:xfrm>
          <a:custGeom>
            <a:avLst/>
            <a:gdLst>
              <a:gd name="connsiteX0" fmla="*/ 0 w 1225550"/>
              <a:gd name="connsiteY0" fmla="*/ 0 h 298450"/>
              <a:gd name="connsiteX1" fmla="*/ 1225550 w 1225550"/>
              <a:gd name="connsiteY1" fmla="*/ 298450 h 298450"/>
              <a:gd name="connsiteX2" fmla="*/ 1225550 w 1225550"/>
              <a:gd name="connsiteY2" fmla="*/ 298450 h 298450"/>
              <a:gd name="connsiteX0" fmla="*/ 0 w 1316331"/>
              <a:gd name="connsiteY0" fmla="*/ 0 h 323189"/>
              <a:gd name="connsiteX1" fmla="*/ 1225550 w 1316331"/>
              <a:gd name="connsiteY1" fmla="*/ 298450 h 323189"/>
              <a:gd name="connsiteX2" fmla="*/ 1225550 w 1316331"/>
              <a:gd name="connsiteY2" fmla="*/ 307975 h 323189"/>
              <a:gd name="connsiteX0" fmla="*/ 0 w 1225550"/>
              <a:gd name="connsiteY0" fmla="*/ 0 h 298450"/>
              <a:gd name="connsiteX1" fmla="*/ 1225550 w 1225550"/>
              <a:gd name="connsiteY1" fmla="*/ 298450 h 298450"/>
              <a:gd name="connsiteX0" fmla="*/ 0 w 1211263"/>
              <a:gd name="connsiteY0" fmla="*/ 0 h 317500"/>
              <a:gd name="connsiteX1" fmla="*/ 1211263 w 1211263"/>
              <a:gd name="connsiteY1" fmla="*/ 317500 h 317500"/>
              <a:gd name="connsiteX0" fmla="*/ 0 w 1263651"/>
              <a:gd name="connsiteY0" fmla="*/ 0 h 236537"/>
              <a:gd name="connsiteX1" fmla="*/ 1263651 w 1263651"/>
              <a:gd name="connsiteY1" fmla="*/ 236537 h 236537"/>
              <a:gd name="connsiteX0" fmla="*/ 0 w 1254126"/>
              <a:gd name="connsiteY0" fmla="*/ 0 h 234156"/>
              <a:gd name="connsiteX1" fmla="*/ 1254126 w 1254126"/>
              <a:gd name="connsiteY1" fmla="*/ 234156 h 234156"/>
              <a:gd name="connsiteX0" fmla="*/ 0 w 1332708"/>
              <a:gd name="connsiteY0" fmla="*/ 0 h 172243"/>
              <a:gd name="connsiteX1" fmla="*/ 1332708 w 1332708"/>
              <a:gd name="connsiteY1" fmla="*/ 172243 h 172243"/>
              <a:gd name="connsiteX0" fmla="*/ 0 w 1344614"/>
              <a:gd name="connsiteY0" fmla="*/ 0 h 172243"/>
              <a:gd name="connsiteX1" fmla="*/ 1344614 w 1344614"/>
              <a:gd name="connsiteY1" fmla="*/ 172243 h 172243"/>
            </a:gdLst>
            <a:ahLst/>
            <a:cxnLst>
              <a:cxn ang="0">
                <a:pos x="connsiteX0" y="connsiteY0"/>
              </a:cxn>
              <a:cxn ang="0">
                <a:pos x="connsiteX1" y="connsiteY1"/>
              </a:cxn>
            </a:cxnLst>
            <a:rect l="l" t="t" r="r" b="b"/>
            <a:pathLst>
              <a:path w="1344614" h="172243">
                <a:moveTo>
                  <a:pt x="0" y="0"/>
                </a:moveTo>
                <a:lnTo>
                  <a:pt x="1344614" y="172243"/>
                </a:lnTo>
              </a:path>
            </a:pathLst>
          </a:cu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椭圆 61"/>
          <p:cNvSpPr/>
          <p:nvPr/>
        </p:nvSpPr>
        <p:spPr>
          <a:xfrm>
            <a:off x="8940803" y="2999031"/>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10113559" y="2199642"/>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4" name="椭圆 63"/>
          <p:cNvSpPr/>
          <p:nvPr/>
        </p:nvSpPr>
        <p:spPr>
          <a:xfrm>
            <a:off x="11047094" y="1569721"/>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5" name="椭圆 64"/>
          <p:cNvSpPr/>
          <p:nvPr/>
        </p:nvSpPr>
        <p:spPr>
          <a:xfrm>
            <a:off x="10365527" y="598383"/>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6" name="椭圆 65"/>
          <p:cNvSpPr/>
          <p:nvPr/>
        </p:nvSpPr>
        <p:spPr>
          <a:xfrm>
            <a:off x="9752333" y="1630679"/>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7" name="椭圆 66"/>
          <p:cNvSpPr/>
          <p:nvPr/>
        </p:nvSpPr>
        <p:spPr>
          <a:xfrm>
            <a:off x="11989011" y="797141"/>
            <a:ext cx="60959" cy="609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8" name="圆角矩形 67"/>
          <p:cNvSpPr/>
          <p:nvPr/>
        </p:nvSpPr>
        <p:spPr>
          <a:xfrm rot="19200598">
            <a:off x="10761873" y="958154"/>
            <a:ext cx="3790951" cy="6095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9" name="椭圆 68"/>
          <p:cNvSpPr/>
          <p:nvPr/>
        </p:nvSpPr>
        <p:spPr>
          <a:xfrm>
            <a:off x="2825172" y="4756412"/>
            <a:ext cx="125920" cy="1259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0" name="椭圆 69"/>
          <p:cNvSpPr/>
          <p:nvPr/>
        </p:nvSpPr>
        <p:spPr>
          <a:xfrm>
            <a:off x="7914129" y="4617674"/>
            <a:ext cx="107951" cy="10795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 name="矩形 70"/>
          <p:cNvSpPr/>
          <p:nvPr/>
        </p:nvSpPr>
        <p:spPr>
          <a:xfrm rot="2700000">
            <a:off x="546485" y="1000674"/>
            <a:ext cx="149052" cy="1490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 name="矩形 71"/>
          <p:cNvSpPr/>
          <p:nvPr/>
        </p:nvSpPr>
        <p:spPr>
          <a:xfrm rot="2700000">
            <a:off x="742334" y="3846835"/>
            <a:ext cx="116421" cy="116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 name="矩形 72"/>
          <p:cNvSpPr/>
          <p:nvPr/>
        </p:nvSpPr>
        <p:spPr>
          <a:xfrm rot="2700000">
            <a:off x="10510333" y="4678113"/>
            <a:ext cx="174185" cy="174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4" name="矩形 73"/>
          <p:cNvSpPr/>
          <p:nvPr/>
        </p:nvSpPr>
        <p:spPr>
          <a:xfrm rot="2700000">
            <a:off x="7922400" y="6324584"/>
            <a:ext cx="174185" cy="174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5" name="椭圆 74"/>
          <p:cNvSpPr/>
          <p:nvPr/>
        </p:nvSpPr>
        <p:spPr>
          <a:xfrm>
            <a:off x="1884821" y="1506760"/>
            <a:ext cx="125920" cy="1259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6" name="矩形 75"/>
          <p:cNvSpPr/>
          <p:nvPr/>
        </p:nvSpPr>
        <p:spPr>
          <a:xfrm rot="2700000">
            <a:off x="11283241" y="2681410"/>
            <a:ext cx="174185" cy="174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7" name="矩形 76"/>
          <p:cNvSpPr/>
          <p:nvPr/>
        </p:nvSpPr>
        <p:spPr>
          <a:xfrm rot="2700000">
            <a:off x="8830828" y="546977"/>
            <a:ext cx="174185" cy="174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0" name="TextBox 164"/>
          <p:cNvSpPr txBox="1">
            <a:spLocks noChangeArrowheads="1"/>
          </p:cNvSpPr>
          <p:nvPr/>
        </p:nvSpPr>
        <p:spPr bwMode="auto">
          <a:xfrm>
            <a:off x="3799781" y="2643415"/>
            <a:ext cx="7046020" cy="1569660"/>
          </a:xfrm>
          <a:prstGeom prst="rect">
            <a:avLst/>
          </a:prstGeom>
          <a:noFill/>
        </p:spPr>
        <p:txBody>
          <a:bodyPr vert="horz" wrap="square">
            <a:spAutoFit/>
            <a:scene3d>
              <a:camera prst="orthographicFront"/>
              <a:lightRig rig="threePt" dir="t"/>
            </a:scene3d>
            <a:sp3d contourW="12700"/>
          </a:bodyPr>
          <a:lstStyle>
            <a:defPPr>
              <a:defRPr lang="zh-CN"/>
            </a:defPPr>
            <a:lvl1pPr algn="ctr" fontAlgn="auto">
              <a:spcBef>
                <a:spcPts val="0"/>
              </a:spcBef>
              <a:spcAft>
                <a:spcPts val="0"/>
              </a:spcAft>
              <a:defRPr sz="4800" b="0">
                <a:solidFill>
                  <a:srgbClr val="FD3131"/>
                </a:solidFill>
                <a:effectLst/>
                <a:latin typeface="Nexa Bold" panose="02000000000000000000" pitchFamily="50" charset="0"/>
                <a:ea typeface="汉仪大宋简" panose="02010609000101010101" pitchFamily="49" charset="-122"/>
              </a:defRPr>
            </a:lvl1pPr>
          </a:lstStyle>
          <a:p>
            <a:pPr lvl="0" algn="l" defTabSz="1219170"/>
            <a:r>
              <a:rPr lang="zh-CN" altLang="en-US" dirty="0">
                <a:solidFill>
                  <a:prstClr val="white"/>
                </a:solidFill>
                <a:latin typeface="时尚中黑简体" panose="01010104010101010101" pitchFamily="2" charset="-122"/>
                <a:ea typeface="时尚中黑简体" panose="01010104010101010101" pitchFamily="2" charset="-122"/>
              </a:rPr>
              <a:t>编译器及其相关组件的使用</a:t>
            </a:r>
          </a:p>
        </p:txBody>
      </p:sp>
      <p:sp>
        <p:nvSpPr>
          <p:cNvPr id="151" name="TextBox 164"/>
          <p:cNvSpPr txBox="1">
            <a:spLocks noChangeArrowheads="1"/>
          </p:cNvSpPr>
          <p:nvPr/>
        </p:nvSpPr>
        <p:spPr bwMode="auto">
          <a:xfrm>
            <a:off x="2397954" y="2393604"/>
            <a:ext cx="1681232" cy="1569660"/>
          </a:xfrm>
          <a:prstGeom prst="rect">
            <a:avLst/>
          </a:prstGeom>
          <a:noFill/>
        </p:spPr>
        <p:txBody>
          <a:bodyPr vert="horz" wrap="square">
            <a:spAutoFit/>
            <a:scene3d>
              <a:camera prst="orthographicFront"/>
              <a:lightRig rig="threePt" dir="t"/>
            </a:scene3d>
            <a:sp3d contourW="12700"/>
          </a:bodyPr>
          <a:lstStyle>
            <a:defPPr>
              <a:defRPr lang="zh-CN"/>
            </a:defPPr>
            <a:lvl1pPr algn="ctr" fontAlgn="auto">
              <a:spcBef>
                <a:spcPts val="0"/>
              </a:spcBef>
              <a:spcAft>
                <a:spcPts val="0"/>
              </a:spcAft>
              <a:defRPr sz="4800" b="0">
                <a:solidFill>
                  <a:srgbClr val="FD3131"/>
                </a:solidFill>
                <a:effectLst/>
                <a:latin typeface="Nexa Bold" panose="02000000000000000000" pitchFamily="50" charset="0"/>
                <a:ea typeface="汉仪大宋简" panose="02010609000101010101" pitchFamily="49" charset="-122"/>
              </a:defRPr>
            </a:lvl1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rgbClr val="45BEE3"/>
                </a:solidFill>
                <a:effectLst/>
                <a:uLnTx/>
                <a:uFillTx/>
                <a:latin typeface="Agency FB" panose="020B0503020202020204" pitchFamily="34" charset="0"/>
                <a:ea typeface="方正兰亭刊黑_GBK" panose="02000000000000000000" pitchFamily="2" charset="-122"/>
                <a:cs typeface="+mn-cs"/>
              </a:rPr>
              <a:t>02</a:t>
            </a:r>
            <a:endParaRPr kumimoji="0" lang="zh-CN" altLang="en-US" sz="7200" b="1" i="0" u="none" strike="noStrike" kern="1200" cap="none" spc="0" normalizeH="0" baseline="0" noProof="0" dirty="0">
              <a:ln>
                <a:noFill/>
              </a:ln>
              <a:solidFill>
                <a:srgbClr val="45BEE3"/>
              </a:solidFill>
              <a:effectLst/>
              <a:uLnTx/>
              <a:uFillTx/>
              <a:latin typeface="Agency FB" panose="020B0503020202020204" pitchFamily="34" charset="0"/>
              <a:ea typeface="方正兰亭刊黑_GBK" panose="02000000000000000000" pitchFamily="2" charset="-122"/>
              <a:cs typeface="+mn-cs"/>
            </a:endParaRPr>
          </a:p>
        </p:txBody>
      </p:sp>
    </p:spTree>
    <p:extLst>
      <p:ext uri="{BB962C8B-B14F-4D97-AF65-F5344CB8AC3E}">
        <p14:creationId xmlns:p14="http://schemas.microsoft.com/office/powerpoint/2010/main" val="726648899"/>
      </p:ext>
    </p:extLst>
  </p:cSld>
  <p:clrMapOvr>
    <a:masterClrMapping/>
  </p:clrMapOv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53" presetClass="entr" presetSubtype="16" fill="hold" grpId="0" nodeType="withEffect">
                                      <p:stCondLst>
                                        <p:cond delay="55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grpId="0" nodeType="withEffect">
                                      <p:stCondLst>
                                        <p:cond delay="57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par>
                                    <p:cTn id="36" presetID="53" presetClass="entr" presetSubtype="16" fill="hold" grpId="0" nodeType="withEffect">
                                      <p:stCondLst>
                                        <p:cond delay="55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par>
                                    <p:cTn id="41" presetID="53" presetClass="entr" presetSubtype="16" fill="hold" grpId="0" nodeType="withEffect">
                                      <p:stCondLst>
                                        <p:cond delay="57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par>
                                    <p:cTn id="46" presetID="53" presetClass="entr" presetSubtype="16" fill="hold" grpId="0" nodeType="withEffect">
                                      <p:stCondLst>
                                        <p:cond delay="55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grpId="0" nodeType="withEffect">
                                      <p:stCondLst>
                                        <p:cond delay="50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grpId="0" nodeType="withEffect">
                                      <p:stCondLst>
                                        <p:cond delay="55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580"/>
                                      </p:stCondLst>
                                      <p:childTnLst>
                                        <p:set>
                                          <p:cBhvr>
                                            <p:cTn id="62" dur="1" fill="hold">
                                              <p:stCondLst>
                                                <p:cond delay="0"/>
                                              </p:stCondLst>
                                            </p:cTn>
                                            <p:tgtEl>
                                              <p:spTgt spid="38"/>
                                            </p:tgtEl>
                                            <p:attrNameLst>
                                              <p:attrName>style.visibility</p:attrName>
                                            </p:attrNameLst>
                                          </p:cBhvr>
                                          <p:to>
                                            <p:strVal val="visible"/>
                                          </p:to>
                                        </p:set>
                                        <p:anim calcmode="lin" valueType="num">
                                          <p:cBhvr>
                                            <p:cTn id="63" dur="500" fill="hold"/>
                                            <p:tgtEl>
                                              <p:spTgt spid="38"/>
                                            </p:tgtEl>
                                            <p:attrNameLst>
                                              <p:attrName>ppt_w</p:attrName>
                                            </p:attrNameLst>
                                          </p:cBhvr>
                                          <p:tavLst>
                                            <p:tav tm="0">
                                              <p:val>
                                                <p:fltVal val="0"/>
                                              </p:val>
                                            </p:tav>
                                            <p:tav tm="100000">
                                              <p:val>
                                                <p:strVal val="#ppt_w"/>
                                              </p:val>
                                            </p:tav>
                                          </p:tavLst>
                                        </p:anim>
                                        <p:anim calcmode="lin" valueType="num">
                                          <p:cBhvr>
                                            <p:cTn id="64" dur="500" fill="hold"/>
                                            <p:tgtEl>
                                              <p:spTgt spid="38"/>
                                            </p:tgtEl>
                                            <p:attrNameLst>
                                              <p:attrName>ppt_h</p:attrName>
                                            </p:attrNameLst>
                                          </p:cBhvr>
                                          <p:tavLst>
                                            <p:tav tm="0">
                                              <p:val>
                                                <p:fltVal val="0"/>
                                              </p:val>
                                            </p:tav>
                                            <p:tav tm="100000">
                                              <p:val>
                                                <p:strVal val="#ppt_h"/>
                                              </p:val>
                                            </p:tav>
                                          </p:tavLst>
                                        </p:anim>
                                        <p:animEffect transition="in" filter="fade">
                                          <p:cBhvr>
                                            <p:cTn id="65" dur="500"/>
                                            <p:tgtEl>
                                              <p:spTgt spid="38"/>
                                            </p:tgtEl>
                                          </p:cBhvr>
                                        </p:animEffect>
                                      </p:childTnLst>
                                    </p:cTn>
                                  </p:par>
                                  <p:par>
                                    <p:cTn id="66" presetID="22" presetClass="entr" presetSubtype="4" fill="hold" grpId="0" nodeType="withEffect">
                                      <p:stCondLst>
                                        <p:cond delay="100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par>
                                    <p:cTn id="69" presetID="22" presetClass="entr" presetSubtype="8" fill="hold" grpId="0" nodeType="withEffect">
                                      <p:stCondLst>
                                        <p:cond delay="1000"/>
                                      </p:stCondLst>
                                      <p:childTnLst>
                                        <p:set>
                                          <p:cBhvr>
                                            <p:cTn id="70" dur="1" fill="hold">
                                              <p:stCondLst>
                                                <p:cond delay="0"/>
                                              </p:stCondLst>
                                            </p:cTn>
                                            <p:tgtEl>
                                              <p:spTgt spid="34"/>
                                            </p:tgtEl>
                                            <p:attrNameLst>
                                              <p:attrName>style.visibility</p:attrName>
                                            </p:attrNameLst>
                                          </p:cBhvr>
                                          <p:to>
                                            <p:strVal val="visible"/>
                                          </p:to>
                                        </p:set>
                                        <p:animEffect transition="in" filter="wipe(left)">
                                          <p:cBhvr>
                                            <p:cTn id="71" dur="500"/>
                                            <p:tgtEl>
                                              <p:spTgt spid="34"/>
                                            </p:tgtEl>
                                          </p:cBhvr>
                                        </p:animEffect>
                                      </p:childTnLst>
                                    </p:cTn>
                                  </p:par>
                                  <p:par>
                                    <p:cTn id="72" presetID="22" presetClass="entr" presetSubtype="4" fill="hold" grpId="0" nodeType="withEffect">
                                      <p:stCondLst>
                                        <p:cond delay="1000"/>
                                      </p:stCondLst>
                                      <p:childTnLst>
                                        <p:set>
                                          <p:cBhvr>
                                            <p:cTn id="73" dur="1" fill="hold">
                                              <p:stCondLst>
                                                <p:cond delay="0"/>
                                              </p:stCondLst>
                                            </p:cTn>
                                            <p:tgtEl>
                                              <p:spTgt spid="32"/>
                                            </p:tgtEl>
                                            <p:attrNameLst>
                                              <p:attrName>style.visibility</p:attrName>
                                            </p:attrNameLst>
                                          </p:cBhvr>
                                          <p:to>
                                            <p:strVal val="visible"/>
                                          </p:to>
                                        </p:set>
                                        <p:animEffect transition="in" filter="wipe(down)">
                                          <p:cBhvr>
                                            <p:cTn id="74" dur="500"/>
                                            <p:tgtEl>
                                              <p:spTgt spid="32"/>
                                            </p:tgtEl>
                                          </p:cBhvr>
                                        </p:animEffect>
                                      </p:childTnLst>
                                    </p:cTn>
                                  </p:par>
                                  <p:par>
                                    <p:cTn id="75" presetID="22" presetClass="entr" presetSubtype="8" fill="hold" grpId="0" nodeType="withEffect">
                                      <p:stCondLst>
                                        <p:cond delay="1000"/>
                                      </p:stCondLst>
                                      <p:childTnLst>
                                        <p:set>
                                          <p:cBhvr>
                                            <p:cTn id="76" dur="1" fill="hold">
                                              <p:stCondLst>
                                                <p:cond delay="0"/>
                                              </p:stCondLst>
                                            </p:cTn>
                                            <p:tgtEl>
                                              <p:spTgt spid="33"/>
                                            </p:tgtEl>
                                            <p:attrNameLst>
                                              <p:attrName>style.visibility</p:attrName>
                                            </p:attrNameLst>
                                          </p:cBhvr>
                                          <p:to>
                                            <p:strVal val="visible"/>
                                          </p:to>
                                        </p:set>
                                        <p:animEffect transition="in" filter="wipe(left)">
                                          <p:cBhvr>
                                            <p:cTn id="77" dur="500"/>
                                            <p:tgtEl>
                                              <p:spTgt spid="33"/>
                                            </p:tgtEl>
                                          </p:cBhvr>
                                        </p:animEffect>
                                      </p:childTnLst>
                                    </p:cTn>
                                  </p:par>
                                  <p:par>
                                    <p:cTn id="78" presetID="22" presetClass="entr" presetSubtype="2"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wipe(righ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fade">
                                          <p:cBhvr>
                                            <p:cTn id="83" dur="500"/>
                                            <p:tgtEl>
                                              <p:spTgt spid="46"/>
                                            </p:tgtEl>
                                          </p:cBhvr>
                                        </p:animEffect>
                                      </p:childTnLst>
                                    </p:cTn>
                                  </p:par>
                                  <p:par>
                                    <p:cTn id="84" presetID="10" presetClass="entr" presetSubtype="0" fill="hold" grpId="0" nodeType="withEffect">
                                      <p:stCondLst>
                                        <p:cond delay="100"/>
                                      </p:stCondLst>
                                      <p:childTnLst>
                                        <p:set>
                                          <p:cBhvr>
                                            <p:cTn id="85" dur="1" fill="hold">
                                              <p:stCondLst>
                                                <p:cond delay="0"/>
                                              </p:stCondLst>
                                            </p:cTn>
                                            <p:tgtEl>
                                              <p:spTgt spid="55"/>
                                            </p:tgtEl>
                                            <p:attrNameLst>
                                              <p:attrName>style.visibility</p:attrName>
                                            </p:attrNameLst>
                                          </p:cBhvr>
                                          <p:to>
                                            <p:strVal val="visible"/>
                                          </p:to>
                                        </p:set>
                                        <p:animEffect transition="in" filter="fade">
                                          <p:cBhvr>
                                            <p:cTn id="86" dur="500"/>
                                            <p:tgtEl>
                                              <p:spTgt spid="55"/>
                                            </p:tgtEl>
                                          </p:cBhvr>
                                        </p:animEffect>
                                      </p:childTnLst>
                                    </p:cTn>
                                  </p:par>
                                  <p:par>
                                    <p:cTn id="87" presetID="10" presetClass="entr" presetSubtype="0" fill="hold" grpId="0" nodeType="withEffect">
                                      <p:stCondLst>
                                        <p:cond delay="15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par>
                                    <p:cTn id="90" presetID="10" presetClass="entr" presetSubtype="0" fill="hold" grpId="0" nodeType="withEffect">
                                      <p:stCondLst>
                                        <p:cond delay="10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500"/>
                                            <p:tgtEl>
                                              <p:spTgt spid="49"/>
                                            </p:tgtEl>
                                          </p:cBhvr>
                                        </p:animEffect>
                                      </p:childTnLst>
                                    </p:cTn>
                                  </p:par>
                                  <p:par>
                                    <p:cTn id="93" presetID="10" presetClass="entr" presetSubtype="0" fill="hold" grpId="0" nodeType="withEffect">
                                      <p:stCondLst>
                                        <p:cond delay="150"/>
                                      </p:stCondLst>
                                      <p:childTnLst>
                                        <p:set>
                                          <p:cBhvr>
                                            <p:cTn id="94" dur="1" fill="hold">
                                              <p:stCondLst>
                                                <p:cond delay="0"/>
                                              </p:stCondLst>
                                            </p:cTn>
                                            <p:tgtEl>
                                              <p:spTgt spid="51"/>
                                            </p:tgtEl>
                                            <p:attrNameLst>
                                              <p:attrName>style.visibility</p:attrName>
                                            </p:attrNameLst>
                                          </p:cBhvr>
                                          <p:to>
                                            <p:strVal val="visible"/>
                                          </p:to>
                                        </p:set>
                                        <p:animEffect transition="in" filter="fade">
                                          <p:cBhvr>
                                            <p:cTn id="95" dur="500"/>
                                            <p:tgtEl>
                                              <p:spTgt spid="51"/>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47"/>
                                            </p:tgtEl>
                                            <p:attrNameLst>
                                              <p:attrName>style.visibility</p:attrName>
                                            </p:attrNameLst>
                                          </p:cBhvr>
                                          <p:to>
                                            <p:strVal val="visible"/>
                                          </p:to>
                                        </p:set>
                                        <p:animEffect transition="in" filter="fade">
                                          <p:cBhvr>
                                            <p:cTn id="98" dur="500"/>
                                            <p:tgtEl>
                                              <p:spTgt spid="47"/>
                                            </p:tgtEl>
                                          </p:cBhvr>
                                        </p:animEffect>
                                      </p:childTnLst>
                                    </p:cTn>
                                  </p:par>
                                  <p:par>
                                    <p:cTn id="99" presetID="10" presetClass="entr" presetSubtype="0" fill="hold" grpId="0" nodeType="withEffect">
                                      <p:stCondLst>
                                        <p:cond delay="150"/>
                                      </p:stCondLst>
                                      <p:childTnLst>
                                        <p:set>
                                          <p:cBhvr>
                                            <p:cTn id="100" dur="1" fill="hold">
                                              <p:stCondLst>
                                                <p:cond delay="0"/>
                                              </p:stCondLst>
                                            </p:cTn>
                                            <p:tgtEl>
                                              <p:spTgt spid="52"/>
                                            </p:tgtEl>
                                            <p:attrNameLst>
                                              <p:attrName>style.visibility</p:attrName>
                                            </p:attrNameLst>
                                          </p:cBhvr>
                                          <p:to>
                                            <p:strVal val="visible"/>
                                          </p:to>
                                        </p:set>
                                        <p:animEffect transition="in" filter="fade">
                                          <p:cBhvr>
                                            <p:cTn id="101" dur="500"/>
                                            <p:tgtEl>
                                              <p:spTgt spid="52"/>
                                            </p:tgtEl>
                                          </p:cBhvr>
                                        </p:animEffect>
                                      </p:childTnLst>
                                    </p:cTn>
                                  </p:par>
                                  <p:par>
                                    <p:cTn id="102" presetID="10" presetClass="entr" presetSubtype="0" fill="hold" grpId="0" nodeType="withEffect">
                                      <p:stCondLst>
                                        <p:cond delay="10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500"/>
                                            <p:tgtEl>
                                              <p:spTgt spid="53"/>
                                            </p:tgtEl>
                                          </p:cBhvr>
                                        </p:animEffect>
                                      </p:childTnLst>
                                    </p:cTn>
                                  </p:par>
                                  <p:par>
                                    <p:cTn id="105" presetID="53" presetClass="entr" presetSubtype="16" fill="hold" grpId="0" nodeType="withEffect">
                                      <p:stCondLst>
                                        <p:cond delay="500"/>
                                      </p:stCondLst>
                                      <p:childTnLst>
                                        <p:set>
                                          <p:cBhvr>
                                            <p:cTn id="106" dur="1" fill="hold">
                                              <p:stCondLst>
                                                <p:cond delay="0"/>
                                              </p:stCondLst>
                                            </p:cTn>
                                            <p:tgtEl>
                                              <p:spTgt spid="67"/>
                                            </p:tgtEl>
                                            <p:attrNameLst>
                                              <p:attrName>style.visibility</p:attrName>
                                            </p:attrNameLst>
                                          </p:cBhvr>
                                          <p:to>
                                            <p:strVal val="visible"/>
                                          </p:to>
                                        </p:set>
                                        <p:anim calcmode="lin" valueType="num">
                                          <p:cBhvr>
                                            <p:cTn id="107" dur="500" fill="hold"/>
                                            <p:tgtEl>
                                              <p:spTgt spid="67"/>
                                            </p:tgtEl>
                                            <p:attrNameLst>
                                              <p:attrName>ppt_w</p:attrName>
                                            </p:attrNameLst>
                                          </p:cBhvr>
                                          <p:tavLst>
                                            <p:tav tm="0">
                                              <p:val>
                                                <p:fltVal val="0"/>
                                              </p:val>
                                            </p:tav>
                                            <p:tav tm="100000">
                                              <p:val>
                                                <p:strVal val="#ppt_w"/>
                                              </p:val>
                                            </p:tav>
                                          </p:tavLst>
                                        </p:anim>
                                        <p:anim calcmode="lin" valueType="num">
                                          <p:cBhvr>
                                            <p:cTn id="108" dur="500" fill="hold"/>
                                            <p:tgtEl>
                                              <p:spTgt spid="67"/>
                                            </p:tgtEl>
                                            <p:attrNameLst>
                                              <p:attrName>ppt_h</p:attrName>
                                            </p:attrNameLst>
                                          </p:cBhvr>
                                          <p:tavLst>
                                            <p:tav tm="0">
                                              <p:val>
                                                <p:fltVal val="0"/>
                                              </p:val>
                                            </p:tav>
                                            <p:tav tm="100000">
                                              <p:val>
                                                <p:strVal val="#ppt_h"/>
                                              </p:val>
                                            </p:tav>
                                          </p:tavLst>
                                        </p:anim>
                                        <p:animEffect transition="in" filter="fade">
                                          <p:cBhvr>
                                            <p:cTn id="109" dur="500"/>
                                            <p:tgtEl>
                                              <p:spTgt spid="67"/>
                                            </p:tgtEl>
                                          </p:cBhvr>
                                        </p:animEffect>
                                      </p:childTnLst>
                                    </p:cTn>
                                  </p:par>
                                  <p:par>
                                    <p:cTn id="110" presetID="53" presetClass="entr" presetSubtype="16" fill="hold" grpId="0" nodeType="withEffect">
                                      <p:stCondLst>
                                        <p:cond delay="600"/>
                                      </p:stCondLst>
                                      <p:childTnLst>
                                        <p:set>
                                          <p:cBhvr>
                                            <p:cTn id="111" dur="1" fill="hold">
                                              <p:stCondLst>
                                                <p:cond delay="0"/>
                                              </p:stCondLst>
                                            </p:cTn>
                                            <p:tgtEl>
                                              <p:spTgt spid="65"/>
                                            </p:tgtEl>
                                            <p:attrNameLst>
                                              <p:attrName>style.visibility</p:attrName>
                                            </p:attrNameLst>
                                          </p:cBhvr>
                                          <p:to>
                                            <p:strVal val="visible"/>
                                          </p:to>
                                        </p:set>
                                        <p:anim calcmode="lin" valueType="num">
                                          <p:cBhvr>
                                            <p:cTn id="112" dur="500" fill="hold"/>
                                            <p:tgtEl>
                                              <p:spTgt spid="65"/>
                                            </p:tgtEl>
                                            <p:attrNameLst>
                                              <p:attrName>ppt_w</p:attrName>
                                            </p:attrNameLst>
                                          </p:cBhvr>
                                          <p:tavLst>
                                            <p:tav tm="0">
                                              <p:val>
                                                <p:fltVal val="0"/>
                                              </p:val>
                                            </p:tav>
                                            <p:tav tm="100000">
                                              <p:val>
                                                <p:strVal val="#ppt_w"/>
                                              </p:val>
                                            </p:tav>
                                          </p:tavLst>
                                        </p:anim>
                                        <p:anim calcmode="lin" valueType="num">
                                          <p:cBhvr>
                                            <p:cTn id="113" dur="500" fill="hold"/>
                                            <p:tgtEl>
                                              <p:spTgt spid="65"/>
                                            </p:tgtEl>
                                            <p:attrNameLst>
                                              <p:attrName>ppt_h</p:attrName>
                                            </p:attrNameLst>
                                          </p:cBhvr>
                                          <p:tavLst>
                                            <p:tav tm="0">
                                              <p:val>
                                                <p:fltVal val="0"/>
                                              </p:val>
                                            </p:tav>
                                            <p:tav tm="100000">
                                              <p:val>
                                                <p:strVal val="#ppt_h"/>
                                              </p:val>
                                            </p:tav>
                                          </p:tavLst>
                                        </p:anim>
                                        <p:animEffect transition="in" filter="fade">
                                          <p:cBhvr>
                                            <p:cTn id="114" dur="500"/>
                                            <p:tgtEl>
                                              <p:spTgt spid="65"/>
                                            </p:tgtEl>
                                          </p:cBhvr>
                                        </p:animEffect>
                                      </p:childTnLst>
                                    </p:cTn>
                                  </p:par>
                                  <p:par>
                                    <p:cTn id="115" presetID="53" presetClass="entr" presetSubtype="16" fill="hold" grpId="0" nodeType="withEffect">
                                      <p:stCondLst>
                                        <p:cond delay="500"/>
                                      </p:stCondLst>
                                      <p:childTnLst>
                                        <p:set>
                                          <p:cBhvr>
                                            <p:cTn id="116" dur="1" fill="hold">
                                              <p:stCondLst>
                                                <p:cond delay="0"/>
                                              </p:stCondLst>
                                            </p:cTn>
                                            <p:tgtEl>
                                              <p:spTgt spid="64"/>
                                            </p:tgtEl>
                                            <p:attrNameLst>
                                              <p:attrName>style.visibility</p:attrName>
                                            </p:attrNameLst>
                                          </p:cBhvr>
                                          <p:to>
                                            <p:strVal val="visible"/>
                                          </p:to>
                                        </p:set>
                                        <p:anim calcmode="lin" valueType="num">
                                          <p:cBhvr>
                                            <p:cTn id="117" dur="500" fill="hold"/>
                                            <p:tgtEl>
                                              <p:spTgt spid="64"/>
                                            </p:tgtEl>
                                            <p:attrNameLst>
                                              <p:attrName>ppt_w</p:attrName>
                                            </p:attrNameLst>
                                          </p:cBhvr>
                                          <p:tavLst>
                                            <p:tav tm="0">
                                              <p:val>
                                                <p:fltVal val="0"/>
                                              </p:val>
                                            </p:tav>
                                            <p:tav tm="100000">
                                              <p:val>
                                                <p:strVal val="#ppt_w"/>
                                              </p:val>
                                            </p:tav>
                                          </p:tavLst>
                                        </p:anim>
                                        <p:anim calcmode="lin" valueType="num">
                                          <p:cBhvr>
                                            <p:cTn id="118" dur="500" fill="hold"/>
                                            <p:tgtEl>
                                              <p:spTgt spid="64"/>
                                            </p:tgtEl>
                                            <p:attrNameLst>
                                              <p:attrName>ppt_h</p:attrName>
                                            </p:attrNameLst>
                                          </p:cBhvr>
                                          <p:tavLst>
                                            <p:tav tm="0">
                                              <p:val>
                                                <p:fltVal val="0"/>
                                              </p:val>
                                            </p:tav>
                                            <p:tav tm="100000">
                                              <p:val>
                                                <p:strVal val="#ppt_h"/>
                                              </p:val>
                                            </p:tav>
                                          </p:tavLst>
                                        </p:anim>
                                        <p:animEffect transition="in" filter="fade">
                                          <p:cBhvr>
                                            <p:cTn id="119" dur="500"/>
                                            <p:tgtEl>
                                              <p:spTgt spid="64"/>
                                            </p:tgtEl>
                                          </p:cBhvr>
                                        </p:animEffect>
                                      </p:childTnLst>
                                    </p:cTn>
                                  </p:par>
                                  <p:par>
                                    <p:cTn id="120" presetID="53" presetClass="entr" presetSubtype="16" fill="hold" grpId="0" nodeType="withEffect">
                                      <p:stCondLst>
                                        <p:cond delay="600"/>
                                      </p:stCondLst>
                                      <p:childTnLst>
                                        <p:set>
                                          <p:cBhvr>
                                            <p:cTn id="121" dur="1" fill="hold">
                                              <p:stCondLst>
                                                <p:cond delay="0"/>
                                              </p:stCondLst>
                                            </p:cTn>
                                            <p:tgtEl>
                                              <p:spTgt spid="66"/>
                                            </p:tgtEl>
                                            <p:attrNameLst>
                                              <p:attrName>style.visibility</p:attrName>
                                            </p:attrNameLst>
                                          </p:cBhvr>
                                          <p:to>
                                            <p:strVal val="visible"/>
                                          </p:to>
                                        </p:set>
                                        <p:anim calcmode="lin" valueType="num">
                                          <p:cBhvr>
                                            <p:cTn id="122" dur="500" fill="hold"/>
                                            <p:tgtEl>
                                              <p:spTgt spid="66"/>
                                            </p:tgtEl>
                                            <p:attrNameLst>
                                              <p:attrName>ppt_w</p:attrName>
                                            </p:attrNameLst>
                                          </p:cBhvr>
                                          <p:tavLst>
                                            <p:tav tm="0">
                                              <p:val>
                                                <p:fltVal val="0"/>
                                              </p:val>
                                            </p:tav>
                                            <p:tav tm="100000">
                                              <p:val>
                                                <p:strVal val="#ppt_w"/>
                                              </p:val>
                                            </p:tav>
                                          </p:tavLst>
                                        </p:anim>
                                        <p:anim calcmode="lin" valueType="num">
                                          <p:cBhvr>
                                            <p:cTn id="123" dur="500" fill="hold"/>
                                            <p:tgtEl>
                                              <p:spTgt spid="66"/>
                                            </p:tgtEl>
                                            <p:attrNameLst>
                                              <p:attrName>ppt_h</p:attrName>
                                            </p:attrNameLst>
                                          </p:cBhvr>
                                          <p:tavLst>
                                            <p:tav tm="0">
                                              <p:val>
                                                <p:fltVal val="0"/>
                                              </p:val>
                                            </p:tav>
                                            <p:tav tm="100000">
                                              <p:val>
                                                <p:strVal val="#ppt_h"/>
                                              </p:val>
                                            </p:tav>
                                          </p:tavLst>
                                        </p:anim>
                                        <p:animEffect transition="in" filter="fade">
                                          <p:cBhvr>
                                            <p:cTn id="124" dur="500"/>
                                            <p:tgtEl>
                                              <p:spTgt spid="66"/>
                                            </p:tgtEl>
                                          </p:cBhvr>
                                        </p:animEffect>
                                      </p:childTnLst>
                                    </p:cTn>
                                  </p:par>
                                  <p:par>
                                    <p:cTn id="125" presetID="53" presetClass="entr" presetSubtype="16" fill="hold" grpId="0" nodeType="withEffect">
                                      <p:stCondLst>
                                        <p:cond delay="500"/>
                                      </p:stCondLst>
                                      <p:childTnLst>
                                        <p:set>
                                          <p:cBhvr>
                                            <p:cTn id="126" dur="1" fill="hold">
                                              <p:stCondLst>
                                                <p:cond delay="0"/>
                                              </p:stCondLst>
                                            </p:cTn>
                                            <p:tgtEl>
                                              <p:spTgt spid="63"/>
                                            </p:tgtEl>
                                            <p:attrNameLst>
                                              <p:attrName>style.visibility</p:attrName>
                                            </p:attrNameLst>
                                          </p:cBhvr>
                                          <p:to>
                                            <p:strVal val="visible"/>
                                          </p:to>
                                        </p:set>
                                        <p:anim calcmode="lin" valueType="num">
                                          <p:cBhvr>
                                            <p:cTn id="127" dur="500" fill="hold"/>
                                            <p:tgtEl>
                                              <p:spTgt spid="63"/>
                                            </p:tgtEl>
                                            <p:attrNameLst>
                                              <p:attrName>ppt_w</p:attrName>
                                            </p:attrNameLst>
                                          </p:cBhvr>
                                          <p:tavLst>
                                            <p:tav tm="0">
                                              <p:val>
                                                <p:fltVal val="0"/>
                                              </p:val>
                                            </p:tav>
                                            <p:tav tm="100000">
                                              <p:val>
                                                <p:strVal val="#ppt_w"/>
                                              </p:val>
                                            </p:tav>
                                          </p:tavLst>
                                        </p:anim>
                                        <p:anim calcmode="lin" valueType="num">
                                          <p:cBhvr>
                                            <p:cTn id="128" dur="500" fill="hold"/>
                                            <p:tgtEl>
                                              <p:spTgt spid="63"/>
                                            </p:tgtEl>
                                            <p:attrNameLst>
                                              <p:attrName>ppt_h</p:attrName>
                                            </p:attrNameLst>
                                          </p:cBhvr>
                                          <p:tavLst>
                                            <p:tav tm="0">
                                              <p:val>
                                                <p:fltVal val="0"/>
                                              </p:val>
                                            </p:tav>
                                            <p:tav tm="100000">
                                              <p:val>
                                                <p:strVal val="#ppt_h"/>
                                              </p:val>
                                            </p:tav>
                                          </p:tavLst>
                                        </p:anim>
                                        <p:animEffect transition="in" filter="fade">
                                          <p:cBhvr>
                                            <p:cTn id="129" dur="500"/>
                                            <p:tgtEl>
                                              <p:spTgt spid="63"/>
                                            </p:tgtEl>
                                          </p:cBhvr>
                                        </p:animEffect>
                                      </p:childTnLst>
                                    </p:cTn>
                                  </p:par>
                                  <p:par>
                                    <p:cTn id="130" presetID="53" presetClass="entr" presetSubtype="16" fill="hold" grpId="0" nodeType="withEffect">
                                      <p:stCondLst>
                                        <p:cond delay="600"/>
                                      </p:stCondLst>
                                      <p:childTnLst>
                                        <p:set>
                                          <p:cBhvr>
                                            <p:cTn id="131" dur="1" fill="hold">
                                              <p:stCondLst>
                                                <p:cond delay="0"/>
                                              </p:stCondLst>
                                            </p:cTn>
                                            <p:tgtEl>
                                              <p:spTgt spid="62"/>
                                            </p:tgtEl>
                                            <p:attrNameLst>
                                              <p:attrName>style.visibility</p:attrName>
                                            </p:attrNameLst>
                                          </p:cBhvr>
                                          <p:to>
                                            <p:strVal val="visible"/>
                                          </p:to>
                                        </p:set>
                                        <p:anim calcmode="lin" valueType="num">
                                          <p:cBhvr>
                                            <p:cTn id="132" dur="500" fill="hold"/>
                                            <p:tgtEl>
                                              <p:spTgt spid="62"/>
                                            </p:tgtEl>
                                            <p:attrNameLst>
                                              <p:attrName>ppt_w</p:attrName>
                                            </p:attrNameLst>
                                          </p:cBhvr>
                                          <p:tavLst>
                                            <p:tav tm="0">
                                              <p:val>
                                                <p:fltVal val="0"/>
                                              </p:val>
                                            </p:tav>
                                            <p:tav tm="100000">
                                              <p:val>
                                                <p:strVal val="#ppt_w"/>
                                              </p:val>
                                            </p:tav>
                                          </p:tavLst>
                                        </p:anim>
                                        <p:anim calcmode="lin" valueType="num">
                                          <p:cBhvr>
                                            <p:cTn id="133" dur="500" fill="hold"/>
                                            <p:tgtEl>
                                              <p:spTgt spid="62"/>
                                            </p:tgtEl>
                                            <p:attrNameLst>
                                              <p:attrName>ppt_h</p:attrName>
                                            </p:attrNameLst>
                                          </p:cBhvr>
                                          <p:tavLst>
                                            <p:tav tm="0">
                                              <p:val>
                                                <p:fltVal val="0"/>
                                              </p:val>
                                            </p:tav>
                                            <p:tav tm="100000">
                                              <p:val>
                                                <p:strVal val="#ppt_h"/>
                                              </p:val>
                                            </p:tav>
                                          </p:tavLst>
                                        </p:anim>
                                        <p:animEffect transition="in" filter="fade">
                                          <p:cBhvr>
                                            <p:cTn id="134" dur="500"/>
                                            <p:tgtEl>
                                              <p:spTgt spid="62"/>
                                            </p:tgtEl>
                                          </p:cBhvr>
                                        </p:animEffect>
                                      </p:childTnLst>
                                    </p:cTn>
                                  </p:par>
                                  <p:par>
                                    <p:cTn id="135" presetID="22" presetClass="entr" presetSubtype="1" fill="hold" grpId="0" nodeType="withEffect">
                                      <p:stCondLst>
                                        <p:cond delay="1000"/>
                                      </p:stCondLst>
                                      <p:childTnLst>
                                        <p:set>
                                          <p:cBhvr>
                                            <p:cTn id="136" dur="1" fill="hold">
                                              <p:stCondLst>
                                                <p:cond delay="0"/>
                                              </p:stCondLst>
                                            </p:cTn>
                                            <p:tgtEl>
                                              <p:spTgt spid="56"/>
                                            </p:tgtEl>
                                            <p:attrNameLst>
                                              <p:attrName>style.visibility</p:attrName>
                                            </p:attrNameLst>
                                          </p:cBhvr>
                                          <p:to>
                                            <p:strVal val="visible"/>
                                          </p:to>
                                        </p:set>
                                        <p:animEffect transition="in" filter="wipe(up)">
                                          <p:cBhvr>
                                            <p:cTn id="137" dur="500"/>
                                            <p:tgtEl>
                                              <p:spTgt spid="56"/>
                                            </p:tgtEl>
                                          </p:cBhvr>
                                        </p:animEffect>
                                      </p:childTnLst>
                                    </p:cTn>
                                  </p:par>
                                  <p:par>
                                    <p:cTn id="138" presetID="22" presetClass="entr" presetSubtype="1" fill="hold" grpId="0" nodeType="withEffect">
                                      <p:stCondLst>
                                        <p:cond delay="1050"/>
                                      </p:stCondLst>
                                      <p:childTnLst>
                                        <p:set>
                                          <p:cBhvr>
                                            <p:cTn id="139" dur="1" fill="hold">
                                              <p:stCondLst>
                                                <p:cond delay="0"/>
                                              </p:stCondLst>
                                            </p:cTn>
                                            <p:tgtEl>
                                              <p:spTgt spid="57"/>
                                            </p:tgtEl>
                                            <p:attrNameLst>
                                              <p:attrName>style.visibility</p:attrName>
                                            </p:attrNameLst>
                                          </p:cBhvr>
                                          <p:to>
                                            <p:strVal val="visible"/>
                                          </p:to>
                                        </p:set>
                                        <p:animEffect transition="in" filter="wipe(up)">
                                          <p:cBhvr>
                                            <p:cTn id="140" dur="500"/>
                                            <p:tgtEl>
                                              <p:spTgt spid="57"/>
                                            </p:tgtEl>
                                          </p:cBhvr>
                                        </p:animEffect>
                                      </p:childTnLst>
                                    </p:cTn>
                                  </p:par>
                                  <p:par>
                                    <p:cTn id="141" presetID="22" presetClass="entr" presetSubtype="4" fill="hold" grpId="0" nodeType="withEffect">
                                      <p:stCondLst>
                                        <p:cond delay="1000"/>
                                      </p:stCondLst>
                                      <p:childTnLst>
                                        <p:set>
                                          <p:cBhvr>
                                            <p:cTn id="142" dur="1" fill="hold">
                                              <p:stCondLst>
                                                <p:cond delay="0"/>
                                              </p:stCondLst>
                                            </p:cTn>
                                            <p:tgtEl>
                                              <p:spTgt spid="58"/>
                                            </p:tgtEl>
                                            <p:attrNameLst>
                                              <p:attrName>style.visibility</p:attrName>
                                            </p:attrNameLst>
                                          </p:cBhvr>
                                          <p:to>
                                            <p:strVal val="visible"/>
                                          </p:to>
                                        </p:set>
                                        <p:animEffect transition="in" filter="wipe(down)">
                                          <p:cBhvr>
                                            <p:cTn id="143" dur="500"/>
                                            <p:tgtEl>
                                              <p:spTgt spid="58"/>
                                            </p:tgtEl>
                                          </p:cBhvr>
                                        </p:animEffect>
                                      </p:childTnLst>
                                    </p:cTn>
                                  </p:par>
                                  <p:par>
                                    <p:cTn id="144" presetID="22" presetClass="entr" presetSubtype="1" fill="hold" grpId="0" nodeType="withEffect">
                                      <p:stCondLst>
                                        <p:cond delay="1100"/>
                                      </p:stCondLst>
                                      <p:childTnLst>
                                        <p:set>
                                          <p:cBhvr>
                                            <p:cTn id="145" dur="1" fill="hold">
                                              <p:stCondLst>
                                                <p:cond delay="0"/>
                                              </p:stCondLst>
                                            </p:cTn>
                                            <p:tgtEl>
                                              <p:spTgt spid="59"/>
                                            </p:tgtEl>
                                            <p:attrNameLst>
                                              <p:attrName>style.visibility</p:attrName>
                                            </p:attrNameLst>
                                          </p:cBhvr>
                                          <p:to>
                                            <p:strVal val="visible"/>
                                          </p:to>
                                        </p:set>
                                        <p:animEffect transition="in" filter="wipe(up)">
                                          <p:cBhvr>
                                            <p:cTn id="146" dur="500"/>
                                            <p:tgtEl>
                                              <p:spTgt spid="59"/>
                                            </p:tgtEl>
                                          </p:cBhvr>
                                        </p:animEffect>
                                      </p:childTnLst>
                                    </p:cTn>
                                  </p:par>
                                  <p:par>
                                    <p:cTn id="147" presetID="22" presetClass="entr" presetSubtype="1" fill="hold" grpId="0" nodeType="withEffect">
                                      <p:stCondLst>
                                        <p:cond delay="1000"/>
                                      </p:stCondLst>
                                      <p:childTnLst>
                                        <p:set>
                                          <p:cBhvr>
                                            <p:cTn id="148" dur="1" fill="hold">
                                              <p:stCondLst>
                                                <p:cond delay="0"/>
                                              </p:stCondLst>
                                            </p:cTn>
                                            <p:tgtEl>
                                              <p:spTgt spid="60"/>
                                            </p:tgtEl>
                                            <p:attrNameLst>
                                              <p:attrName>style.visibility</p:attrName>
                                            </p:attrNameLst>
                                          </p:cBhvr>
                                          <p:to>
                                            <p:strVal val="visible"/>
                                          </p:to>
                                        </p:set>
                                        <p:animEffect transition="in" filter="wipe(up)">
                                          <p:cBhvr>
                                            <p:cTn id="149" dur="500"/>
                                            <p:tgtEl>
                                              <p:spTgt spid="60"/>
                                            </p:tgtEl>
                                          </p:cBhvr>
                                        </p:animEffect>
                                      </p:childTnLst>
                                    </p:cTn>
                                  </p:par>
                                  <p:par>
                                    <p:cTn id="150" presetID="22" presetClass="entr" presetSubtype="2" fill="hold" grpId="0" nodeType="withEffect">
                                      <p:stCondLst>
                                        <p:cond delay="1100"/>
                                      </p:stCondLst>
                                      <p:childTnLst>
                                        <p:set>
                                          <p:cBhvr>
                                            <p:cTn id="151" dur="1" fill="hold">
                                              <p:stCondLst>
                                                <p:cond delay="0"/>
                                              </p:stCondLst>
                                            </p:cTn>
                                            <p:tgtEl>
                                              <p:spTgt spid="61"/>
                                            </p:tgtEl>
                                            <p:attrNameLst>
                                              <p:attrName>style.visibility</p:attrName>
                                            </p:attrNameLst>
                                          </p:cBhvr>
                                          <p:to>
                                            <p:strVal val="visible"/>
                                          </p:to>
                                        </p:set>
                                        <p:animEffect transition="in" filter="wipe(right)">
                                          <p:cBhvr>
                                            <p:cTn id="152" dur="500"/>
                                            <p:tgtEl>
                                              <p:spTgt spid="61"/>
                                            </p:tgtEl>
                                          </p:cBhvr>
                                        </p:animEffect>
                                      </p:childTnLst>
                                    </p:cTn>
                                  </p:par>
                                  <p:par>
                                    <p:cTn id="153" presetID="10" presetClass="entr" presetSubtype="0" fill="hold" grpId="1" nodeType="withEffect">
                                      <p:stCondLst>
                                        <p:cond delay="1100"/>
                                      </p:stCondLst>
                                      <p:childTnLst>
                                        <p:set>
                                          <p:cBhvr>
                                            <p:cTn id="154" dur="1" fill="hold">
                                              <p:stCondLst>
                                                <p:cond delay="0"/>
                                              </p:stCondLst>
                                            </p:cTn>
                                            <p:tgtEl>
                                              <p:spTgt spid="68"/>
                                            </p:tgtEl>
                                            <p:attrNameLst>
                                              <p:attrName>style.visibility</p:attrName>
                                            </p:attrNameLst>
                                          </p:cBhvr>
                                          <p:to>
                                            <p:strVal val="visible"/>
                                          </p:to>
                                        </p:set>
                                        <p:animEffect transition="in" filter="fade">
                                          <p:cBhvr>
                                            <p:cTn id="155" dur="10"/>
                                            <p:tgtEl>
                                              <p:spTgt spid="68"/>
                                            </p:tgtEl>
                                          </p:cBhvr>
                                        </p:animEffect>
                                      </p:childTnLst>
                                    </p:cTn>
                                  </p:par>
                                  <p:par>
                                    <p:cTn id="156" presetID="42" presetClass="path" presetSubtype="0" accel="50000" fill="hold" grpId="0" nodeType="withEffect" p14:presetBounceEnd="25000">
                                      <p:stCondLst>
                                        <p:cond delay="1100"/>
                                      </p:stCondLst>
                                      <p:childTnLst>
                                        <p:animMotion origin="layout" path="M -8.33333E-7 4.19753E-6 L 0.08108 -0.12439 " pathEditMode="relative" rAng="0" ptsTypes="AA" p14:bounceEnd="25000">
                                          <p:cBhvr>
                                            <p:cTn id="157" dur="1000" spd="-100000" fill="hold"/>
                                            <p:tgtEl>
                                              <p:spTgt spid="68"/>
                                            </p:tgtEl>
                                            <p:attrNameLst>
                                              <p:attrName>ppt_x</p:attrName>
                                              <p:attrName>ppt_y</p:attrName>
                                            </p:attrNameLst>
                                          </p:cBhvr>
                                          <p:rCtr x="4045" y="-6235"/>
                                        </p:animMotion>
                                      </p:childTnLst>
                                    </p:cTn>
                                  </p:par>
                                  <p:par>
                                    <p:cTn id="158" presetID="10" presetClass="entr" presetSubtype="0" fill="hold" grpId="0" nodeType="withEffect">
                                      <p:stCondLst>
                                        <p:cond delay="1500"/>
                                      </p:stCondLst>
                                      <p:childTnLst>
                                        <p:set>
                                          <p:cBhvr>
                                            <p:cTn id="159" dur="1" fill="hold">
                                              <p:stCondLst>
                                                <p:cond delay="0"/>
                                              </p:stCondLst>
                                            </p:cTn>
                                            <p:tgtEl>
                                              <p:spTgt spid="44"/>
                                            </p:tgtEl>
                                            <p:attrNameLst>
                                              <p:attrName>style.visibility</p:attrName>
                                            </p:attrNameLst>
                                          </p:cBhvr>
                                          <p:to>
                                            <p:strVal val="visible"/>
                                          </p:to>
                                        </p:set>
                                        <p:animEffect transition="in" filter="fade">
                                          <p:cBhvr>
                                            <p:cTn id="160" dur="10"/>
                                            <p:tgtEl>
                                              <p:spTgt spid="44"/>
                                            </p:tgtEl>
                                          </p:cBhvr>
                                        </p:animEffect>
                                      </p:childTnLst>
                                    </p:cTn>
                                  </p:par>
                                  <p:par>
                                    <p:cTn id="161" presetID="42" presetClass="path" presetSubtype="0" accel="50000" fill="hold" grpId="1" nodeType="withEffect" p14:presetBounceEnd="25000">
                                      <p:stCondLst>
                                        <p:cond delay="1500"/>
                                      </p:stCondLst>
                                      <p:childTnLst>
                                        <p:animMotion origin="layout" path="M 3.61111E-6 3.95062E-6 L -0.23629 0.34876 " pathEditMode="relative" rAng="0" ptsTypes="AA" p14:bounceEnd="25000">
                                          <p:cBhvr>
                                            <p:cTn id="162" dur="1000" spd="-100000" fill="hold"/>
                                            <p:tgtEl>
                                              <p:spTgt spid="44"/>
                                            </p:tgtEl>
                                            <p:attrNameLst>
                                              <p:attrName>ppt_x</p:attrName>
                                              <p:attrName>ppt_y</p:attrName>
                                            </p:attrNameLst>
                                          </p:cBhvr>
                                          <p:rCtr x="-11806" y="17438"/>
                                        </p:animMotion>
                                      </p:childTnLst>
                                    </p:cTn>
                                  </p:par>
                                  <p:par>
                                    <p:cTn id="163" presetID="10" presetClass="entr" presetSubtype="0" fill="hold" grpId="0" nodeType="withEffect">
                                      <p:stCondLst>
                                        <p:cond delay="1000"/>
                                      </p:stCondLst>
                                      <p:childTnLst>
                                        <p:set>
                                          <p:cBhvr>
                                            <p:cTn id="164" dur="1" fill="hold">
                                              <p:stCondLst>
                                                <p:cond delay="0"/>
                                              </p:stCondLst>
                                            </p:cTn>
                                            <p:tgtEl>
                                              <p:spTgt spid="43"/>
                                            </p:tgtEl>
                                            <p:attrNameLst>
                                              <p:attrName>style.visibility</p:attrName>
                                            </p:attrNameLst>
                                          </p:cBhvr>
                                          <p:to>
                                            <p:strVal val="visible"/>
                                          </p:to>
                                        </p:set>
                                        <p:animEffect transition="in" filter="fade">
                                          <p:cBhvr>
                                            <p:cTn id="165" dur="10"/>
                                            <p:tgtEl>
                                              <p:spTgt spid="43"/>
                                            </p:tgtEl>
                                          </p:cBhvr>
                                        </p:animEffect>
                                      </p:childTnLst>
                                    </p:cTn>
                                  </p:par>
                                  <p:par>
                                    <p:cTn id="166" presetID="42" presetClass="path" presetSubtype="0" accel="50000" fill="hold" grpId="1" nodeType="withEffect" p14:presetBounceEnd="25000">
                                      <p:stCondLst>
                                        <p:cond delay="1000"/>
                                      </p:stCondLst>
                                      <p:childTnLst>
                                        <p:animMotion origin="layout" path="M 2.77556E-17 -2.34568E-6 L -0.20313 0.29969 " pathEditMode="relative" rAng="0" ptsTypes="AA" p14:bounceEnd="25000">
                                          <p:cBhvr>
                                            <p:cTn id="167" dur="1000" spd="-100000" fill="hold"/>
                                            <p:tgtEl>
                                              <p:spTgt spid="43"/>
                                            </p:tgtEl>
                                            <p:attrNameLst>
                                              <p:attrName>ppt_x</p:attrName>
                                              <p:attrName>ppt_y</p:attrName>
                                            </p:attrNameLst>
                                          </p:cBhvr>
                                          <p:rCtr x="-10156" y="14969"/>
                                        </p:animMotion>
                                      </p:childTnLst>
                                    </p:cTn>
                                  </p:par>
                                  <p:par>
                                    <p:cTn id="168" presetID="10" presetClass="entr" presetSubtype="0" fill="hold" grpId="0" nodeType="withEffect">
                                      <p:stCondLst>
                                        <p:cond delay="1250"/>
                                      </p:stCondLst>
                                      <p:childTnLst>
                                        <p:set>
                                          <p:cBhvr>
                                            <p:cTn id="169" dur="1" fill="hold">
                                              <p:stCondLst>
                                                <p:cond delay="0"/>
                                              </p:stCondLst>
                                            </p:cTn>
                                            <p:tgtEl>
                                              <p:spTgt spid="45"/>
                                            </p:tgtEl>
                                            <p:attrNameLst>
                                              <p:attrName>style.visibility</p:attrName>
                                            </p:attrNameLst>
                                          </p:cBhvr>
                                          <p:to>
                                            <p:strVal val="visible"/>
                                          </p:to>
                                        </p:set>
                                        <p:animEffect transition="in" filter="fade">
                                          <p:cBhvr>
                                            <p:cTn id="170" dur="10"/>
                                            <p:tgtEl>
                                              <p:spTgt spid="45"/>
                                            </p:tgtEl>
                                          </p:cBhvr>
                                        </p:animEffect>
                                      </p:childTnLst>
                                    </p:cTn>
                                  </p:par>
                                  <p:par>
                                    <p:cTn id="171" presetID="42" presetClass="path" presetSubtype="0" accel="50000" fill="hold" grpId="1" nodeType="withEffect" p14:presetBounceEnd="25000">
                                      <p:stCondLst>
                                        <p:cond delay="1250"/>
                                      </p:stCondLst>
                                      <p:childTnLst>
                                        <p:animMotion origin="layout" path="M 1.11111E-6 -3.82716E-6 L -0.16389 0.24692 " pathEditMode="relative" rAng="0" ptsTypes="AA" p14:bounceEnd="25000">
                                          <p:cBhvr>
                                            <p:cTn id="172" dur="1000" spd="-100000" fill="hold"/>
                                            <p:tgtEl>
                                              <p:spTgt spid="45"/>
                                            </p:tgtEl>
                                            <p:attrNameLst>
                                              <p:attrName>ppt_x</p:attrName>
                                              <p:attrName>ppt_y</p:attrName>
                                            </p:attrNameLst>
                                          </p:cBhvr>
                                          <p:rCtr x="-8194" y="12346"/>
                                        </p:animMotion>
                                      </p:childTnLst>
                                    </p:cTn>
                                  </p:par>
                                  <p:par>
                                    <p:cTn id="173" presetID="1" presetClass="entr" presetSubtype="0" fill="hold" grpId="2" nodeType="withEffect">
                                      <p:stCondLst>
                                        <p:cond delay="1500"/>
                                      </p:stCondLst>
                                      <p:childTnLst>
                                        <p:set>
                                          <p:cBhvr>
                                            <p:cTn id="174" dur="1" fill="hold">
                                              <p:stCondLst>
                                                <p:cond delay="0"/>
                                              </p:stCondLst>
                                            </p:cTn>
                                            <p:tgtEl>
                                              <p:spTgt spid="71"/>
                                            </p:tgtEl>
                                            <p:attrNameLst>
                                              <p:attrName>style.visibility</p:attrName>
                                            </p:attrNameLst>
                                          </p:cBhvr>
                                          <p:to>
                                            <p:strVal val="visible"/>
                                          </p:to>
                                        </p:set>
                                      </p:childTnLst>
                                    </p:cTn>
                                  </p:par>
                                  <p:par>
                                    <p:cTn id="175" presetID="42" presetClass="path" presetSubtype="0" decel="100000" fill="hold" grpId="0" nodeType="withEffect">
                                      <p:stCondLst>
                                        <p:cond delay="1500"/>
                                      </p:stCondLst>
                                      <p:childTnLst>
                                        <p:animMotion origin="layout" path="M 1.94444E-6 -1.23457E-7 L 0.5559 -0.21636 " pathEditMode="relative" rAng="0" ptsTypes="AA">
                                          <p:cBhvr>
                                            <p:cTn id="176" dur="3750" spd="-100000" fill="hold"/>
                                            <p:tgtEl>
                                              <p:spTgt spid="71"/>
                                            </p:tgtEl>
                                            <p:attrNameLst>
                                              <p:attrName>ppt_x</p:attrName>
                                              <p:attrName>ppt_y</p:attrName>
                                            </p:attrNameLst>
                                          </p:cBhvr>
                                          <p:rCtr x="27795" y="-10833"/>
                                        </p:animMotion>
                                      </p:childTnLst>
                                    </p:cTn>
                                  </p:par>
                                  <p:par>
                                    <p:cTn id="177" presetID="8" presetClass="emph" presetSubtype="0" fill="hold" grpId="1" nodeType="withEffect">
                                      <p:stCondLst>
                                        <p:cond delay="1500"/>
                                      </p:stCondLst>
                                      <p:childTnLst>
                                        <p:animRot by="43200000">
                                          <p:cBhvr>
                                            <p:cTn id="178" dur="3750" fill="hold"/>
                                            <p:tgtEl>
                                              <p:spTgt spid="71"/>
                                            </p:tgtEl>
                                            <p:attrNameLst>
                                              <p:attrName>r</p:attrName>
                                            </p:attrNameLst>
                                          </p:cBhvr>
                                        </p:animRot>
                                      </p:childTnLst>
                                    </p:cTn>
                                  </p:par>
                                  <p:par>
                                    <p:cTn id="179" presetID="1" presetClass="entr" presetSubtype="0" fill="hold" grpId="2" nodeType="withEffect">
                                      <p:stCondLst>
                                        <p:cond delay="1250"/>
                                      </p:stCondLst>
                                      <p:childTnLst>
                                        <p:set>
                                          <p:cBhvr>
                                            <p:cTn id="180" dur="1" fill="hold">
                                              <p:stCondLst>
                                                <p:cond delay="0"/>
                                              </p:stCondLst>
                                            </p:cTn>
                                            <p:tgtEl>
                                              <p:spTgt spid="72"/>
                                            </p:tgtEl>
                                            <p:attrNameLst>
                                              <p:attrName>style.visibility</p:attrName>
                                            </p:attrNameLst>
                                          </p:cBhvr>
                                          <p:to>
                                            <p:strVal val="visible"/>
                                          </p:to>
                                        </p:set>
                                      </p:childTnLst>
                                    </p:cTn>
                                  </p:par>
                                  <p:par>
                                    <p:cTn id="181" presetID="42" presetClass="path" presetSubtype="0" decel="100000" fill="hold" grpId="0" nodeType="withEffect">
                                      <p:stCondLst>
                                        <p:cond delay="1250"/>
                                      </p:stCondLst>
                                      <p:childTnLst>
                                        <p:animMotion origin="layout" path="M 5E-6 4.19753E-6 L 0.34115 -0.67099 " pathEditMode="relative" rAng="0" ptsTypes="AA">
                                          <p:cBhvr>
                                            <p:cTn id="182" dur="3750" spd="-100000" fill="hold"/>
                                            <p:tgtEl>
                                              <p:spTgt spid="72"/>
                                            </p:tgtEl>
                                            <p:attrNameLst>
                                              <p:attrName>ppt_x</p:attrName>
                                              <p:attrName>ppt_y</p:attrName>
                                            </p:attrNameLst>
                                          </p:cBhvr>
                                          <p:rCtr x="17049" y="-33549"/>
                                        </p:animMotion>
                                      </p:childTnLst>
                                    </p:cTn>
                                  </p:par>
                                  <p:par>
                                    <p:cTn id="183" presetID="8" presetClass="emph" presetSubtype="0" fill="hold" grpId="1" nodeType="withEffect">
                                      <p:stCondLst>
                                        <p:cond delay="1250"/>
                                      </p:stCondLst>
                                      <p:childTnLst>
                                        <p:animRot by="21600000">
                                          <p:cBhvr>
                                            <p:cTn id="184" dur="3750" fill="hold"/>
                                            <p:tgtEl>
                                              <p:spTgt spid="72"/>
                                            </p:tgtEl>
                                            <p:attrNameLst>
                                              <p:attrName>r</p:attrName>
                                            </p:attrNameLst>
                                          </p:cBhvr>
                                        </p:animRot>
                                      </p:childTnLst>
                                    </p:cTn>
                                  </p:par>
                                  <p:par>
                                    <p:cTn id="185" presetID="1" presetClass="entr" presetSubtype="0" fill="hold" grpId="2" nodeType="withEffect">
                                      <p:stCondLst>
                                        <p:cond delay="1100"/>
                                      </p:stCondLst>
                                      <p:childTnLst>
                                        <p:set>
                                          <p:cBhvr>
                                            <p:cTn id="186" dur="1" fill="hold">
                                              <p:stCondLst>
                                                <p:cond delay="0"/>
                                              </p:stCondLst>
                                            </p:cTn>
                                            <p:tgtEl>
                                              <p:spTgt spid="74"/>
                                            </p:tgtEl>
                                            <p:attrNameLst>
                                              <p:attrName>style.visibility</p:attrName>
                                            </p:attrNameLst>
                                          </p:cBhvr>
                                          <p:to>
                                            <p:strVal val="visible"/>
                                          </p:to>
                                        </p:set>
                                      </p:childTnLst>
                                    </p:cTn>
                                  </p:par>
                                  <p:par>
                                    <p:cTn id="187" presetID="42" presetClass="path" presetSubtype="0" decel="100000" fill="hold" grpId="0" nodeType="withEffect">
                                      <p:stCondLst>
                                        <p:cond delay="1100"/>
                                      </p:stCondLst>
                                      <p:childTnLst>
                                        <p:animMotion origin="layout" path="M -4.44444E-6 3.45679E-6 L -0.67673 -0.6176 " pathEditMode="relative" rAng="0" ptsTypes="AA">
                                          <p:cBhvr>
                                            <p:cTn id="188" dur="3750" spd="-100000" fill="hold"/>
                                            <p:tgtEl>
                                              <p:spTgt spid="74"/>
                                            </p:tgtEl>
                                            <p:attrNameLst>
                                              <p:attrName>ppt_x</p:attrName>
                                              <p:attrName>ppt_y</p:attrName>
                                            </p:attrNameLst>
                                          </p:cBhvr>
                                          <p:rCtr x="-33837" y="-30895"/>
                                        </p:animMotion>
                                      </p:childTnLst>
                                    </p:cTn>
                                  </p:par>
                                  <p:par>
                                    <p:cTn id="189" presetID="8" presetClass="emph" presetSubtype="0" fill="hold" grpId="1" nodeType="withEffect">
                                      <p:stCondLst>
                                        <p:cond delay="1100"/>
                                      </p:stCondLst>
                                      <p:childTnLst>
                                        <p:animRot by="43200000">
                                          <p:cBhvr>
                                            <p:cTn id="190" dur="3750" fill="hold"/>
                                            <p:tgtEl>
                                              <p:spTgt spid="74"/>
                                            </p:tgtEl>
                                            <p:attrNameLst>
                                              <p:attrName>r</p:attrName>
                                            </p:attrNameLst>
                                          </p:cBhvr>
                                        </p:animRot>
                                      </p:childTnLst>
                                    </p:cTn>
                                  </p:par>
                                  <p:par>
                                    <p:cTn id="191" presetID="1" presetClass="entr" presetSubtype="0" fill="hold" grpId="2" nodeType="withEffect">
                                      <p:stCondLst>
                                        <p:cond delay="1250"/>
                                      </p:stCondLst>
                                      <p:childTnLst>
                                        <p:set>
                                          <p:cBhvr>
                                            <p:cTn id="192" dur="1" fill="hold">
                                              <p:stCondLst>
                                                <p:cond delay="0"/>
                                              </p:stCondLst>
                                            </p:cTn>
                                            <p:tgtEl>
                                              <p:spTgt spid="73"/>
                                            </p:tgtEl>
                                            <p:attrNameLst>
                                              <p:attrName>style.visibility</p:attrName>
                                            </p:attrNameLst>
                                          </p:cBhvr>
                                          <p:to>
                                            <p:strVal val="visible"/>
                                          </p:to>
                                        </p:set>
                                      </p:childTnLst>
                                    </p:cTn>
                                  </p:par>
                                  <p:par>
                                    <p:cTn id="193" presetID="42" presetClass="path" presetSubtype="0" decel="100000" fill="hold" grpId="0" nodeType="withEffect">
                                      <p:stCondLst>
                                        <p:cond delay="1250"/>
                                      </p:stCondLst>
                                      <p:childTnLst>
                                        <p:animMotion origin="layout" path="M -8.33333E-7 -3.08642E-6 L -0.82049 -0.74012 " pathEditMode="relative" rAng="0" ptsTypes="AA">
                                          <p:cBhvr>
                                            <p:cTn id="194" dur="3750" spd="-100000" fill="hold"/>
                                            <p:tgtEl>
                                              <p:spTgt spid="73"/>
                                            </p:tgtEl>
                                            <p:attrNameLst>
                                              <p:attrName>ppt_x</p:attrName>
                                              <p:attrName>ppt_y</p:attrName>
                                            </p:attrNameLst>
                                          </p:cBhvr>
                                          <p:rCtr x="-41024" y="-37006"/>
                                        </p:animMotion>
                                      </p:childTnLst>
                                    </p:cTn>
                                  </p:par>
                                  <p:par>
                                    <p:cTn id="195" presetID="8" presetClass="emph" presetSubtype="0" fill="hold" grpId="1" nodeType="withEffect">
                                      <p:stCondLst>
                                        <p:cond delay="1250"/>
                                      </p:stCondLst>
                                      <p:childTnLst>
                                        <p:animRot by="21600000">
                                          <p:cBhvr>
                                            <p:cTn id="196" dur="3750" fill="hold"/>
                                            <p:tgtEl>
                                              <p:spTgt spid="73"/>
                                            </p:tgtEl>
                                            <p:attrNameLst>
                                              <p:attrName>r</p:attrName>
                                            </p:attrNameLst>
                                          </p:cBhvr>
                                        </p:animRot>
                                      </p:childTnLst>
                                    </p:cTn>
                                  </p:par>
                                  <p:par>
                                    <p:cTn id="197" presetID="1" presetClass="entr" presetSubtype="0" fill="hold" grpId="2" nodeType="withEffect">
                                      <p:stCondLst>
                                        <p:cond delay="1300"/>
                                      </p:stCondLst>
                                      <p:childTnLst>
                                        <p:set>
                                          <p:cBhvr>
                                            <p:cTn id="198" dur="1" fill="hold">
                                              <p:stCondLst>
                                                <p:cond delay="0"/>
                                              </p:stCondLst>
                                            </p:cTn>
                                            <p:tgtEl>
                                              <p:spTgt spid="76"/>
                                            </p:tgtEl>
                                            <p:attrNameLst>
                                              <p:attrName>style.visibility</p:attrName>
                                            </p:attrNameLst>
                                          </p:cBhvr>
                                          <p:to>
                                            <p:strVal val="visible"/>
                                          </p:to>
                                        </p:set>
                                      </p:childTnLst>
                                    </p:cTn>
                                  </p:par>
                                  <p:par>
                                    <p:cTn id="199" presetID="42" presetClass="path" presetSubtype="0" decel="100000" fill="hold" grpId="0" nodeType="withEffect">
                                      <p:stCondLst>
                                        <p:cond delay="1300"/>
                                      </p:stCondLst>
                                      <p:childTnLst>
                                        <p:animMotion origin="layout" path="M 1.11111E-6 -3.7037E-6 L -0.27656 0.73457 " pathEditMode="relative" rAng="0" ptsTypes="AA">
                                          <p:cBhvr>
                                            <p:cTn id="200" dur="3750" spd="-100000" fill="hold"/>
                                            <p:tgtEl>
                                              <p:spTgt spid="76"/>
                                            </p:tgtEl>
                                            <p:attrNameLst>
                                              <p:attrName>ppt_x</p:attrName>
                                              <p:attrName>ppt_y</p:attrName>
                                            </p:attrNameLst>
                                          </p:cBhvr>
                                          <p:rCtr x="-13837" y="36728"/>
                                        </p:animMotion>
                                      </p:childTnLst>
                                    </p:cTn>
                                  </p:par>
                                  <p:par>
                                    <p:cTn id="201" presetID="8" presetClass="emph" presetSubtype="0" fill="hold" grpId="1" nodeType="withEffect">
                                      <p:stCondLst>
                                        <p:cond delay="1300"/>
                                      </p:stCondLst>
                                      <p:childTnLst>
                                        <p:animRot by="10800000">
                                          <p:cBhvr>
                                            <p:cTn id="202" dur="3750" fill="hold"/>
                                            <p:tgtEl>
                                              <p:spTgt spid="76"/>
                                            </p:tgtEl>
                                            <p:attrNameLst>
                                              <p:attrName>r</p:attrName>
                                            </p:attrNameLst>
                                          </p:cBhvr>
                                        </p:animRot>
                                      </p:childTnLst>
                                    </p:cTn>
                                  </p:par>
                                  <p:par>
                                    <p:cTn id="203" presetID="1" presetClass="entr" presetSubtype="0" fill="hold" grpId="2" nodeType="withEffect">
                                      <p:stCondLst>
                                        <p:cond delay="1200"/>
                                      </p:stCondLst>
                                      <p:childTnLst>
                                        <p:set>
                                          <p:cBhvr>
                                            <p:cTn id="204" dur="1" fill="hold">
                                              <p:stCondLst>
                                                <p:cond delay="0"/>
                                              </p:stCondLst>
                                            </p:cTn>
                                            <p:tgtEl>
                                              <p:spTgt spid="77"/>
                                            </p:tgtEl>
                                            <p:attrNameLst>
                                              <p:attrName>style.visibility</p:attrName>
                                            </p:attrNameLst>
                                          </p:cBhvr>
                                          <p:to>
                                            <p:strVal val="visible"/>
                                          </p:to>
                                        </p:set>
                                      </p:childTnLst>
                                    </p:cTn>
                                  </p:par>
                                  <p:par>
                                    <p:cTn id="205" presetID="42" presetClass="path" presetSubtype="0" decel="100000" fill="hold" grpId="0" nodeType="withEffect">
                                      <p:stCondLst>
                                        <p:cond delay="1200"/>
                                      </p:stCondLst>
                                      <p:childTnLst>
                                        <p:animMotion origin="layout" path="M -3.61111E-6 -3.95062E-6 L -0.5151 1.03766 " pathEditMode="relative" rAng="0" ptsTypes="AA">
                                          <p:cBhvr>
                                            <p:cTn id="206" dur="3750" spd="-100000" fill="hold"/>
                                            <p:tgtEl>
                                              <p:spTgt spid="77"/>
                                            </p:tgtEl>
                                            <p:attrNameLst>
                                              <p:attrName>ppt_x</p:attrName>
                                              <p:attrName>ppt_y</p:attrName>
                                            </p:attrNameLst>
                                          </p:cBhvr>
                                          <p:rCtr x="-25764" y="51883"/>
                                        </p:animMotion>
                                      </p:childTnLst>
                                    </p:cTn>
                                  </p:par>
                                  <p:par>
                                    <p:cTn id="207" presetID="8" presetClass="emph" presetSubtype="0" fill="hold" grpId="1" nodeType="withEffect">
                                      <p:stCondLst>
                                        <p:cond delay="1200"/>
                                      </p:stCondLst>
                                      <p:childTnLst>
                                        <p:animRot by="21600000">
                                          <p:cBhvr>
                                            <p:cTn id="208" dur="3750" fill="hold"/>
                                            <p:tgtEl>
                                              <p:spTgt spid="77"/>
                                            </p:tgtEl>
                                            <p:attrNameLst>
                                              <p:attrName>r</p:attrName>
                                            </p:attrNameLst>
                                          </p:cBhvr>
                                        </p:animRot>
                                      </p:childTnLst>
                                    </p:cTn>
                                  </p:par>
                                  <p:par>
                                    <p:cTn id="209" presetID="1" presetClass="entr" presetSubtype="0" fill="hold" grpId="1" nodeType="withEffect">
                                      <p:stCondLst>
                                        <p:cond delay="1200"/>
                                      </p:stCondLst>
                                      <p:childTnLst>
                                        <p:set>
                                          <p:cBhvr>
                                            <p:cTn id="210" dur="1" fill="hold">
                                              <p:stCondLst>
                                                <p:cond delay="0"/>
                                              </p:stCondLst>
                                            </p:cTn>
                                            <p:tgtEl>
                                              <p:spTgt spid="75"/>
                                            </p:tgtEl>
                                            <p:attrNameLst>
                                              <p:attrName>style.visibility</p:attrName>
                                            </p:attrNameLst>
                                          </p:cBhvr>
                                          <p:to>
                                            <p:strVal val="visible"/>
                                          </p:to>
                                        </p:set>
                                      </p:childTnLst>
                                    </p:cTn>
                                  </p:par>
                                  <p:par>
                                    <p:cTn id="211" presetID="42" presetClass="path" presetSubtype="0" accel="50000" decel="50000" fill="hold" grpId="0" nodeType="withEffect">
                                      <p:stCondLst>
                                        <p:cond delay="1200"/>
                                      </p:stCondLst>
                                      <p:childTnLst>
                                        <p:animMotion origin="layout" path="M -2.22222E-6 -3.7037E-6 L 0.23941 0.8426 " pathEditMode="relative" rAng="0" ptsTypes="AA">
                                          <p:cBhvr>
                                            <p:cTn id="212" dur="3500" spd="-100000" fill="hold"/>
                                            <p:tgtEl>
                                              <p:spTgt spid="75"/>
                                            </p:tgtEl>
                                            <p:attrNameLst>
                                              <p:attrName>ppt_x</p:attrName>
                                              <p:attrName>ppt_y</p:attrName>
                                            </p:attrNameLst>
                                          </p:cBhvr>
                                          <p:rCtr x="11962" y="42130"/>
                                        </p:animMotion>
                                      </p:childTnLst>
                                    </p:cTn>
                                  </p:par>
                                  <p:par>
                                    <p:cTn id="213" presetID="1" presetClass="entr" presetSubtype="0" fill="hold" grpId="1" nodeType="withEffect">
                                      <p:stCondLst>
                                        <p:cond delay="1400"/>
                                      </p:stCondLst>
                                      <p:childTnLst>
                                        <p:set>
                                          <p:cBhvr>
                                            <p:cTn id="214" dur="1" fill="hold">
                                              <p:stCondLst>
                                                <p:cond delay="0"/>
                                              </p:stCondLst>
                                            </p:cTn>
                                            <p:tgtEl>
                                              <p:spTgt spid="69"/>
                                            </p:tgtEl>
                                            <p:attrNameLst>
                                              <p:attrName>style.visibility</p:attrName>
                                            </p:attrNameLst>
                                          </p:cBhvr>
                                          <p:to>
                                            <p:strVal val="visible"/>
                                          </p:to>
                                        </p:set>
                                      </p:childTnLst>
                                    </p:cTn>
                                  </p:par>
                                  <p:par>
                                    <p:cTn id="215" presetID="42" presetClass="path" presetSubtype="0" accel="50000" decel="50000" fill="hold" grpId="0" nodeType="withEffect">
                                      <p:stCondLst>
                                        <p:cond delay="1400"/>
                                      </p:stCondLst>
                                      <p:childTnLst>
                                        <p:animMotion origin="layout" path="M 4.44444E-6 2.22222E-6 L -0.004 -0.8608 " pathEditMode="relative" rAng="0" ptsTypes="AA">
                                          <p:cBhvr>
                                            <p:cTn id="216" dur="3500" spd="-100000" fill="hold"/>
                                            <p:tgtEl>
                                              <p:spTgt spid="69"/>
                                            </p:tgtEl>
                                            <p:attrNameLst>
                                              <p:attrName>ppt_x</p:attrName>
                                              <p:attrName>ppt_y</p:attrName>
                                            </p:attrNameLst>
                                          </p:cBhvr>
                                          <p:rCtr x="-208" y="-43056"/>
                                        </p:animMotion>
                                      </p:childTnLst>
                                    </p:cTn>
                                  </p:par>
                                  <p:par>
                                    <p:cTn id="217" presetID="1" presetClass="entr" presetSubtype="0" fill="hold" grpId="1" nodeType="withEffect">
                                      <p:stCondLst>
                                        <p:cond delay="1300"/>
                                      </p:stCondLst>
                                      <p:childTnLst>
                                        <p:set>
                                          <p:cBhvr>
                                            <p:cTn id="218" dur="1" fill="hold">
                                              <p:stCondLst>
                                                <p:cond delay="0"/>
                                              </p:stCondLst>
                                            </p:cTn>
                                            <p:tgtEl>
                                              <p:spTgt spid="70"/>
                                            </p:tgtEl>
                                            <p:attrNameLst>
                                              <p:attrName>style.visibility</p:attrName>
                                            </p:attrNameLst>
                                          </p:cBhvr>
                                          <p:to>
                                            <p:strVal val="visible"/>
                                          </p:to>
                                        </p:set>
                                      </p:childTnLst>
                                    </p:cTn>
                                  </p:par>
                                  <p:par>
                                    <p:cTn id="219" presetID="42" presetClass="path" presetSubtype="0" accel="50000" decel="50000" fill="hold" grpId="0" nodeType="withEffect">
                                      <p:stCondLst>
                                        <p:cond delay="1300"/>
                                      </p:stCondLst>
                                      <p:childTnLst>
                                        <p:animMotion origin="layout" path="M -2.22222E-6 -2.83951E-6 L 0.44028 0.19229 " pathEditMode="relative" rAng="0" ptsTypes="AA">
                                          <p:cBhvr>
                                            <p:cTn id="220" dur="3500" spd="-100000" fill="hold"/>
                                            <p:tgtEl>
                                              <p:spTgt spid="70"/>
                                            </p:tgtEl>
                                            <p:attrNameLst>
                                              <p:attrName>ppt_x</p:attrName>
                                              <p:attrName>ppt_y</p:attrName>
                                            </p:attrNameLst>
                                          </p:cBhvr>
                                          <p:rCtr x="22014" y="9599"/>
                                        </p:animMotion>
                                      </p:childTnLst>
                                    </p:cTn>
                                  </p:par>
                                  <p:par>
                                    <p:cTn id="221" presetID="41" presetClass="entr" presetSubtype="0" fill="hold" grpId="0" nodeType="withEffect">
                                      <p:stCondLst>
                                        <p:cond delay="2000"/>
                                      </p:stCondLst>
                                      <p:iterate type="lt">
                                        <p:tmPct val="14000"/>
                                      </p:iterate>
                                      <p:childTnLst>
                                        <p:set>
                                          <p:cBhvr>
                                            <p:cTn id="222" dur="1" fill="hold">
                                              <p:stCondLst>
                                                <p:cond delay="0"/>
                                              </p:stCondLst>
                                            </p:cTn>
                                            <p:tgtEl>
                                              <p:spTgt spid="151"/>
                                            </p:tgtEl>
                                            <p:attrNameLst>
                                              <p:attrName>style.visibility</p:attrName>
                                            </p:attrNameLst>
                                          </p:cBhvr>
                                          <p:to>
                                            <p:strVal val="visible"/>
                                          </p:to>
                                        </p:set>
                                        <p:anim calcmode="lin" valueType="num">
                                          <p:cBhvr>
                                            <p:cTn id="223" dur="750" fill="hold"/>
                                            <p:tgtEl>
                                              <p:spTgt spid="151"/>
                                            </p:tgtEl>
                                            <p:attrNameLst>
                                              <p:attrName>ppt_x</p:attrName>
                                            </p:attrNameLst>
                                          </p:cBhvr>
                                          <p:tavLst>
                                            <p:tav tm="0">
                                              <p:val>
                                                <p:strVal val="#ppt_x"/>
                                              </p:val>
                                            </p:tav>
                                            <p:tav tm="50000">
                                              <p:val>
                                                <p:strVal val="#ppt_x+.1"/>
                                              </p:val>
                                            </p:tav>
                                            <p:tav tm="100000">
                                              <p:val>
                                                <p:strVal val="#ppt_x"/>
                                              </p:val>
                                            </p:tav>
                                          </p:tavLst>
                                        </p:anim>
                                        <p:anim calcmode="lin" valueType="num">
                                          <p:cBhvr>
                                            <p:cTn id="224" dur="750" fill="hold"/>
                                            <p:tgtEl>
                                              <p:spTgt spid="151"/>
                                            </p:tgtEl>
                                            <p:attrNameLst>
                                              <p:attrName>ppt_y</p:attrName>
                                            </p:attrNameLst>
                                          </p:cBhvr>
                                          <p:tavLst>
                                            <p:tav tm="0">
                                              <p:val>
                                                <p:strVal val="#ppt_y"/>
                                              </p:val>
                                            </p:tav>
                                            <p:tav tm="100000">
                                              <p:val>
                                                <p:strVal val="#ppt_y"/>
                                              </p:val>
                                            </p:tav>
                                          </p:tavLst>
                                        </p:anim>
                                        <p:anim calcmode="lin" valueType="num">
                                          <p:cBhvr>
                                            <p:cTn id="225" dur="750" fill="hold"/>
                                            <p:tgtEl>
                                              <p:spTgt spid="151"/>
                                            </p:tgtEl>
                                            <p:attrNameLst>
                                              <p:attrName>ppt_h</p:attrName>
                                            </p:attrNameLst>
                                          </p:cBhvr>
                                          <p:tavLst>
                                            <p:tav tm="0">
                                              <p:val>
                                                <p:strVal val="#ppt_h/10"/>
                                              </p:val>
                                            </p:tav>
                                            <p:tav tm="50000">
                                              <p:val>
                                                <p:strVal val="#ppt_h+.01"/>
                                              </p:val>
                                            </p:tav>
                                            <p:tav tm="100000">
                                              <p:val>
                                                <p:strVal val="#ppt_h"/>
                                              </p:val>
                                            </p:tav>
                                          </p:tavLst>
                                        </p:anim>
                                        <p:anim calcmode="lin" valueType="num">
                                          <p:cBhvr>
                                            <p:cTn id="226" dur="750" fill="hold"/>
                                            <p:tgtEl>
                                              <p:spTgt spid="151"/>
                                            </p:tgtEl>
                                            <p:attrNameLst>
                                              <p:attrName>ppt_w</p:attrName>
                                            </p:attrNameLst>
                                          </p:cBhvr>
                                          <p:tavLst>
                                            <p:tav tm="0">
                                              <p:val>
                                                <p:strVal val="#ppt_w/10"/>
                                              </p:val>
                                            </p:tav>
                                            <p:tav tm="50000">
                                              <p:val>
                                                <p:strVal val="#ppt_w+.01"/>
                                              </p:val>
                                            </p:tav>
                                            <p:tav tm="100000">
                                              <p:val>
                                                <p:strVal val="#ppt_w"/>
                                              </p:val>
                                            </p:tav>
                                          </p:tavLst>
                                        </p:anim>
                                        <p:animEffect transition="in" filter="fade">
                                          <p:cBhvr>
                                            <p:cTn id="227" dur="750" tmFilter="0,0; .5, 1; 1, 1"/>
                                            <p:tgtEl>
                                              <p:spTgt spid="151"/>
                                            </p:tgtEl>
                                          </p:cBhvr>
                                        </p:animEffect>
                                      </p:childTnLst>
                                    </p:cTn>
                                  </p:par>
                                  <p:par>
                                    <p:cTn id="228" presetID="12" presetClass="entr" presetSubtype="8" fill="hold" grpId="0" nodeType="withEffect">
                                      <p:stCondLst>
                                        <p:cond delay="2500"/>
                                      </p:stCondLst>
                                      <p:iterate type="lt">
                                        <p:tmPct val="10000"/>
                                      </p:iterate>
                                      <p:childTnLst>
                                        <p:set>
                                          <p:cBhvr>
                                            <p:cTn id="229" dur="1" fill="hold">
                                              <p:stCondLst>
                                                <p:cond delay="0"/>
                                              </p:stCondLst>
                                            </p:cTn>
                                            <p:tgtEl>
                                              <p:spTgt spid="150"/>
                                            </p:tgtEl>
                                            <p:attrNameLst>
                                              <p:attrName>style.visibility</p:attrName>
                                            </p:attrNameLst>
                                          </p:cBhvr>
                                          <p:to>
                                            <p:strVal val="visible"/>
                                          </p:to>
                                        </p:set>
                                        <p:anim calcmode="lin" valueType="num">
                                          <p:cBhvr additive="base">
                                            <p:cTn id="230" dur="500"/>
                                            <p:tgtEl>
                                              <p:spTgt spid="150"/>
                                            </p:tgtEl>
                                            <p:attrNameLst>
                                              <p:attrName>ppt_x</p:attrName>
                                            </p:attrNameLst>
                                          </p:cBhvr>
                                          <p:tavLst>
                                            <p:tav tm="0">
                                              <p:val>
                                                <p:strVal val="#ppt_x-#ppt_w*1.125000"/>
                                              </p:val>
                                            </p:tav>
                                            <p:tav tm="100000">
                                              <p:val>
                                                <p:strVal val="#ppt_x"/>
                                              </p:val>
                                            </p:tav>
                                          </p:tavLst>
                                        </p:anim>
                                        <p:animEffect transition="in" filter="wipe(right)">
                                          <p:cBhvr>
                                            <p:cTn id="231" dur="500"/>
                                            <p:tgtEl>
                                              <p:spTgt spid="150"/>
                                            </p:tgtEl>
                                          </p:cBhvr>
                                        </p:animEffect>
                                      </p:childTnLst>
                                    </p:cTn>
                                  </p:par>
                                  <p:par>
                                    <p:cTn id="232" presetID="10" presetClass="entr" presetSubtype="0" fill="hold" grpId="0" nodeType="withEffect">
                                      <p:stCondLst>
                                        <p:cond delay="100"/>
                                      </p:stCondLst>
                                      <p:childTnLst>
                                        <p:set>
                                          <p:cBhvr>
                                            <p:cTn id="233" dur="1" fill="hold">
                                              <p:stCondLst>
                                                <p:cond delay="0"/>
                                              </p:stCondLst>
                                            </p:cTn>
                                            <p:tgtEl>
                                              <p:spTgt spid="54"/>
                                            </p:tgtEl>
                                            <p:attrNameLst>
                                              <p:attrName>style.visibility</p:attrName>
                                            </p:attrNameLst>
                                          </p:cBhvr>
                                          <p:to>
                                            <p:strVal val="visible"/>
                                          </p:to>
                                        </p:set>
                                        <p:animEffect transition="in" filter="fade">
                                          <p:cBhvr>
                                            <p:cTn id="23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1" grpId="0" animBg="1"/>
          <p:bldP spid="25" grpId="0" animBg="1"/>
          <p:bldP spid="23" grpId="0" animBg="1"/>
          <p:bldP spid="18" grpId="0" animBg="1"/>
          <p:bldP spid="16" grpId="0" animBg="1"/>
          <p:bldP spid="28"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3" grpId="1" animBg="1"/>
          <p:bldP spid="44" grpId="0" animBg="1"/>
          <p:bldP spid="44" grpId="1" animBg="1"/>
          <p:bldP spid="45" grpId="0" animBg="1"/>
          <p:bldP spid="45" grpId="1" animBg="1"/>
          <p:bldP spid="46" grpId="0" animBg="1"/>
          <p:bldP spid="47" grpId="0" animBg="1"/>
          <p:bldP spid="48" grpId="0" animBg="1"/>
          <p:bldP spid="49"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8" grpId="1" animBg="1"/>
          <p:bldP spid="69" grpId="0" animBg="1"/>
          <p:bldP spid="69" grpId="1" animBg="1"/>
          <p:bldP spid="70" grpId="0" animBg="1"/>
          <p:bldP spid="70" grpId="1" animBg="1"/>
          <p:bldP spid="71" grpId="0" animBg="1"/>
          <p:bldP spid="71" grpId="1" animBg="1"/>
          <p:bldP spid="71" grpId="2" animBg="1"/>
          <p:bldP spid="72" grpId="0" animBg="1"/>
          <p:bldP spid="72" grpId="1" animBg="1"/>
          <p:bldP spid="72" grpId="2" animBg="1"/>
          <p:bldP spid="73" grpId="0" animBg="1"/>
          <p:bldP spid="73" grpId="1" animBg="1"/>
          <p:bldP spid="73" grpId="2" animBg="1"/>
          <p:bldP spid="74" grpId="0" animBg="1"/>
          <p:bldP spid="74" grpId="1" animBg="1"/>
          <p:bldP spid="74" grpId="2" animBg="1"/>
          <p:bldP spid="75" grpId="0" animBg="1"/>
          <p:bldP spid="75" grpId="1" animBg="1"/>
          <p:bldP spid="76" grpId="0" animBg="1"/>
          <p:bldP spid="76" grpId="1" animBg="1"/>
          <p:bldP spid="76" grpId="2" animBg="1"/>
          <p:bldP spid="77" grpId="0" animBg="1"/>
          <p:bldP spid="77" grpId="1" animBg="1"/>
          <p:bldP spid="77" grpId="2" animBg="1"/>
          <p:bldP spid="150" grpId="0"/>
          <p:bldP spid="15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53" presetClass="entr" presetSubtype="16" fill="hold" grpId="0" nodeType="withEffect">
                                      <p:stCondLst>
                                        <p:cond delay="55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grpId="0" nodeType="withEffect">
                                      <p:stCondLst>
                                        <p:cond delay="57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par>
                                    <p:cTn id="36" presetID="53" presetClass="entr" presetSubtype="16" fill="hold" grpId="0" nodeType="withEffect">
                                      <p:stCondLst>
                                        <p:cond delay="55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par>
                                    <p:cTn id="41" presetID="53" presetClass="entr" presetSubtype="16" fill="hold" grpId="0" nodeType="withEffect">
                                      <p:stCondLst>
                                        <p:cond delay="57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par>
                                    <p:cTn id="46" presetID="53" presetClass="entr" presetSubtype="16" fill="hold" grpId="0" nodeType="withEffect">
                                      <p:stCondLst>
                                        <p:cond delay="55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grpId="0" nodeType="withEffect">
                                      <p:stCondLst>
                                        <p:cond delay="50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grpId="0" nodeType="withEffect">
                                      <p:stCondLst>
                                        <p:cond delay="55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580"/>
                                      </p:stCondLst>
                                      <p:childTnLst>
                                        <p:set>
                                          <p:cBhvr>
                                            <p:cTn id="62" dur="1" fill="hold">
                                              <p:stCondLst>
                                                <p:cond delay="0"/>
                                              </p:stCondLst>
                                            </p:cTn>
                                            <p:tgtEl>
                                              <p:spTgt spid="38"/>
                                            </p:tgtEl>
                                            <p:attrNameLst>
                                              <p:attrName>style.visibility</p:attrName>
                                            </p:attrNameLst>
                                          </p:cBhvr>
                                          <p:to>
                                            <p:strVal val="visible"/>
                                          </p:to>
                                        </p:set>
                                        <p:anim calcmode="lin" valueType="num">
                                          <p:cBhvr>
                                            <p:cTn id="63" dur="500" fill="hold"/>
                                            <p:tgtEl>
                                              <p:spTgt spid="38"/>
                                            </p:tgtEl>
                                            <p:attrNameLst>
                                              <p:attrName>ppt_w</p:attrName>
                                            </p:attrNameLst>
                                          </p:cBhvr>
                                          <p:tavLst>
                                            <p:tav tm="0">
                                              <p:val>
                                                <p:fltVal val="0"/>
                                              </p:val>
                                            </p:tav>
                                            <p:tav tm="100000">
                                              <p:val>
                                                <p:strVal val="#ppt_w"/>
                                              </p:val>
                                            </p:tav>
                                          </p:tavLst>
                                        </p:anim>
                                        <p:anim calcmode="lin" valueType="num">
                                          <p:cBhvr>
                                            <p:cTn id="64" dur="500" fill="hold"/>
                                            <p:tgtEl>
                                              <p:spTgt spid="38"/>
                                            </p:tgtEl>
                                            <p:attrNameLst>
                                              <p:attrName>ppt_h</p:attrName>
                                            </p:attrNameLst>
                                          </p:cBhvr>
                                          <p:tavLst>
                                            <p:tav tm="0">
                                              <p:val>
                                                <p:fltVal val="0"/>
                                              </p:val>
                                            </p:tav>
                                            <p:tav tm="100000">
                                              <p:val>
                                                <p:strVal val="#ppt_h"/>
                                              </p:val>
                                            </p:tav>
                                          </p:tavLst>
                                        </p:anim>
                                        <p:animEffect transition="in" filter="fade">
                                          <p:cBhvr>
                                            <p:cTn id="65" dur="500"/>
                                            <p:tgtEl>
                                              <p:spTgt spid="38"/>
                                            </p:tgtEl>
                                          </p:cBhvr>
                                        </p:animEffect>
                                      </p:childTnLst>
                                    </p:cTn>
                                  </p:par>
                                  <p:par>
                                    <p:cTn id="66" presetID="22" presetClass="entr" presetSubtype="4" fill="hold" grpId="0" nodeType="withEffect">
                                      <p:stCondLst>
                                        <p:cond delay="100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par>
                                    <p:cTn id="69" presetID="22" presetClass="entr" presetSubtype="8" fill="hold" grpId="0" nodeType="withEffect">
                                      <p:stCondLst>
                                        <p:cond delay="1000"/>
                                      </p:stCondLst>
                                      <p:childTnLst>
                                        <p:set>
                                          <p:cBhvr>
                                            <p:cTn id="70" dur="1" fill="hold">
                                              <p:stCondLst>
                                                <p:cond delay="0"/>
                                              </p:stCondLst>
                                            </p:cTn>
                                            <p:tgtEl>
                                              <p:spTgt spid="34"/>
                                            </p:tgtEl>
                                            <p:attrNameLst>
                                              <p:attrName>style.visibility</p:attrName>
                                            </p:attrNameLst>
                                          </p:cBhvr>
                                          <p:to>
                                            <p:strVal val="visible"/>
                                          </p:to>
                                        </p:set>
                                        <p:animEffect transition="in" filter="wipe(left)">
                                          <p:cBhvr>
                                            <p:cTn id="71" dur="500"/>
                                            <p:tgtEl>
                                              <p:spTgt spid="34"/>
                                            </p:tgtEl>
                                          </p:cBhvr>
                                        </p:animEffect>
                                      </p:childTnLst>
                                    </p:cTn>
                                  </p:par>
                                  <p:par>
                                    <p:cTn id="72" presetID="22" presetClass="entr" presetSubtype="4" fill="hold" grpId="0" nodeType="withEffect">
                                      <p:stCondLst>
                                        <p:cond delay="1000"/>
                                      </p:stCondLst>
                                      <p:childTnLst>
                                        <p:set>
                                          <p:cBhvr>
                                            <p:cTn id="73" dur="1" fill="hold">
                                              <p:stCondLst>
                                                <p:cond delay="0"/>
                                              </p:stCondLst>
                                            </p:cTn>
                                            <p:tgtEl>
                                              <p:spTgt spid="32"/>
                                            </p:tgtEl>
                                            <p:attrNameLst>
                                              <p:attrName>style.visibility</p:attrName>
                                            </p:attrNameLst>
                                          </p:cBhvr>
                                          <p:to>
                                            <p:strVal val="visible"/>
                                          </p:to>
                                        </p:set>
                                        <p:animEffect transition="in" filter="wipe(down)">
                                          <p:cBhvr>
                                            <p:cTn id="74" dur="500"/>
                                            <p:tgtEl>
                                              <p:spTgt spid="32"/>
                                            </p:tgtEl>
                                          </p:cBhvr>
                                        </p:animEffect>
                                      </p:childTnLst>
                                    </p:cTn>
                                  </p:par>
                                  <p:par>
                                    <p:cTn id="75" presetID="22" presetClass="entr" presetSubtype="8" fill="hold" grpId="0" nodeType="withEffect">
                                      <p:stCondLst>
                                        <p:cond delay="1000"/>
                                      </p:stCondLst>
                                      <p:childTnLst>
                                        <p:set>
                                          <p:cBhvr>
                                            <p:cTn id="76" dur="1" fill="hold">
                                              <p:stCondLst>
                                                <p:cond delay="0"/>
                                              </p:stCondLst>
                                            </p:cTn>
                                            <p:tgtEl>
                                              <p:spTgt spid="33"/>
                                            </p:tgtEl>
                                            <p:attrNameLst>
                                              <p:attrName>style.visibility</p:attrName>
                                            </p:attrNameLst>
                                          </p:cBhvr>
                                          <p:to>
                                            <p:strVal val="visible"/>
                                          </p:to>
                                        </p:set>
                                        <p:animEffect transition="in" filter="wipe(left)">
                                          <p:cBhvr>
                                            <p:cTn id="77" dur="500"/>
                                            <p:tgtEl>
                                              <p:spTgt spid="33"/>
                                            </p:tgtEl>
                                          </p:cBhvr>
                                        </p:animEffect>
                                      </p:childTnLst>
                                    </p:cTn>
                                  </p:par>
                                  <p:par>
                                    <p:cTn id="78" presetID="22" presetClass="entr" presetSubtype="2"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wipe(righ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fade">
                                          <p:cBhvr>
                                            <p:cTn id="83" dur="500"/>
                                            <p:tgtEl>
                                              <p:spTgt spid="46"/>
                                            </p:tgtEl>
                                          </p:cBhvr>
                                        </p:animEffect>
                                      </p:childTnLst>
                                    </p:cTn>
                                  </p:par>
                                  <p:par>
                                    <p:cTn id="84" presetID="10" presetClass="entr" presetSubtype="0" fill="hold" grpId="0" nodeType="withEffect">
                                      <p:stCondLst>
                                        <p:cond delay="100"/>
                                      </p:stCondLst>
                                      <p:childTnLst>
                                        <p:set>
                                          <p:cBhvr>
                                            <p:cTn id="85" dur="1" fill="hold">
                                              <p:stCondLst>
                                                <p:cond delay="0"/>
                                              </p:stCondLst>
                                            </p:cTn>
                                            <p:tgtEl>
                                              <p:spTgt spid="55"/>
                                            </p:tgtEl>
                                            <p:attrNameLst>
                                              <p:attrName>style.visibility</p:attrName>
                                            </p:attrNameLst>
                                          </p:cBhvr>
                                          <p:to>
                                            <p:strVal val="visible"/>
                                          </p:to>
                                        </p:set>
                                        <p:animEffect transition="in" filter="fade">
                                          <p:cBhvr>
                                            <p:cTn id="86" dur="500"/>
                                            <p:tgtEl>
                                              <p:spTgt spid="55"/>
                                            </p:tgtEl>
                                          </p:cBhvr>
                                        </p:animEffect>
                                      </p:childTnLst>
                                    </p:cTn>
                                  </p:par>
                                  <p:par>
                                    <p:cTn id="87" presetID="10" presetClass="entr" presetSubtype="0" fill="hold" grpId="0" nodeType="withEffect">
                                      <p:stCondLst>
                                        <p:cond delay="15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par>
                                    <p:cTn id="90" presetID="10" presetClass="entr" presetSubtype="0" fill="hold" grpId="0" nodeType="withEffect">
                                      <p:stCondLst>
                                        <p:cond delay="10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500"/>
                                            <p:tgtEl>
                                              <p:spTgt spid="49"/>
                                            </p:tgtEl>
                                          </p:cBhvr>
                                        </p:animEffect>
                                      </p:childTnLst>
                                    </p:cTn>
                                  </p:par>
                                  <p:par>
                                    <p:cTn id="93" presetID="10" presetClass="entr" presetSubtype="0" fill="hold" grpId="0" nodeType="withEffect">
                                      <p:stCondLst>
                                        <p:cond delay="150"/>
                                      </p:stCondLst>
                                      <p:childTnLst>
                                        <p:set>
                                          <p:cBhvr>
                                            <p:cTn id="94" dur="1" fill="hold">
                                              <p:stCondLst>
                                                <p:cond delay="0"/>
                                              </p:stCondLst>
                                            </p:cTn>
                                            <p:tgtEl>
                                              <p:spTgt spid="51"/>
                                            </p:tgtEl>
                                            <p:attrNameLst>
                                              <p:attrName>style.visibility</p:attrName>
                                            </p:attrNameLst>
                                          </p:cBhvr>
                                          <p:to>
                                            <p:strVal val="visible"/>
                                          </p:to>
                                        </p:set>
                                        <p:animEffect transition="in" filter="fade">
                                          <p:cBhvr>
                                            <p:cTn id="95" dur="500"/>
                                            <p:tgtEl>
                                              <p:spTgt spid="51"/>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47"/>
                                            </p:tgtEl>
                                            <p:attrNameLst>
                                              <p:attrName>style.visibility</p:attrName>
                                            </p:attrNameLst>
                                          </p:cBhvr>
                                          <p:to>
                                            <p:strVal val="visible"/>
                                          </p:to>
                                        </p:set>
                                        <p:animEffect transition="in" filter="fade">
                                          <p:cBhvr>
                                            <p:cTn id="98" dur="500"/>
                                            <p:tgtEl>
                                              <p:spTgt spid="47"/>
                                            </p:tgtEl>
                                          </p:cBhvr>
                                        </p:animEffect>
                                      </p:childTnLst>
                                    </p:cTn>
                                  </p:par>
                                  <p:par>
                                    <p:cTn id="99" presetID="10" presetClass="entr" presetSubtype="0" fill="hold" grpId="0" nodeType="withEffect">
                                      <p:stCondLst>
                                        <p:cond delay="150"/>
                                      </p:stCondLst>
                                      <p:childTnLst>
                                        <p:set>
                                          <p:cBhvr>
                                            <p:cTn id="100" dur="1" fill="hold">
                                              <p:stCondLst>
                                                <p:cond delay="0"/>
                                              </p:stCondLst>
                                            </p:cTn>
                                            <p:tgtEl>
                                              <p:spTgt spid="52"/>
                                            </p:tgtEl>
                                            <p:attrNameLst>
                                              <p:attrName>style.visibility</p:attrName>
                                            </p:attrNameLst>
                                          </p:cBhvr>
                                          <p:to>
                                            <p:strVal val="visible"/>
                                          </p:to>
                                        </p:set>
                                        <p:animEffect transition="in" filter="fade">
                                          <p:cBhvr>
                                            <p:cTn id="101" dur="500"/>
                                            <p:tgtEl>
                                              <p:spTgt spid="52"/>
                                            </p:tgtEl>
                                          </p:cBhvr>
                                        </p:animEffect>
                                      </p:childTnLst>
                                    </p:cTn>
                                  </p:par>
                                  <p:par>
                                    <p:cTn id="102" presetID="10" presetClass="entr" presetSubtype="0" fill="hold" grpId="0" nodeType="withEffect">
                                      <p:stCondLst>
                                        <p:cond delay="10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500"/>
                                            <p:tgtEl>
                                              <p:spTgt spid="53"/>
                                            </p:tgtEl>
                                          </p:cBhvr>
                                        </p:animEffect>
                                      </p:childTnLst>
                                    </p:cTn>
                                  </p:par>
                                  <p:par>
                                    <p:cTn id="105" presetID="53" presetClass="entr" presetSubtype="16" fill="hold" grpId="0" nodeType="withEffect">
                                      <p:stCondLst>
                                        <p:cond delay="500"/>
                                      </p:stCondLst>
                                      <p:childTnLst>
                                        <p:set>
                                          <p:cBhvr>
                                            <p:cTn id="106" dur="1" fill="hold">
                                              <p:stCondLst>
                                                <p:cond delay="0"/>
                                              </p:stCondLst>
                                            </p:cTn>
                                            <p:tgtEl>
                                              <p:spTgt spid="67"/>
                                            </p:tgtEl>
                                            <p:attrNameLst>
                                              <p:attrName>style.visibility</p:attrName>
                                            </p:attrNameLst>
                                          </p:cBhvr>
                                          <p:to>
                                            <p:strVal val="visible"/>
                                          </p:to>
                                        </p:set>
                                        <p:anim calcmode="lin" valueType="num">
                                          <p:cBhvr>
                                            <p:cTn id="107" dur="500" fill="hold"/>
                                            <p:tgtEl>
                                              <p:spTgt spid="67"/>
                                            </p:tgtEl>
                                            <p:attrNameLst>
                                              <p:attrName>ppt_w</p:attrName>
                                            </p:attrNameLst>
                                          </p:cBhvr>
                                          <p:tavLst>
                                            <p:tav tm="0">
                                              <p:val>
                                                <p:fltVal val="0"/>
                                              </p:val>
                                            </p:tav>
                                            <p:tav tm="100000">
                                              <p:val>
                                                <p:strVal val="#ppt_w"/>
                                              </p:val>
                                            </p:tav>
                                          </p:tavLst>
                                        </p:anim>
                                        <p:anim calcmode="lin" valueType="num">
                                          <p:cBhvr>
                                            <p:cTn id="108" dur="500" fill="hold"/>
                                            <p:tgtEl>
                                              <p:spTgt spid="67"/>
                                            </p:tgtEl>
                                            <p:attrNameLst>
                                              <p:attrName>ppt_h</p:attrName>
                                            </p:attrNameLst>
                                          </p:cBhvr>
                                          <p:tavLst>
                                            <p:tav tm="0">
                                              <p:val>
                                                <p:fltVal val="0"/>
                                              </p:val>
                                            </p:tav>
                                            <p:tav tm="100000">
                                              <p:val>
                                                <p:strVal val="#ppt_h"/>
                                              </p:val>
                                            </p:tav>
                                          </p:tavLst>
                                        </p:anim>
                                        <p:animEffect transition="in" filter="fade">
                                          <p:cBhvr>
                                            <p:cTn id="109" dur="500"/>
                                            <p:tgtEl>
                                              <p:spTgt spid="67"/>
                                            </p:tgtEl>
                                          </p:cBhvr>
                                        </p:animEffect>
                                      </p:childTnLst>
                                    </p:cTn>
                                  </p:par>
                                  <p:par>
                                    <p:cTn id="110" presetID="53" presetClass="entr" presetSubtype="16" fill="hold" grpId="0" nodeType="withEffect">
                                      <p:stCondLst>
                                        <p:cond delay="600"/>
                                      </p:stCondLst>
                                      <p:childTnLst>
                                        <p:set>
                                          <p:cBhvr>
                                            <p:cTn id="111" dur="1" fill="hold">
                                              <p:stCondLst>
                                                <p:cond delay="0"/>
                                              </p:stCondLst>
                                            </p:cTn>
                                            <p:tgtEl>
                                              <p:spTgt spid="65"/>
                                            </p:tgtEl>
                                            <p:attrNameLst>
                                              <p:attrName>style.visibility</p:attrName>
                                            </p:attrNameLst>
                                          </p:cBhvr>
                                          <p:to>
                                            <p:strVal val="visible"/>
                                          </p:to>
                                        </p:set>
                                        <p:anim calcmode="lin" valueType="num">
                                          <p:cBhvr>
                                            <p:cTn id="112" dur="500" fill="hold"/>
                                            <p:tgtEl>
                                              <p:spTgt spid="65"/>
                                            </p:tgtEl>
                                            <p:attrNameLst>
                                              <p:attrName>ppt_w</p:attrName>
                                            </p:attrNameLst>
                                          </p:cBhvr>
                                          <p:tavLst>
                                            <p:tav tm="0">
                                              <p:val>
                                                <p:fltVal val="0"/>
                                              </p:val>
                                            </p:tav>
                                            <p:tav tm="100000">
                                              <p:val>
                                                <p:strVal val="#ppt_w"/>
                                              </p:val>
                                            </p:tav>
                                          </p:tavLst>
                                        </p:anim>
                                        <p:anim calcmode="lin" valueType="num">
                                          <p:cBhvr>
                                            <p:cTn id="113" dur="500" fill="hold"/>
                                            <p:tgtEl>
                                              <p:spTgt spid="65"/>
                                            </p:tgtEl>
                                            <p:attrNameLst>
                                              <p:attrName>ppt_h</p:attrName>
                                            </p:attrNameLst>
                                          </p:cBhvr>
                                          <p:tavLst>
                                            <p:tav tm="0">
                                              <p:val>
                                                <p:fltVal val="0"/>
                                              </p:val>
                                            </p:tav>
                                            <p:tav tm="100000">
                                              <p:val>
                                                <p:strVal val="#ppt_h"/>
                                              </p:val>
                                            </p:tav>
                                          </p:tavLst>
                                        </p:anim>
                                        <p:animEffect transition="in" filter="fade">
                                          <p:cBhvr>
                                            <p:cTn id="114" dur="500"/>
                                            <p:tgtEl>
                                              <p:spTgt spid="65"/>
                                            </p:tgtEl>
                                          </p:cBhvr>
                                        </p:animEffect>
                                      </p:childTnLst>
                                    </p:cTn>
                                  </p:par>
                                  <p:par>
                                    <p:cTn id="115" presetID="53" presetClass="entr" presetSubtype="16" fill="hold" grpId="0" nodeType="withEffect">
                                      <p:stCondLst>
                                        <p:cond delay="500"/>
                                      </p:stCondLst>
                                      <p:childTnLst>
                                        <p:set>
                                          <p:cBhvr>
                                            <p:cTn id="116" dur="1" fill="hold">
                                              <p:stCondLst>
                                                <p:cond delay="0"/>
                                              </p:stCondLst>
                                            </p:cTn>
                                            <p:tgtEl>
                                              <p:spTgt spid="64"/>
                                            </p:tgtEl>
                                            <p:attrNameLst>
                                              <p:attrName>style.visibility</p:attrName>
                                            </p:attrNameLst>
                                          </p:cBhvr>
                                          <p:to>
                                            <p:strVal val="visible"/>
                                          </p:to>
                                        </p:set>
                                        <p:anim calcmode="lin" valueType="num">
                                          <p:cBhvr>
                                            <p:cTn id="117" dur="500" fill="hold"/>
                                            <p:tgtEl>
                                              <p:spTgt spid="64"/>
                                            </p:tgtEl>
                                            <p:attrNameLst>
                                              <p:attrName>ppt_w</p:attrName>
                                            </p:attrNameLst>
                                          </p:cBhvr>
                                          <p:tavLst>
                                            <p:tav tm="0">
                                              <p:val>
                                                <p:fltVal val="0"/>
                                              </p:val>
                                            </p:tav>
                                            <p:tav tm="100000">
                                              <p:val>
                                                <p:strVal val="#ppt_w"/>
                                              </p:val>
                                            </p:tav>
                                          </p:tavLst>
                                        </p:anim>
                                        <p:anim calcmode="lin" valueType="num">
                                          <p:cBhvr>
                                            <p:cTn id="118" dur="500" fill="hold"/>
                                            <p:tgtEl>
                                              <p:spTgt spid="64"/>
                                            </p:tgtEl>
                                            <p:attrNameLst>
                                              <p:attrName>ppt_h</p:attrName>
                                            </p:attrNameLst>
                                          </p:cBhvr>
                                          <p:tavLst>
                                            <p:tav tm="0">
                                              <p:val>
                                                <p:fltVal val="0"/>
                                              </p:val>
                                            </p:tav>
                                            <p:tav tm="100000">
                                              <p:val>
                                                <p:strVal val="#ppt_h"/>
                                              </p:val>
                                            </p:tav>
                                          </p:tavLst>
                                        </p:anim>
                                        <p:animEffect transition="in" filter="fade">
                                          <p:cBhvr>
                                            <p:cTn id="119" dur="500"/>
                                            <p:tgtEl>
                                              <p:spTgt spid="64"/>
                                            </p:tgtEl>
                                          </p:cBhvr>
                                        </p:animEffect>
                                      </p:childTnLst>
                                    </p:cTn>
                                  </p:par>
                                  <p:par>
                                    <p:cTn id="120" presetID="53" presetClass="entr" presetSubtype="16" fill="hold" grpId="0" nodeType="withEffect">
                                      <p:stCondLst>
                                        <p:cond delay="600"/>
                                      </p:stCondLst>
                                      <p:childTnLst>
                                        <p:set>
                                          <p:cBhvr>
                                            <p:cTn id="121" dur="1" fill="hold">
                                              <p:stCondLst>
                                                <p:cond delay="0"/>
                                              </p:stCondLst>
                                            </p:cTn>
                                            <p:tgtEl>
                                              <p:spTgt spid="66"/>
                                            </p:tgtEl>
                                            <p:attrNameLst>
                                              <p:attrName>style.visibility</p:attrName>
                                            </p:attrNameLst>
                                          </p:cBhvr>
                                          <p:to>
                                            <p:strVal val="visible"/>
                                          </p:to>
                                        </p:set>
                                        <p:anim calcmode="lin" valueType="num">
                                          <p:cBhvr>
                                            <p:cTn id="122" dur="500" fill="hold"/>
                                            <p:tgtEl>
                                              <p:spTgt spid="66"/>
                                            </p:tgtEl>
                                            <p:attrNameLst>
                                              <p:attrName>ppt_w</p:attrName>
                                            </p:attrNameLst>
                                          </p:cBhvr>
                                          <p:tavLst>
                                            <p:tav tm="0">
                                              <p:val>
                                                <p:fltVal val="0"/>
                                              </p:val>
                                            </p:tav>
                                            <p:tav tm="100000">
                                              <p:val>
                                                <p:strVal val="#ppt_w"/>
                                              </p:val>
                                            </p:tav>
                                          </p:tavLst>
                                        </p:anim>
                                        <p:anim calcmode="lin" valueType="num">
                                          <p:cBhvr>
                                            <p:cTn id="123" dur="500" fill="hold"/>
                                            <p:tgtEl>
                                              <p:spTgt spid="66"/>
                                            </p:tgtEl>
                                            <p:attrNameLst>
                                              <p:attrName>ppt_h</p:attrName>
                                            </p:attrNameLst>
                                          </p:cBhvr>
                                          <p:tavLst>
                                            <p:tav tm="0">
                                              <p:val>
                                                <p:fltVal val="0"/>
                                              </p:val>
                                            </p:tav>
                                            <p:tav tm="100000">
                                              <p:val>
                                                <p:strVal val="#ppt_h"/>
                                              </p:val>
                                            </p:tav>
                                          </p:tavLst>
                                        </p:anim>
                                        <p:animEffect transition="in" filter="fade">
                                          <p:cBhvr>
                                            <p:cTn id="124" dur="500"/>
                                            <p:tgtEl>
                                              <p:spTgt spid="66"/>
                                            </p:tgtEl>
                                          </p:cBhvr>
                                        </p:animEffect>
                                      </p:childTnLst>
                                    </p:cTn>
                                  </p:par>
                                  <p:par>
                                    <p:cTn id="125" presetID="53" presetClass="entr" presetSubtype="16" fill="hold" grpId="0" nodeType="withEffect">
                                      <p:stCondLst>
                                        <p:cond delay="500"/>
                                      </p:stCondLst>
                                      <p:childTnLst>
                                        <p:set>
                                          <p:cBhvr>
                                            <p:cTn id="126" dur="1" fill="hold">
                                              <p:stCondLst>
                                                <p:cond delay="0"/>
                                              </p:stCondLst>
                                            </p:cTn>
                                            <p:tgtEl>
                                              <p:spTgt spid="63"/>
                                            </p:tgtEl>
                                            <p:attrNameLst>
                                              <p:attrName>style.visibility</p:attrName>
                                            </p:attrNameLst>
                                          </p:cBhvr>
                                          <p:to>
                                            <p:strVal val="visible"/>
                                          </p:to>
                                        </p:set>
                                        <p:anim calcmode="lin" valueType="num">
                                          <p:cBhvr>
                                            <p:cTn id="127" dur="500" fill="hold"/>
                                            <p:tgtEl>
                                              <p:spTgt spid="63"/>
                                            </p:tgtEl>
                                            <p:attrNameLst>
                                              <p:attrName>ppt_w</p:attrName>
                                            </p:attrNameLst>
                                          </p:cBhvr>
                                          <p:tavLst>
                                            <p:tav tm="0">
                                              <p:val>
                                                <p:fltVal val="0"/>
                                              </p:val>
                                            </p:tav>
                                            <p:tav tm="100000">
                                              <p:val>
                                                <p:strVal val="#ppt_w"/>
                                              </p:val>
                                            </p:tav>
                                          </p:tavLst>
                                        </p:anim>
                                        <p:anim calcmode="lin" valueType="num">
                                          <p:cBhvr>
                                            <p:cTn id="128" dur="500" fill="hold"/>
                                            <p:tgtEl>
                                              <p:spTgt spid="63"/>
                                            </p:tgtEl>
                                            <p:attrNameLst>
                                              <p:attrName>ppt_h</p:attrName>
                                            </p:attrNameLst>
                                          </p:cBhvr>
                                          <p:tavLst>
                                            <p:tav tm="0">
                                              <p:val>
                                                <p:fltVal val="0"/>
                                              </p:val>
                                            </p:tav>
                                            <p:tav tm="100000">
                                              <p:val>
                                                <p:strVal val="#ppt_h"/>
                                              </p:val>
                                            </p:tav>
                                          </p:tavLst>
                                        </p:anim>
                                        <p:animEffect transition="in" filter="fade">
                                          <p:cBhvr>
                                            <p:cTn id="129" dur="500"/>
                                            <p:tgtEl>
                                              <p:spTgt spid="63"/>
                                            </p:tgtEl>
                                          </p:cBhvr>
                                        </p:animEffect>
                                      </p:childTnLst>
                                    </p:cTn>
                                  </p:par>
                                  <p:par>
                                    <p:cTn id="130" presetID="53" presetClass="entr" presetSubtype="16" fill="hold" grpId="0" nodeType="withEffect">
                                      <p:stCondLst>
                                        <p:cond delay="600"/>
                                      </p:stCondLst>
                                      <p:childTnLst>
                                        <p:set>
                                          <p:cBhvr>
                                            <p:cTn id="131" dur="1" fill="hold">
                                              <p:stCondLst>
                                                <p:cond delay="0"/>
                                              </p:stCondLst>
                                            </p:cTn>
                                            <p:tgtEl>
                                              <p:spTgt spid="62"/>
                                            </p:tgtEl>
                                            <p:attrNameLst>
                                              <p:attrName>style.visibility</p:attrName>
                                            </p:attrNameLst>
                                          </p:cBhvr>
                                          <p:to>
                                            <p:strVal val="visible"/>
                                          </p:to>
                                        </p:set>
                                        <p:anim calcmode="lin" valueType="num">
                                          <p:cBhvr>
                                            <p:cTn id="132" dur="500" fill="hold"/>
                                            <p:tgtEl>
                                              <p:spTgt spid="62"/>
                                            </p:tgtEl>
                                            <p:attrNameLst>
                                              <p:attrName>ppt_w</p:attrName>
                                            </p:attrNameLst>
                                          </p:cBhvr>
                                          <p:tavLst>
                                            <p:tav tm="0">
                                              <p:val>
                                                <p:fltVal val="0"/>
                                              </p:val>
                                            </p:tav>
                                            <p:tav tm="100000">
                                              <p:val>
                                                <p:strVal val="#ppt_w"/>
                                              </p:val>
                                            </p:tav>
                                          </p:tavLst>
                                        </p:anim>
                                        <p:anim calcmode="lin" valueType="num">
                                          <p:cBhvr>
                                            <p:cTn id="133" dur="500" fill="hold"/>
                                            <p:tgtEl>
                                              <p:spTgt spid="62"/>
                                            </p:tgtEl>
                                            <p:attrNameLst>
                                              <p:attrName>ppt_h</p:attrName>
                                            </p:attrNameLst>
                                          </p:cBhvr>
                                          <p:tavLst>
                                            <p:tav tm="0">
                                              <p:val>
                                                <p:fltVal val="0"/>
                                              </p:val>
                                            </p:tav>
                                            <p:tav tm="100000">
                                              <p:val>
                                                <p:strVal val="#ppt_h"/>
                                              </p:val>
                                            </p:tav>
                                          </p:tavLst>
                                        </p:anim>
                                        <p:animEffect transition="in" filter="fade">
                                          <p:cBhvr>
                                            <p:cTn id="134" dur="500"/>
                                            <p:tgtEl>
                                              <p:spTgt spid="62"/>
                                            </p:tgtEl>
                                          </p:cBhvr>
                                        </p:animEffect>
                                      </p:childTnLst>
                                    </p:cTn>
                                  </p:par>
                                  <p:par>
                                    <p:cTn id="135" presetID="22" presetClass="entr" presetSubtype="1" fill="hold" grpId="0" nodeType="withEffect">
                                      <p:stCondLst>
                                        <p:cond delay="1000"/>
                                      </p:stCondLst>
                                      <p:childTnLst>
                                        <p:set>
                                          <p:cBhvr>
                                            <p:cTn id="136" dur="1" fill="hold">
                                              <p:stCondLst>
                                                <p:cond delay="0"/>
                                              </p:stCondLst>
                                            </p:cTn>
                                            <p:tgtEl>
                                              <p:spTgt spid="56"/>
                                            </p:tgtEl>
                                            <p:attrNameLst>
                                              <p:attrName>style.visibility</p:attrName>
                                            </p:attrNameLst>
                                          </p:cBhvr>
                                          <p:to>
                                            <p:strVal val="visible"/>
                                          </p:to>
                                        </p:set>
                                        <p:animEffect transition="in" filter="wipe(up)">
                                          <p:cBhvr>
                                            <p:cTn id="137" dur="500"/>
                                            <p:tgtEl>
                                              <p:spTgt spid="56"/>
                                            </p:tgtEl>
                                          </p:cBhvr>
                                        </p:animEffect>
                                      </p:childTnLst>
                                    </p:cTn>
                                  </p:par>
                                  <p:par>
                                    <p:cTn id="138" presetID="22" presetClass="entr" presetSubtype="1" fill="hold" grpId="0" nodeType="withEffect">
                                      <p:stCondLst>
                                        <p:cond delay="1050"/>
                                      </p:stCondLst>
                                      <p:childTnLst>
                                        <p:set>
                                          <p:cBhvr>
                                            <p:cTn id="139" dur="1" fill="hold">
                                              <p:stCondLst>
                                                <p:cond delay="0"/>
                                              </p:stCondLst>
                                            </p:cTn>
                                            <p:tgtEl>
                                              <p:spTgt spid="57"/>
                                            </p:tgtEl>
                                            <p:attrNameLst>
                                              <p:attrName>style.visibility</p:attrName>
                                            </p:attrNameLst>
                                          </p:cBhvr>
                                          <p:to>
                                            <p:strVal val="visible"/>
                                          </p:to>
                                        </p:set>
                                        <p:animEffect transition="in" filter="wipe(up)">
                                          <p:cBhvr>
                                            <p:cTn id="140" dur="500"/>
                                            <p:tgtEl>
                                              <p:spTgt spid="57"/>
                                            </p:tgtEl>
                                          </p:cBhvr>
                                        </p:animEffect>
                                      </p:childTnLst>
                                    </p:cTn>
                                  </p:par>
                                  <p:par>
                                    <p:cTn id="141" presetID="22" presetClass="entr" presetSubtype="4" fill="hold" grpId="0" nodeType="withEffect">
                                      <p:stCondLst>
                                        <p:cond delay="1000"/>
                                      </p:stCondLst>
                                      <p:childTnLst>
                                        <p:set>
                                          <p:cBhvr>
                                            <p:cTn id="142" dur="1" fill="hold">
                                              <p:stCondLst>
                                                <p:cond delay="0"/>
                                              </p:stCondLst>
                                            </p:cTn>
                                            <p:tgtEl>
                                              <p:spTgt spid="58"/>
                                            </p:tgtEl>
                                            <p:attrNameLst>
                                              <p:attrName>style.visibility</p:attrName>
                                            </p:attrNameLst>
                                          </p:cBhvr>
                                          <p:to>
                                            <p:strVal val="visible"/>
                                          </p:to>
                                        </p:set>
                                        <p:animEffect transition="in" filter="wipe(down)">
                                          <p:cBhvr>
                                            <p:cTn id="143" dur="500"/>
                                            <p:tgtEl>
                                              <p:spTgt spid="58"/>
                                            </p:tgtEl>
                                          </p:cBhvr>
                                        </p:animEffect>
                                      </p:childTnLst>
                                    </p:cTn>
                                  </p:par>
                                  <p:par>
                                    <p:cTn id="144" presetID="22" presetClass="entr" presetSubtype="1" fill="hold" grpId="0" nodeType="withEffect">
                                      <p:stCondLst>
                                        <p:cond delay="1100"/>
                                      </p:stCondLst>
                                      <p:childTnLst>
                                        <p:set>
                                          <p:cBhvr>
                                            <p:cTn id="145" dur="1" fill="hold">
                                              <p:stCondLst>
                                                <p:cond delay="0"/>
                                              </p:stCondLst>
                                            </p:cTn>
                                            <p:tgtEl>
                                              <p:spTgt spid="59"/>
                                            </p:tgtEl>
                                            <p:attrNameLst>
                                              <p:attrName>style.visibility</p:attrName>
                                            </p:attrNameLst>
                                          </p:cBhvr>
                                          <p:to>
                                            <p:strVal val="visible"/>
                                          </p:to>
                                        </p:set>
                                        <p:animEffect transition="in" filter="wipe(up)">
                                          <p:cBhvr>
                                            <p:cTn id="146" dur="500"/>
                                            <p:tgtEl>
                                              <p:spTgt spid="59"/>
                                            </p:tgtEl>
                                          </p:cBhvr>
                                        </p:animEffect>
                                      </p:childTnLst>
                                    </p:cTn>
                                  </p:par>
                                  <p:par>
                                    <p:cTn id="147" presetID="22" presetClass="entr" presetSubtype="1" fill="hold" grpId="0" nodeType="withEffect">
                                      <p:stCondLst>
                                        <p:cond delay="1000"/>
                                      </p:stCondLst>
                                      <p:childTnLst>
                                        <p:set>
                                          <p:cBhvr>
                                            <p:cTn id="148" dur="1" fill="hold">
                                              <p:stCondLst>
                                                <p:cond delay="0"/>
                                              </p:stCondLst>
                                            </p:cTn>
                                            <p:tgtEl>
                                              <p:spTgt spid="60"/>
                                            </p:tgtEl>
                                            <p:attrNameLst>
                                              <p:attrName>style.visibility</p:attrName>
                                            </p:attrNameLst>
                                          </p:cBhvr>
                                          <p:to>
                                            <p:strVal val="visible"/>
                                          </p:to>
                                        </p:set>
                                        <p:animEffect transition="in" filter="wipe(up)">
                                          <p:cBhvr>
                                            <p:cTn id="149" dur="500"/>
                                            <p:tgtEl>
                                              <p:spTgt spid="60"/>
                                            </p:tgtEl>
                                          </p:cBhvr>
                                        </p:animEffect>
                                      </p:childTnLst>
                                    </p:cTn>
                                  </p:par>
                                  <p:par>
                                    <p:cTn id="150" presetID="22" presetClass="entr" presetSubtype="2" fill="hold" grpId="0" nodeType="withEffect">
                                      <p:stCondLst>
                                        <p:cond delay="1100"/>
                                      </p:stCondLst>
                                      <p:childTnLst>
                                        <p:set>
                                          <p:cBhvr>
                                            <p:cTn id="151" dur="1" fill="hold">
                                              <p:stCondLst>
                                                <p:cond delay="0"/>
                                              </p:stCondLst>
                                            </p:cTn>
                                            <p:tgtEl>
                                              <p:spTgt spid="61"/>
                                            </p:tgtEl>
                                            <p:attrNameLst>
                                              <p:attrName>style.visibility</p:attrName>
                                            </p:attrNameLst>
                                          </p:cBhvr>
                                          <p:to>
                                            <p:strVal val="visible"/>
                                          </p:to>
                                        </p:set>
                                        <p:animEffect transition="in" filter="wipe(right)">
                                          <p:cBhvr>
                                            <p:cTn id="152" dur="500"/>
                                            <p:tgtEl>
                                              <p:spTgt spid="61"/>
                                            </p:tgtEl>
                                          </p:cBhvr>
                                        </p:animEffect>
                                      </p:childTnLst>
                                    </p:cTn>
                                  </p:par>
                                  <p:par>
                                    <p:cTn id="153" presetID="10" presetClass="entr" presetSubtype="0" fill="hold" grpId="1" nodeType="withEffect">
                                      <p:stCondLst>
                                        <p:cond delay="1100"/>
                                      </p:stCondLst>
                                      <p:childTnLst>
                                        <p:set>
                                          <p:cBhvr>
                                            <p:cTn id="154" dur="1" fill="hold">
                                              <p:stCondLst>
                                                <p:cond delay="0"/>
                                              </p:stCondLst>
                                            </p:cTn>
                                            <p:tgtEl>
                                              <p:spTgt spid="68"/>
                                            </p:tgtEl>
                                            <p:attrNameLst>
                                              <p:attrName>style.visibility</p:attrName>
                                            </p:attrNameLst>
                                          </p:cBhvr>
                                          <p:to>
                                            <p:strVal val="visible"/>
                                          </p:to>
                                        </p:set>
                                        <p:animEffect transition="in" filter="fade">
                                          <p:cBhvr>
                                            <p:cTn id="155" dur="10"/>
                                            <p:tgtEl>
                                              <p:spTgt spid="68"/>
                                            </p:tgtEl>
                                          </p:cBhvr>
                                        </p:animEffect>
                                      </p:childTnLst>
                                    </p:cTn>
                                  </p:par>
                                  <p:par>
                                    <p:cTn id="156" presetID="42" presetClass="path" presetSubtype="0" accel="50000" fill="hold" grpId="0" nodeType="withEffect">
                                      <p:stCondLst>
                                        <p:cond delay="1100"/>
                                      </p:stCondLst>
                                      <p:childTnLst>
                                        <p:animMotion origin="layout" path="M -8.33333E-7 4.19753E-6 L 0.08108 -0.12439 " pathEditMode="relative" rAng="0" ptsTypes="AA">
                                          <p:cBhvr>
                                            <p:cTn id="157" dur="1000" spd="-100000" fill="hold"/>
                                            <p:tgtEl>
                                              <p:spTgt spid="68"/>
                                            </p:tgtEl>
                                            <p:attrNameLst>
                                              <p:attrName>ppt_x</p:attrName>
                                              <p:attrName>ppt_y</p:attrName>
                                            </p:attrNameLst>
                                          </p:cBhvr>
                                          <p:rCtr x="4045" y="-6235"/>
                                        </p:animMotion>
                                      </p:childTnLst>
                                    </p:cTn>
                                  </p:par>
                                  <p:par>
                                    <p:cTn id="158" presetID="10" presetClass="entr" presetSubtype="0" fill="hold" grpId="0" nodeType="withEffect">
                                      <p:stCondLst>
                                        <p:cond delay="1500"/>
                                      </p:stCondLst>
                                      <p:childTnLst>
                                        <p:set>
                                          <p:cBhvr>
                                            <p:cTn id="159" dur="1" fill="hold">
                                              <p:stCondLst>
                                                <p:cond delay="0"/>
                                              </p:stCondLst>
                                            </p:cTn>
                                            <p:tgtEl>
                                              <p:spTgt spid="44"/>
                                            </p:tgtEl>
                                            <p:attrNameLst>
                                              <p:attrName>style.visibility</p:attrName>
                                            </p:attrNameLst>
                                          </p:cBhvr>
                                          <p:to>
                                            <p:strVal val="visible"/>
                                          </p:to>
                                        </p:set>
                                        <p:animEffect transition="in" filter="fade">
                                          <p:cBhvr>
                                            <p:cTn id="160" dur="10"/>
                                            <p:tgtEl>
                                              <p:spTgt spid="44"/>
                                            </p:tgtEl>
                                          </p:cBhvr>
                                        </p:animEffect>
                                      </p:childTnLst>
                                    </p:cTn>
                                  </p:par>
                                  <p:par>
                                    <p:cTn id="161" presetID="42" presetClass="path" presetSubtype="0" accel="50000" fill="hold" grpId="1" nodeType="withEffect">
                                      <p:stCondLst>
                                        <p:cond delay="1500"/>
                                      </p:stCondLst>
                                      <p:childTnLst>
                                        <p:animMotion origin="layout" path="M 3.61111E-6 3.95062E-6 L -0.23629 0.34876 " pathEditMode="relative" rAng="0" ptsTypes="AA">
                                          <p:cBhvr>
                                            <p:cTn id="162" dur="1000" spd="-100000" fill="hold"/>
                                            <p:tgtEl>
                                              <p:spTgt spid="44"/>
                                            </p:tgtEl>
                                            <p:attrNameLst>
                                              <p:attrName>ppt_x</p:attrName>
                                              <p:attrName>ppt_y</p:attrName>
                                            </p:attrNameLst>
                                          </p:cBhvr>
                                          <p:rCtr x="-11806" y="17438"/>
                                        </p:animMotion>
                                      </p:childTnLst>
                                    </p:cTn>
                                  </p:par>
                                  <p:par>
                                    <p:cTn id="163" presetID="10" presetClass="entr" presetSubtype="0" fill="hold" grpId="0" nodeType="withEffect">
                                      <p:stCondLst>
                                        <p:cond delay="1000"/>
                                      </p:stCondLst>
                                      <p:childTnLst>
                                        <p:set>
                                          <p:cBhvr>
                                            <p:cTn id="164" dur="1" fill="hold">
                                              <p:stCondLst>
                                                <p:cond delay="0"/>
                                              </p:stCondLst>
                                            </p:cTn>
                                            <p:tgtEl>
                                              <p:spTgt spid="43"/>
                                            </p:tgtEl>
                                            <p:attrNameLst>
                                              <p:attrName>style.visibility</p:attrName>
                                            </p:attrNameLst>
                                          </p:cBhvr>
                                          <p:to>
                                            <p:strVal val="visible"/>
                                          </p:to>
                                        </p:set>
                                        <p:animEffect transition="in" filter="fade">
                                          <p:cBhvr>
                                            <p:cTn id="165" dur="10"/>
                                            <p:tgtEl>
                                              <p:spTgt spid="43"/>
                                            </p:tgtEl>
                                          </p:cBhvr>
                                        </p:animEffect>
                                      </p:childTnLst>
                                    </p:cTn>
                                  </p:par>
                                  <p:par>
                                    <p:cTn id="166" presetID="42" presetClass="path" presetSubtype="0" accel="50000" fill="hold" grpId="1" nodeType="withEffect">
                                      <p:stCondLst>
                                        <p:cond delay="1000"/>
                                      </p:stCondLst>
                                      <p:childTnLst>
                                        <p:animMotion origin="layout" path="M 2.77556E-17 -2.34568E-6 L -0.20313 0.29969 " pathEditMode="relative" rAng="0" ptsTypes="AA">
                                          <p:cBhvr>
                                            <p:cTn id="167" dur="1000" spd="-100000" fill="hold"/>
                                            <p:tgtEl>
                                              <p:spTgt spid="43"/>
                                            </p:tgtEl>
                                            <p:attrNameLst>
                                              <p:attrName>ppt_x</p:attrName>
                                              <p:attrName>ppt_y</p:attrName>
                                            </p:attrNameLst>
                                          </p:cBhvr>
                                          <p:rCtr x="-10156" y="14969"/>
                                        </p:animMotion>
                                      </p:childTnLst>
                                    </p:cTn>
                                  </p:par>
                                  <p:par>
                                    <p:cTn id="168" presetID="10" presetClass="entr" presetSubtype="0" fill="hold" grpId="0" nodeType="withEffect">
                                      <p:stCondLst>
                                        <p:cond delay="1250"/>
                                      </p:stCondLst>
                                      <p:childTnLst>
                                        <p:set>
                                          <p:cBhvr>
                                            <p:cTn id="169" dur="1" fill="hold">
                                              <p:stCondLst>
                                                <p:cond delay="0"/>
                                              </p:stCondLst>
                                            </p:cTn>
                                            <p:tgtEl>
                                              <p:spTgt spid="45"/>
                                            </p:tgtEl>
                                            <p:attrNameLst>
                                              <p:attrName>style.visibility</p:attrName>
                                            </p:attrNameLst>
                                          </p:cBhvr>
                                          <p:to>
                                            <p:strVal val="visible"/>
                                          </p:to>
                                        </p:set>
                                        <p:animEffect transition="in" filter="fade">
                                          <p:cBhvr>
                                            <p:cTn id="170" dur="10"/>
                                            <p:tgtEl>
                                              <p:spTgt spid="45"/>
                                            </p:tgtEl>
                                          </p:cBhvr>
                                        </p:animEffect>
                                      </p:childTnLst>
                                    </p:cTn>
                                  </p:par>
                                  <p:par>
                                    <p:cTn id="171" presetID="42" presetClass="path" presetSubtype="0" accel="50000" fill="hold" grpId="1" nodeType="withEffect">
                                      <p:stCondLst>
                                        <p:cond delay="1250"/>
                                      </p:stCondLst>
                                      <p:childTnLst>
                                        <p:animMotion origin="layout" path="M 1.11111E-6 -3.82716E-6 L -0.16389 0.24692 " pathEditMode="relative" rAng="0" ptsTypes="AA">
                                          <p:cBhvr>
                                            <p:cTn id="172" dur="1000" spd="-100000" fill="hold"/>
                                            <p:tgtEl>
                                              <p:spTgt spid="45"/>
                                            </p:tgtEl>
                                            <p:attrNameLst>
                                              <p:attrName>ppt_x</p:attrName>
                                              <p:attrName>ppt_y</p:attrName>
                                            </p:attrNameLst>
                                          </p:cBhvr>
                                          <p:rCtr x="-8194" y="12346"/>
                                        </p:animMotion>
                                      </p:childTnLst>
                                    </p:cTn>
                                  </p:par>
                                  <p:par>
                                    <p:cTn id="173" presetID="1" presetClass="entr" presetSubtype="0" fill="hold" grpId="2" nodeType="withEffect">
                                      <p:stCondLst>
                                        <p:cond delay="1500"/>
                                      </p:stCondLst>
                                      <p:childTnLst>
                                        <p:set>
                                          <p:cBhvr>
                                            <p:cTn id="174" dur="1" fill="hold">
                                              <p:stCondLst>
                                                <p:cond delay="0"/>
                                              </p:stCondLst>
                                            </p:cTn>
                                            <p:tgtEl>
                                              <p:spTgt spid="71"/>
                                            </p:tgtEl>
                                            <p:attrNameLst>
                                              <p:attrName>style.visibility</p:attrName>
                                            </p:attrNameLst>
                                          </p:cBhvr>
                                          <p:to>
                                            <p:strVal val="visible"/>
                                          </p:to>
                                        </p:set>
                                      </p:childTnLst>
                                    </p:cTn>
                                  </p:par>
                                  <p:par>
                                    <p:cTn id="175" presetID="42" presetClass="path" presetSubtype="0" decel="100000" fill="hold" grpId="0" nodeType="withEffect">
                                      <p:stCondLst>
                                        <p:cond delay="1500"/>
                                      </p:stCondLst>
                                      <p:childTnLst>
                                        <p:animMotion origin="layout" path="M 1.94444E-6 -1.23457E-7 L 0.5559 -0.21636 " pathEditMode="relative" rAng="0" ptsTypes="AA">
                                          <p:cBhvr>
                                            <p:cTn id="176" dur="3750" spd="-100000" fill="hold"/>
                                            <p:tgtEl>
                                              <p:spTgt spid="71"/>
                                            </p:tgtEl>
                                            <p:attrNameLst>
                                              <p:attrName>ppt_x</p:attrName>
                                              <p:attrName>ppt_y</p:attrName>
                                            </p:attrNameLst>
                                          </p:cBhvr>
                                          <p:rCtr x="27795" y="-10833"/>
                                        </p:animMotion>
                                      </p:childTnLst>
                                    </p:cTn>
                                  </p:par>
                                  <p:par>
                                    <p:cTn id="177" presetID="8" presetClass="emph" presetSubtype="0" fill="hold" grpId="1" nodeType="withEffect">
                                      <p:stCondLst>
                                        <p:cond delay="1500"/>
                                      </p:stCondLst>
                                      <p:childTnLst>
                                        <p:animRot by="43200000">
                                          <p:cBhvr>
                                            <p:cTn id="178" dur="3750" fill="hold"/>
                                            <p:tgtEl>
                                              <p:spTgt spid="71"/>
                                            </p:tgtEl>
                                            <p:attrNameLst>
                                              <p:attrName>r</p:attrName>
                                            </p:attrNameLst>
                                          </p:cBhvr>
                                        </p:animRot>
                                      </p:childTnLst>
                                    </p:cTn>
                                  </p:par>
                                  <p:par>
                                    <p:cTn id="179" presetID="1" presetClass="entr" presetSubtype="0" fill="hold" grpId="2" nodeType="withEffect">
                                      <p:stCondLst>
                                        <p:cond delay="1250"/>
                                      </p:stCondLst>
                                      <p:childTnLst>
                                        <p:set>
                                          <p:cBhvr>
                                            <p:cTn id="180" dur="1" fill="hold">
                                              <p:stCondLst>
                                                <p:cond delay="0"/>
                                              </p:stCondLst>
                                            </p:cTn>
                                            <p:tgtEl>
                                              <p:spTgt spid="72"/>
                                            </p:tgtEl>
                                            <p:attrNameLst>
                                              <p:attrName>style.visibility</p:attrName>
                                            </p:attrNameLst>
                                          </p:cBhvr>
                                          <p:to>
                                            <p:strVal val="visible"/>
                                          </p:to>
                                        </p:set>
                                      </p:childTnLst>
                                    </p:cTn>
                                  </p:par>
                                  <p:par>
                                    <p:cTn id="181" presetID="42" presetClass="path" presetSubtype="0" decel="100000" fill="hold" grpId="0" nodeType="withEffect">
                                      <p:stCondLst>
                                        <p:cond delay="1250"/>
                                      </p:stCondLst>
                                      <p:childTnLst>
                                        <p:animMotion origin="layout" path="M 5E-6 4.19753E-6 L 0.34115 -0.67099 " pathEditMode="relative" rAng="0" ptsTypes="AA">
                                          <p:cBhvr>
                                            <p:cTn id="182" dur="3750" spd="-100000" fill="hold"/>
                                            <p:tgtEl>
                                              <p:spTgt spid="72"/>
                                            </p:tgtEl>
                                            <p:attrNameLst>
                                              <p:attrName>ppt_x</p:attrName>
                                              <p:attrName>ppt_y</p:attrName>
                                            </p:attrNameLst>
                                          </p:cBhvr>
                                          <p:rCtr x="17049" y="-33549"/>
                                        </p:animMotion>
                                      </p:childTnLst>
                                    </p:cTn>
                                  </p:par>
                                  <p:par>
                                    <p:cTn id="183" presetID="8" presetClass="emph" presetSubtype="0" fill="hold" grpId="1" nodeType="withEffect">
                                      <p:stCondLst>
                                        <p:cond delay="1250"/>
                                      </p:stCondLst>
                                      <p:childTnLst>
                                        <p:animRot by="21600000">
                                          <p:cBhvr>
                                            <p:cTn id="184" dur="3750" fill="hold"/>
                                            <p:tgtEl>
                                              <p:spTgt spid="72"/>
                                            </p:tgtEl>
                                            <p:attrNameLst>
                                              <p:attrName>r</p:attrName>
                                            </p:attrNameLst>
                                          </p:cBhvr>
                                        </p:animRot>
                                      </p:childTnLst>
                                    </p:cTn>
                                  </p:par>
                                  <p:par>
                                    <p:cTn id="185" presetID="1" presetClass="entr" presetSubtype="0" fill="hold" grpId="2" nodeType="withEffect">
                                      <p:stCondLst>
                                        <p:cond delay="1100"/>
                                      </p:stCondLst>
                                      <p:childTnLst>
                                        <p:set>
                                          <p:cBhvr>
                                            <p:cTn id="186" dur="1" fill="hold">
                                              <p:stCondLst>
                                                <p:cond delay="0"/>
                                              </p:stCondLst>
                                            </p:cTn>
                                            <p:tgtEl>
                                              <p:spTgt spid="74"/>
                                            </p:tgtEl>
                                            <p:attrNameLst>
                                              <p:attrName>style.visibility</p:attrName>
                                            </p:attrNameLst>
                                          </p:cBhvr>
                                          <p:to>
                                            <p:strVal val="visible"/>
                                          </p:to>
                                        </p:set>
                                      </p:childTnLst>
                                    </p:cTn>
                                  </p:par>
                                  <p:par>
                                    <p:cTn id="187" presetID="42" presetClass="path" presetSubtype="0" decel="100000" fill="hold" grpId="0" nodeType="withEffect">
                                      <p:stCondLst>
                                        <p:cond delay="1100"/>
                                      </p:stCondLst>
                                      <p:childTnLst>
                                        <p:animMotion origin="layout" path="M -4.44444E-6 3.45679E-6 L -0.67673 -0.6176 " pathEditMode="relative" rAng="0" ptsTypes="AA">
                                          <p:cBhvr>
                                            <p:cTn id="188" dur="3750" spd="-100000" fill="hold"/>
                                            <p:tgtEl>
                                              <p:spTgt spid="74"/>
                                            </p:tgtEl>
                                            <p:attrNameLst>
                                              <p:attrName>ppt_x</p:attrName>
                                              <p:attrName>ppt_y</p:attrName>
                                            </p:attrNameLst>
                                          </p:cBhvr>
                                          <p:rCtr x="-33837" y="-30895"/>
                                        </p:animMotion>
                                      </p:childTnLst>
                                    </p:cTn>
                                  </p:par>
                                  <p:par>
                                    <p:cTn id="189" presetID="8" presetClass="emph" presetSubtype="0" fill="hold" grpId="1" nodeType="withEffect">
                                      <p:stCondLst>
                                        <p:cond delay="1100"/>
                                      </p:stCondLst>
                                      <p:childTnLst>
                                        <p:animRot by="43200000">
                                          <p:cBhvr>
                                            <p:cTn id="190" dur="3750" fill="hold"/>
                                            <p:tgtEl>
                                              <p:spTgt spid="74"/>
                                            </p:tgtEl>
                                            <p:attrNameLst>
                                              <p:attrName>r</p:attrName>
                                            </p:attrNameLst>
                                          </p:cBhvr>
                                        </p:animRot>
                                      </p:childTnLst>
                                    </p:cTn>
                                  </p:par>
                                  <p:par>
                                    <p:cTn id="191" presetID="1" presetClass="entr" presetSubtype="0" fill="hold" grpId="2" nodeType="withEffect">
                                      <p:stCondLst>
                                        <p:cond delay="1250"/>
                                      </p:stCondLst>
                                      <p:childTnLst>
                                        <p:set>
                                          <p:cBhvr>
                                            <p:cTn id="192" dur="1" fill="hold">
                                              <p:stCondLst>
                                                <p:cond delay="0"/>
                                              </p:stCondLst>
                                            </p:cTn>
                                            <p:tgtEl>
                                              <p:spTgt spid="73"/>
                                            </p:tgtEl>
                                            <p:attrNameLst>
                                              <p:attrName>style.visibility</p:attrName>
                                            </p:attrNameLst>
                                          </p:cBhvr>
                                          <p:to>
                                            <p:strVal val="visible"/>
                                          </p:to>
                                        </p:set>
                                      </p:childTnLst>
                                    </p:cTn>
                                  </p:par>
                                  <p:par>
                                    <p:cTn id="193" presetID="42" presetClass="path" presetSubtype="0" decel="100000" fill="hold" grpId="0" nodeType="withEffect">
                                      <p:stCondLst>
                                        <p:cond delay="1250"/>
                                      </p:stCondLst>
                                      <p:childTnLst>
                                        <p:animMotion origin="layout" path="M -8.33333E-7 -3.08642E-6 L -0.82049 -0.74012 " pathEditMode="relative" rAng="0" ptsTypes="AA">
                                          <p:cBhvr>
                                            <p:cTn id="194" dur="3750" spd="-100000" fill="hold"/>
                                            <p:tgtEl>
                                              <p:spTgt spid="73"/>
                                            </p:tgtEl>
                                            <p:attrNameLst>
                                              <p:attrName>ppt_x</p:attrName>
                                              <p:attrName>ppt_y</p:attrName>
                                            </p:attrNameLst>
                                          </p:cBhvr>
                                          <p:rCtr x="-41024" y="-37006"/>
                                        </p:animMotion>
                                      </p:childTnLst>
                                    </p:cTn>
                                  </p:par>
                                  <p:par>
                                    <p:cTn id="195" presetID="8" presetClass="emph" presetSubtype="0" fill="hold" grpId="1" nodeType="withEffect">
                                      <p:stCondLst>
                                        <p:cond delay="1250"/>
                                      </p:stCondLst>
                                      <p:childTnLst>
                                        <p:animRot by="21600000">
                                          <p:cBhvr>
                                            <p:cTn id="196" dur="3750" fill="hold"/>
                                            <p:tgtEl>
                                              <p:spTgt spid="73"/>
                                            </p:tgtEl>
                                            <p:attrNameLst>
                                              <p:attrName>r</p:attrName>
                                            </p:attrNameLst>
                                          </p:cBhvr>
                                        </p:animRot>
                                      </p:childTnLst>
                                    </p:cTn>
                                  </p:par>
                                  <p:par>
                                    <p:cTn id="197" presetID="1" presetClass="entr" presetSubtype="0" fill="hold" grpId="2" nodeType="withEffect">
                                      <p:stCondLst>
                                        <p:cond delay="1300"/>
                                      </p:stCondLst>
                                      <p:childTnLst>
                                        <p:set>
                                          <p:cBhvr>
                                            <p:cTn id="198" dur="1" fill="hold">
                                              <p:stCondLst>
                                                <p:cond delay="0"/>
                                              </p:stCondLst>
                                            </p:cTn>
                                            <p:tgtEl>
                                              <p:spTgt spid="76"/>
                                            </p:tgtEl>
                                            <p:attrNameLst>
                                              <p:attrName>style.visibility</p:attrName>
                                            </p:attrNameLst>
                                          </p:cBhvr>
                                          <p:to>
                                            <p:strVal val="visible"/>
                                          </p:to>
                                        </p:set>
                                      </p:childTnLst>
                                    </p:cTn>
                                  </p:par>
                                  <p:par>
                                    <p:cTn id="199" presetID="42" presetClass="path" presetSubtype="0" decel="100000" fill="hold" grpId="0" nodeType="withEffect">
                                      <p:stCondLst>
                                        <p:cond delay="1300"/>
                                      </p:stCondLst>
                                      <p:childTnLst>
                                        <p:animMotion origin="layout" path="M 1.11111E-6 -3.7037E-6 L -0.27656 0.73457 " pathEditMode="relative" rAng="0" ptsTypes="AA">
                                          <p:cBhvr>
                                            <p:cTn id="200" dur="3750" spd="-100000" fill="hold"/>
                                            <p:tgtEl>
                                              <p:spTgt spid="76"/>
                                            </p:tgtEl>
                                            <p:attrNameLst>
                                              <p:attrName>ppt_x</p:attrName>
                                              <p:attrName>ppt_y</p:attrName>
                                            </p:attrNameLst>
                                          </p:cBhvr>
                                          <p:rCtr x="-13837" y="36728"/>
                                        </p:animMotion>
                                      </p:childTnLst>
                                    </p:cTn>
                                  </p:par>
                                  <p:par>
                                    <p:cTn id="201" presetID="8" presetClass="emph" presetSubtype="0" fill="hold" grpId="1" nodeType="withEffect">
                                      <p:stCondLst>
                                        <p:cond delay="1300"/>
                                      </p:stCondLst>
                                      <p:childTnLst>
                                        <p:animRot by="10800000">
                                          <p:cBhvr>
                                            <p:cTn id="202" dur="3750" fill="hold"/>
                                            <p:tgtEl>
                                              <p:spTgt spid="76"/>
                                            </p:tgtEl>
                                            <p:attrNameLst>
                                              <p:attrName>r</p:attrName>
                                            </p:attrNameLst>
                                          </p:cBhvr>
                                        </p:animRot>
                                      </p:childTnLst>
                                    </p:cTn>
                                  </p:par>
                                  <p:par>
                                    <p:cTn id="203" presetID="1" presetClass="entr" presetSubtype="0" fill="hold" grpId="2" nodeType="withEffect">
                                      <p:stCondLst>
                                        <p:cond delay="1200"/>
                                      </p:stCondLst>
                                      <p:childTnLst>
                                        <p:set>
                                          <p:cBhvr>
                                            <p:cTn id="204" dur="1" fill="hold">
                                              <p:stCondLst>
                                                <p:cond delay="0"/>
                                              </p:stCondLst>
                                            </p:cTn>
                                            <p:tgtEl>
                                              <p:spTgt spid="77"/>
                                            </p:tgtEl>
                                            <p:attrNameLst>
                                              <p:attrName>style.visibility</p:attrName>
                                            </p:attrNameLst>
                                          </p:cBhvr>
                                          <p:to>
                                            <p:strVal val="visible"/>
                                          </p:to>
                                        </p:set>
                                      </p:childTnLst>
                                    </p:cTn>
                                  </p:par>
                                  <p:par>
                                    <p:cTn id="205" presetID="42" presetClass="path" presetSubtype="0" decel="100000" fill="hold" grpId="0" nodeType="withEffect">
                                      <p:stCondLst>
                                        <p:cond delay="1200"/>
                                      </p:stCondLst>
                                      <p:childTnLst>
                                        <p:animMotion origin="layout" path="M -3.61111E-6 -3.95062E-6 L -0.5151 1.03766 " pathEditMode="relative" rAng="0" ptsTypes="AA">
                                          <p:cBhvr>
                                            <p:cTn id="206" dur="3750" spd="-100000" fill="hold"/>
                                            <p:tgtEl>
                                              <p:spTgt spid="77"/>
                                            </p:tgtEl>
                                            <p:attrNameLst>
                                              <p:attrName>ppt_x</p:attrName>
                                              <p:attrName>ppt_y</p:attrName>
                                            </p:attrNameLst>
                                          </p:cBhvr>
                                          <p:rCtr x="-25764" y="51883"/>
                                        </p:animMotion>
                                      </p:childTnLst>
                                    </p:cTn>
                                  </p:par>
                                  <p:par>
                                    <p:cTn id="207" presetID="8" presetClass="emph" presetSubtype="0" fill="hold" grpId="1" nodeType="withEffect">
                                      <p:stCondLst>
                                        <p:cond delay="1200"/>
                                      </p:stCondLst>
                                      <p:childTnLst>
                                        <p:animRot by="21600000">
                                          <p:cBhvr>
                                            <p:cTn id="208" dur="3750" fill="hold"/>
                                            <p:tgtEl>
                                              <p:spTgt spid="77"/>
                                            </p:tgtEl>
                                            <p:attrNameLst>
                                              <p:attrName>r</p:attrName>
                                            </p:attrNameLst>
                                          </p:cBhvr>
                                        </p:animRot>
                                      </p:childTnLst>
                                    </p:cTn>
                                  </p:par>
                                  <p:par>
                                    <p:cTn id="209" presetID="1" presetClass="entr" presetSubtype="0" fill="hold" grpId="1" nodeType="withEffect">
                                      <p:stCondLst>
                                        <p:cond delay="1200"/>
                                      </p:stCondLst>
                                      <p:childTnLst>
                                        <p:set>
                                          <p:cBhvr>
                                            <p:cTn id="210" dur="1" fill="hold">
                                              <p:stCondLst>
                                                <p:cond delay="0"/>
                                              </p:stCondLst>
                                            </p:cTn>
                                            <p:tgtEl>
                                              <p:spTgt spid="75"/>
                                            </p:tgtEl>
                                            <p:attrNameLst>
                                              <p:attrName>style.visibility</p:attrName>
                                            </p:attrNameLst>
                                          </p:cBhvr>
                                          <p:to>
                                            <p:strVal val="visible"/>
                                          </p:to>
                                        </p:set>
                                      </p:childTnLst>
                                    </p:cTn>
                                  </p:par>
                                  <p:par>
                                    <p:cTn id="211" presetID="42" presetClass="path" presetSubtype="0" accel="50000" decel="50000" fill="hold" grpId="0" nodeType="withEffect">
                                      <p:stCondLst>
                                        <p:cond delay="1200"/>
                                      </p:stCondLst>
                                      <p:childTnLst>
                                        <p:animMotion origin="layout" path="M -2.22222E-6 -3.7037E-6 L 0.23941 0.8426 " pathEditMode="relative" rAng="0" ptsTypes="AA">
                                          <p:cBhvr>
                                            <p:cTn id="212" dur="3500" spd="-100000" fill="hold"/>
                                            <p:tgtEl>
                                              <p:spTgt spid="75"/>
                                            </p:tgtEl>
                                            <p:attrNameLst>
                                              <p:attrName>ppt_x</p:attrName>
                                              <p:attrName>ppt_y</p:attrName>
                                            </p:attrNameLst>
                                          </p:cBhvr>
                                          <p:rCtr x="11962" y="42130"/>
                                        </p:animMotion>
                                      </p:childTnLst>
                                    </p:cTn>
                                  </p:par>
                                  <p:par>
                                    <p:cTn id="213" presetID="1" presetClass="entr" presetSubtype="0" fill="hold" grpId="1" nodeType="withEffect">
                                      <p:stCondLst>
                                        <p:cond delay="1400"/>
                                      </p:stCondLst>
                                      <p:childTnLst>
                                        <p:set>
                                          <p:cBhvr>
                                            <p:cTn id="214" dur="1" fill="hold">
                                              <p:stCondLst>
                                                <p:cond delay="0"/>
                                              </p:stCondLst>
                                            </p:cTn>
                                            <p:tgtEl>
                                              <p:spTgt spid="69"/>
                                            </p:tgtEl>
                                            <p:attrNameLst>
                                              <p:attrName>style.visibility</p:attrName>
                                            </p:attrNameLst>
                                          </p:cBhvr>
                                          <p:to>
                                            <p:strVal val="visible"/>
                                          </p:to>
                                        </p:set>
                                      </p:childTnLst>
                                    </p:cTn>
                                  </p:par>
                                  <p:par>
                                    <p:cTn id="215" presetID="42" presetClass="path" presetSubtype="0" accel="50000" decel="50000" fill="hold" grpId="0" nodeType="withEffect">
                                      <p:stCondLst>
                                        <p:cond delay="1400"/>
                                      </p:stCondLst>
                                      <p:childTnLst>
                                        <p:animMotion origin="layout" path="M 4.44444E-6 2.22222E-6 L -0.004 -0.8608 " pathEditMode="relative" rAng="0" ptsTypes="AA">
                                          <p:cBhvr>
                                            <p:cTn id="216" dur="3500" spd="-100000" fill="hold"/>
                                            <p:tgtEl>
                                              <p:spTgt spid="69"/>
                                            </p:tgtEl>
                                            <p:attrNameLst>
                                              <p:attrName>ppt_x</p:attrName>
                                              <p:attrName>ppt_y</p:attrName>
                                            </p:attrNameLst>
                                          </p:cBhvr>
                                          <p:rCtr x="-208" y="-43056"/>
                                        </p:animMotion>
                                      </p:childTnLst>
                                    </p:cTn>
                                  </p:par>
                                  <p:par>
                                    <p:cTn id="217" presetID="1" presetClass="entr" presetSubtype="0" fill="hold" grpId="1" nodeType="withEffect">
                                      <p:stCondLst>
                                        <p:cond delay="1300"/>
                                      </p:stCondLst>
                                      <p:childTnLst>
                                        <p:set>
                                          <p:cBhvr>
                                            <p:cTn id="218" dur="1" fill="hold">
                                              <p:stCondLst>
                                                <p:cond delay="0"/>
                                              </p:stCondLst>
                                            </p:cTn>
                                            <p:tgtEl>
                                              <p:spTgt spid="70"/>
                                            </p:tgtEl>
                                            <p:attrNameLst>
                                              <p:attrName>style.visibility</p:attrName>
                                            </p:attrNameLst>
                                          </p:cBhvr>
                                          <p:to>
                                            <p:strVal val="visible"/>
                                          </p:to>
                                        </p:set>
                                      </p:childTnLst>
                                    </p:cTn>
                                  </p:par>
                                  <p:par>
                                    <p:cTn id="219" presetID="42" presetClass="path" presetSubtype="0" accel="50000" decel="50000" fill="hold" grpId="0" nodeType="withEffect">
                                      <p:stCondLst>
                                        <p:cond delay="1300"/>
                                      </p:stCondLst>
                                      <p:childTnLst>
                                        <p:animMotion origin="layout" path="M -2.22222E-6 -2.83951E-6 L 0.44028 0.19229 " pathEditMode="relative" rAng="0" ptsTypes="AA">
                                          <p:cBhvr>
                                            <p:cTn id="220" dur="3500" spd="-100000" fill="hold"/>
                                            <p:tgtEl>
                                              <p:spTgt spid="70"/>
                                            </p:tgtEl>
                                            <p:attrNameLst>
                                              <p:attrName>ppt_x</p:attrName>
                                              <p:attrName>ppt_y</p:attrName>
                                            </p:attrNameLst>
                                          </p:cBhvr>
                                          <p:rCtr x="22014" y="9599"/>
                                        </p:animMotion>
                                      </p:childTnLst>
                                    </p:cTn>
                                  </p:par>
                                  <p:par>
                                    <p:cTn id="221" presetID="41" presetClass="entr" presetSubtype="0" fill="hold" grpId="0" nodeType="withEffect">
                                      <p:stCondLst>
                                        <p:cond delay="2000"/>
                                      </p:stCondLst>
                                      <p:iterate type="lt">
                                        <p:tmPct val="14000"/>
                                      </p:iterate>
                                      <p:childTnLst>
                                        <p:set>
                                          <p:cBhvr>
                                            <p:cTn id="222" dur="1" fill="hold">
                                              <p:stCondLst>
                                                <p:cond delay="0"/>
                                              </p:stCondLst>
                                            </p:cTn>
                                            <p:tgtEl>
                                              <p:spTgt spid="151"/>
                                            </p:tgtEl>
                                            <p:attrNameLst>
                                              <p:attrName>style.visibility</p:attrName>
                                            </p:attrNameLst>
                                          </p:cBhvr>
                                          <p:to>
                                            <p:strVal val="visible"/>
                                          </p:to>
                                        </p:set>
                                        <p:anim calcmode="lin" valueType="num">
                                          <p:cBhvr>
                                            <p:cTn id="223" dur="750" fill="hold"/>
                                            <p:tgtEl>
                                              <p:spTgt spid="151"/>
                                            </p:tgtEl>
                                            <p:attrNameLst>
                                              <p:attrName>ppt_x</p:attrName>
                                            </p:attrNameLst>
                                          </p:cBhvr>
                                          <p:tavLst>
                                            <p:tav tm="0">
                                              <p:val>
                                                <p:strVal val="#ppt_x"/>
                                              </p:val>
                                            </p:tav>
                                            <p:tav tm="50000">
                                              <p:val>
                                                <p:strVal val="#ppt_x+.1"/>
                                              </p:val>
                                            </p:tav>
                                            <p:tav tm="100000">
                                              <p:val>
                                                <p:strVal val="#ppt_x"/>
                                              </p:val>
                                            </p:tav>
                                          </p:tavLst>
                                        </p:anim>
                                        <p:anim calcmode="lin" valueType="num">
                                          <p:cBhvr>
                                            <p:cTn id="224" dur="750" fill="hold"/>
                                            <p:tgtEl>
                                              <p:spTgt spid="151"/>
                                            </p:tgtEl>
                                            <p:attrNameLst>
                                              <p:attrName>ppt_y</p:attrName>
                                            </p:attrNameLst>
                                          </p:cBhvr>
                                          <p:tavLst>
                                            <p:tav tm="0">
                                              <p:val>
                                                <p:strVal val="#ppt_y"/>
                                              </p:val>
                                            </p:tav>
                                            <p:tav tm="100000">
                                              <p:val>
                                                <p:strVal val="#ppt_y"/>
                                              </p:val>
                                            </p:tav>
                                          </p:tavLst>
                                        </p:anim>
                                        <p:anim calcmode="lin" valueType="num">
                                          <p:cBhvr>
                                            <p:cTn id="225" dur="750" fill="hold"/>
                                            <p:tgtEl>
                                              <p:spTgt spid="151"/>
                                            </p:tgtEl>
                                            <p:attrNameLst>
                                              <p:attrName>ppt_h</p:attrName>
                                            </p:attrNameLst>
                                          </p:cBhvr>
                                          <p:tavLst>
                                            <p:tav tm="0">
                                              <p:val>
                                                <p:strVal val="#ppt_h/10"/>
                                              </p:val>
                                            </p:tav>
                                            <p:tav tm="50000">
                                              <p:val>
                                                <p:strVal val="#ppt_h+.01"/>
                                              </p:val>
                                            </p:tav>
                                            <p:tav tm="100000">
                                              <p:val>
                                                <p:strVal val="#ppt_h"/>
                                              </p:val>
                                            </p:tav>
                                          </p:tavLst>
                                        </p:anim>
                                        <p:anim calcmode="lin" valueType="num">
                                          <p:cBhvr>
                                            <p:cTn id="226" dur="750" fill="hold"/>
                                            <p:tgtEl>
                                              <p:spTgt spid="151"/>
                                            </p:tgtEl>
                                            <p:attrNameLst>
                                              <p:attrName>ppt_w</p:attrName>
                                            </p:attrNameLst>
                                          </p:cBhvr>
                                          <p:tavLst>
                                            <p:tav tm="0">
                                              <p:val>
                                                <p:strVal val="#ppt_w/10"/>
                                              </p:val>
                                            </p:tav>
                                            <p:tav tm="50000">
                                              <p:val>
                                                <p:strVal val="#ppt_w+.01"/>
                                              </p:val>
                                            </p:tav>
                                            <p:tav tm="100000">
                                              <p:val>
                                                <p:strVal val="#ppt_w"/>
                                              </p:val>
                                            </p:tav>
                                          </p:tavLst>
                                        </p:anim>
                                        <p:animEffect transition="in" filter="fade">
                                          <p:cBhvr>
                                            <p:cTn id="227" dur="750" tmFilter="0,0; .5, 1; 1, 1"/>
                                            <p:tgtEl>
                                              <p:spTgt spid="151"/>
                                            </p:tgtEl>
                                          </p:cBhvr>
                                        </p:animEffect>
                                      </p:childTnLst>
                                    </p:cTn>
                                  </p:par>
                                  <p:par>
                                    <p:cTn id="228" presetID="12" presetClass="entr" presetSubtype="8" fill="hold" grpId="0" nodeType="withEffect">
                                      <p:stCondLst>
                                        <p:cond delay="2500"/>
                                      </p:stCondLst>
                                      <p:iterate type="lt">
                                        <p:tmPct val="10000"/>
                                      </p:iterate>
                                      <p:childTnLst>
                                        <p:set>
                                          <p:cBhvr>
                                            <p:cTn id="229" dur="1" fill="hold">
                                              <p:stCondLst>
                                                <p:cond delay="0"/>
                                              </p:stCondLst>
                                            </p:cTn>
                                            <p:tgtEl>
                                              <p:spTgt spid="150"/>
                                            </p:tgtEl>
                                            <p:attrNameLst>
                                              <p:attrName>style.visibility</p:attrName>
                                            </p:attrNameLst>
                                          </p:cBhvr>
                                          <p:to>
                                            <p:strVal val="visible"/>
                                          </p:to>
                                        </p:set>
                                        <p:anim calcmode="lin" valueType="num">
                                          <p:cBhvr additive="base">
                                            <p:cTn id="230" dur="500"/>
                                            <p:tgtEl>
                                              <p:spTgt spid="150"/>
                                            </p:tgtEl>
                                            <p:attrNameLst>
                                              <p:attrName>ppt_x</p:attrName>
                                            </p:attrNameLst>
                                          </p:cBhvr>
                                          <p:tavLst>
                                            <p:tav tm="0">
                                              <p:val>
                                                <p:strVal val="#ppt_x-#ppt_w*1.125000"/>
                                              </p:val>
                                            </p:tav>
                                            <p:tav tm="100000">
                                              <p:val>
                                                <p:strVal val="#ppt_x"/>
                                              </p:val>
                                            </p:tav>
                                          </p:tavLst>
                                        </p:anim>
                                        <p:animEffect transition="in" filter="wipe(right)">
                                          <p:cBhvr>
                                            <p:cTn id="231" dur="500"/>
                                            <p:tgtEl>
                                              <p:spTgt spid="150"/>
                                            </p:tgtEl>
                                          </p:cBhvr>
                                        </p:animEffect>
                                      </p:childTnLst>
                                    </p:cTn>
                                  </p:par>
                                  <p:par>
                                    <p:cTn id="232" presetID="10" presetClass="entr" presetSubtype="0" fill="hold" grpId="0" nodeType="withEffect">
                                      <p:stCondLst>
                                        <p:cond delay="100"/>
                                      </p:stCondLst>
                                      <p:childTnLst>
                                        <p:set>
                                          <p:cBhvr>
                                            <p:cTn id="233" dur="1" fill="hold">
                                              <p:stCondLst>
                                                <p:cond delay="0"/>
                                              </p:stCondLst>
                                            </p:cTn>
                                            <p:tgtEl>
                                              <p:spTgt spid="54"/>
                                            </p:tgtEl>
                                            <p:attrNameLst>
                                              <p:attrName>style.visibility</p:attrName>
                                            </p:attrNameLst>
                                          </p:cBhvr>
                                          <p:to>
                                            <p:strVal val="visible"/>
                                          </p:to>
                                        </p:set>
                                        <p:animEffect transition="in" filter="fade">
                                          <p:cBhvr>
                                            <p:cTn id="23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1" grpId="0" animBg="1"/>
          <p:bldP spid="25" grpId="0" animBg="1"/>
          <p:bldP spid="23" grpId="0" animBg="1"/>
          <p:bldP spid="18" grpId="0" animBg="1"/>
          <p:bldP spid="16" grpId="0" animBg="1"/>
          <p:bldP spid="28"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3" grpId="1" animBg="1"/>
          <p:bldP spid="44" grpId="0" animBg="1"/>
          <p:bldP spid="44" grpId="1" animBg="1"/>
          <p:bldP spid="45" grpId="0" animBg="1"/>
          <p:bldP spid="45" grpId="1" animBg="1"/>
          <p:bldP spid="46" grpId="0" animBg="1"/>
          <p:bldP spid="47" grpId="0" animBg="1"/>
          <p:bldP spid="48" grpId="0" animBg="1"/>
          <p:bldP spid="49"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8" grpId="1" animBg="1"/>
          <p:bldP spid="69" grpId="0" animBg="1"/>
          <p:bldP spid="69" grpId="1" animBg="1"/>
          <p:bldP spid="70" grpId="0" animBg="1"/>
          <p:bldP spid="70" grpId="1" animBg="1"/>
          <p:bldP spid="71" grpId="0" animBg="1"/>
          <p:bldP spid="71" grpId="1" animBg="1"/>
          <p:bldP spid="71" grpId="2" animBg="1"/>
          <p:bldP spid="72" grpId="0" animBg="1"/>
          <p:bldP spid="72" grpId="1" animBg="1"/>
          <p:bldP spid="72" grpId="2" animBg="1"/>
          <p:bldP spid="73" grpId="0" animBg="1"/>
          <p:bldP spid="73" grpId="1" animBg="1"/>
          <p:bldP spid="73" grpId="2" animBg="1"/>
          <p:bldP spid="74" grpId="0" animBg="1"/>
          <p:bldP spid="74" grpId="1" animBg="1"/>
          <p:bldP spid="74" grpId="2" animBg="1"/>
          <p:bldP spid="75" grpId="0" animBg="1"/>
          <p:bldP spid="75" grpId="1" animBg="1"/>
          <p:bldP spid="76" grpId="0" animBg="1"/>
          <p:bldP spid="76" grpId="1" animBg="1"/>
          <p:bldP spid="76" grpId="2" animBg="1"/>
          <p:bldP spid="77" grpId="0" animBg="1"/>
          <p:bldP spid="77" grpId="1" animBg="1"/>
          <p:bldP spid="77" grpId="2" animBg="1"/>
          <p:bldP spid="150" grpId="0"/>
          <p:bldP spid="151"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3ebfac25-c337-4e0b-a384-01d7df213ebb"/>
          <p:cNvGrpSpPr>
            <a:grpSpLocks noChangeAspect="1"/>
          </p:cNvGrpSpPr>
          <p:nvPr/>
        </p:nvGrpSpPr>
        <p:grpSpPr>
          <a:xfrm>
            <a:off x="884993" y="1569783"/>
            <a:ext cx="10054177" cy="2549310"/>
            <a:chOff x="884993" y="1677252"/>
            <a:chExt cx="10054177" cy="2549310"/>
          </a:xfrm>
        </p:grpSpPr>
        <p:cxnSp>
          <p:nvCxnSpPr>
            <p:cNvPr id="4" name="Straight Connector 45"/>
            <p:cNvCxnSpPr/>
            <p:nvPr/>
          </p:nvCxnSpPr>
          <p:spPr>
            <a:xfrm flipH="1">
              <a:off x="2159647" y="2627609"/>
              <a:ext cx="762792" cy="547581"/>
            </a:xfrm>
            <a:prstGeom prst="line">
              <a:avLst/>
            </a:prstGeom>
            <a:ln w="12700" cmpd="sng">
              <a:solidFill>
                <a:schemeClr val="bg1">
                  <a:lumMod val="95000"/>
                  <a:alpha val="55000"/>
                </a:schemeClr>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5" name="Straight Connector 46"/>
            <p:cNvCxnSpPr/>
            <p:nvPr/>
          </p:nvCxnSpPr>
          <p:spPr>
            <a:xfrm flipH="1" flipV="1">
              <a:off x="4271557" y="2504641"/>
              <a:ext cx="779677" cy="247657"/>
            </a:xfrm>
            <a:prstGeom prst="line">
              <a:avLst/>
            </a:prstGeom>
            <a:ln w="12700" cmpd="sng">
              <a:solidFill>
                <a:schemeClr val="bg1">
                  <a:lumMod val="95000"/>
                  <a:alpha val="55000"/>
                </a:schemeClr>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6" name="Straight Connector 47"/>
            <p:cNvCxnSpPr/>
            <p:nvPr/>
          </p:nvCxnSpPr>
          <p:spPr>
            <a:xfrm flipH="1">
              <a:off x="6492237" y="2429883"/>
              <a:ext cx="1057127" cy="322415"/>
            </a:xfrm>
            <a:prstGeom prst="line">
              <a:avLst/>
            </a:prstGeom>
            <a:ln w="12700" cmpd="sng">
              <a:solidFill>
                <a:schemeClr val="bg1">
                  <a:lumMod val="95000"/>
                  <a:alpha val="55000"/>
                </a:schemeClr>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7" name="Straight Connector 48"/>
            <p:cNvCxnSpPr/>
            <p:nvPr/>
          </p:nvCxnSpPr>
          <p:spPr>
            <a:xfrm flipH="1" flipV="1">
              <a:off x="8862432" y="2699831"/>
              <a:ext cx="870809" cy="504148"/>
            </a:xfrm>
            <a:prstGeom prst="line">
              <a:avLst/>
            </a:prstGeom>
            <a:ln w="12700" cmpd="sng">
              <a:solidFill>
                <a:schemeClr val="bg1">
                  <a:lumMod val="95000"/>
                  <a:alpha val="55000"/>
                </a:schemeClr>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grpSp>
          <p:nvGrpSpPr>
            <p:cNvPr id="8" name="Group 49"/>
            <p:cNvGrpSpPr/>
            <p:nvPr/>
          </p:nvGrpSpPr>
          <p:grpSpPr>
            <a:xfrm>
              <a:off x="2922440" y="1677253"/>
              <a:ext cx="1274654" cy="1274654"/>
              <a:chOff x="3086127" y="2209419"/>
              <a:chExt cx="1189285" cy="1189285"/>
            </a:xfrm>
            <a:effectLst/>
          </p:grpSpPr>
          <p:sp>
            <p:nvSpPr>
              <p:cNvPr id="38" name="Oval 50"/>
              <p:cNvSpPr>
                <a:spLocks/>
              </p:cNvSpPr>
              <p:nvPr/>
            </p:nvSpPr>
            <p:spPr bwMode="auto">
              <a:xfrm>
                <a:off x="3086127" y="2209419"/>
                <a:ext cx="1189285" cy="1189285"/>
              </a:xfrm>
              <a:prstGeom prst="ellipse">
                <a:avLst/>
              </a:prstGeom>
              <a:solidFill>
                <a:srgbClr val="45BEE3"/>
              </a:solidFill>
              <a:ln w="9525">
                <a:noFill/>
                <a:round/>
                <a:headEnd/>
                <a:tailEnd/>
              </a:ln>
            </p:spPr>
            <p:txBody>
              <a:bodyPr anchor="ctr"/>
              <a:lstStyle/>
              <a:p>
                <a:pPr algn="ctr"/>
                <a:endParaRPr/>
              </a:p>
            </p:txBody>
          </p:sp>
          <p:grpSp>
            <p:nvGrpSpPr>
              <p:cNvPr id="39" name="Group 51"/>
              <p:cNvGrpSpPr>
                <a:grpSpLocks/>
              </p:cNvGrpSpPr>
              <p:nvPr/>
            </p:nvGrpSpPr>
            <p:grpSpPr bwMode="auto">
              <a:xfrm>
                <a:off x="3471951" y="2589063"/>
                <a:ext cx="417635" cy="417633"/>
                <a:chOff x="0" y="0"/>
                <a:chExt cx="576" cy="576"/>
              </a:xfrm>
              <a:solidFill>
                <a:srgbClr val="FFFFFF"/>
              </a:solidFill>
            </p:grpSpPr>
            <p:sp>
              <p:nvSpPr>
                <p:cNvPr id="40" name="Freeform: Shape 52"/>
                <p:cNvSpPr>
                  <a:spLocks/>
                </p:cNvSpPr>
                <p:nvPr/>
              </p:nvSpPr>
              <p:spPr bwMode="auto">
                <a:xfrm>
                  <a:off x="0" y="0"/>
                  <a:ext cx="280" cy="2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4704" y="21499"/>
                      </a:moveTo>
                      <a:lnTo>
                        <a:pt x="21469" y="14723"/>
                      </a:lnTo>
                      <a:lnTo>
                        <a:pt x="14173" y="7408"/>
                      </a:lnTo>
                      <a:lnTo>
                        <a:pt x="21600" y="0"/>
                      </a:lnTo>
                      <a:lnTo>
                        <a:pt x="17" y="0"/>
                      </a:lnTo>
                      <a:lnTo>
                        <a:pt x="0" y="21600"/>
                      </a:lnTo>
                      <a:lnTo>
                        <a:pt x="7378" y="14158"/>
                      </a:lnTo>
                      <a:lnTo>
                        <a:pt x="14704" y="21499"/>
                      </a:lnTo>
                      <a:close/>
                      <a:moveTo>
                        <a:pt x="14704" y="21499"/>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a:p>
              </p:txBody>
            </p:sp>
            <p:sp>
              <p:nvSpPr>
                <p:cNvPr id="41" name="Freeform: Shape 53"/>
                <p:cNvSpPr>
                  <a:spLocks/>
                </p:cNvSpPr>
                <p:nvPr/>
              </p:nvSpPr>
              <p:spPr bwMode="auto">
                <a:xfrm>
                  <a:off x="296" y="296"/>
                  <a:ext cx="280" cy="2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4222" y="7443"/>
                      </a:moveTo>
                      <a:lnTo>
                        <a:pt x="6896" y="100"/>
                      </a:lnTo>
                      <a:lnTo>
                        <a:pt x="132" y="6878"/>
                      </a:lnTo>
                      <a:lnTo>
                        <a:pt x="7428" y="14193"/>
                      </a:lnTo>
                      <a:lnTo>
                        <a:pt x="0" y="21600"/>
                      </a:lnTo>
                      <a:lnTo>
                        <a:pt x="21585" y="21600"/>
                      </a:lnTo>
                      <a:lnTo>
                        <a:pt x="21600" y="0"/>
                      </a:lnTo>
                      <a:lnTo>
                        <a:pt x="14222" y="7443"/>
                      </a:lnTo>
                      <a:close/>
                      <a:moveTo>
                        <a:pt x="14222" y="7443"/>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a:p>
              </p:txBody>
            </p:sp>
          </p:grpSp>
        </p:grpSp>
        <p:grpSp>
          <p:nvGrpSpPr>
            <p:cNvPr id="9" name="Group 54"/>
            <p:cNvGrpSpPr/>
            <p:nvPr/>
          </p:nvGrpSpPr>
          <p:grpSpPr>
            <a:xfrm>
              <a:off x="5089647" y="2314579"/>
              <a:ext cx="1274654" cy="1274654"/>
              <a:chOff x="5108188" y="2804061"/>
              <a:chExt cx="1189285" cy="1189285"/>
            </a:xfrm>
            <a:effectLst/>
          </p:grpSpPr>
          <p:sp>
            <p:nvSpPr>
              <p:cNvPr id="36" name="Oval 55"/>
              <p:cNvSpPr>
                <a:spLocks/>
              </p:cNvSpPr>
              <p:nvPr/>
            </p:nvSpPr>
            <p:spPr bwMode="auto">
              <a:xfrm>
                <a:off x="5108188" y="2804061"/>
                <a:ext cx="1189285" cy="1189285"/>
              </a:xfrm>
              <a:prstGeom prst="ellipse">
                <a:avLst/>
              </a:prstGeom>
              <a:solidFill>
                <a:srgbClr val="25A6CD"/>
              </a:solidFill>
              <a:ln w="9525">
                <a:noFill/>
                <a:round/>
                <a:headEnd/>
                <a:tailEnd/>
              </a:ln>
            </p:spPr>
            <p:txBody>
              <a:bodyPr anchor="ctr"/>
              <a:lstStyle/>
              <a:p>
                <a:pPr algn="ctr"/>
                <a:endParaRPr/>
              </a:p>
            </p:txBody>
          </p:sp>
          <p:sp>
            <p:nvSpPr>
              <p:cNvPr id="37" name="Freeform: Shape 59"/>
              <p:cNvSpPr>
                <a:spLocks/>
              </p:cNvSpPr>
              <p:nvPr/>
            </p:nvSpPr>
            <p:spPr bwMode="auto">
              <a:xfrm>
                <a:off x="5482590" y="3198138"/>
                <a:ext cx="451664" cy="451664"/>
              </a:xfrm>
              <a:custGeom>
                <a:avLst/>
                <a:gdLst>
                  <a:gd name="T0" fmla="*/ 193886301 w 21600"/>
                  <a:gd name="T1" fmla="*/ 72649219 h 21600"/>
                  <a:gd name="T2" fmla="*/ 193886301 w 21600"/>
                  <a:gd name="T3" fmla="*/ 0 h 21600"/>
                  <a:gd name="T4" fmla="*/ 0 w 21600"/>
                  <a:gd name="T5" fmla="*/ 0 h 21600"/>
                  <a:gd name="T6" fmla="*/ 0 w 21600"/>
                  <a:gd name="T7" fmla="*/ 193886301 h 21600"/>
                  <a:gd name="T8" fmla="*/ 72649219 w 21600"/>
                  <a:gd name="T9" fmla="*/ 193886301 h 21600"/>
                  <a:gd name="T10" fmla="*/ 178971547 w 21600"/>
                  <a:gd name="T11" fmla="*/ 286355233 h 21600"/>
                  <a:gd name="T12" fmla="*/ 286355233 w 21600"/>
                  <a:gd name="T13" fmla="*/ 178971547 h 21600"/>
                  <a:gd name="T14" fmla="*/ 193886301 w 21600"/>
                  <a:gd name="T15" fmla="*/ 72649219 h 21600"/>
                  <a:gd name="T16" fmla="*/ 71986933 w 21600"/>
                  <a:gd name="T17" fmla="*/ 170022876 h 21600"/>
                  <a:gd name="T18" fmla="*/ 23863425 w 21600"/>
                  <a:gd name="T19" fmla="*/ 170022876 h 21600"/>
                  <a:gd name="T20" fmla="*/ 23863425 w 21600"/>
                  <a:gd name="T21" fmla="*/ 23863425 h 21600"/>
                  <a:gd name="T22" fmla="*/ 170022876 w 21600"/>
                  <a:gd name="T23" fmla="*/ 23863425 h 21600"/>
                  <a:gd name="T24" fmla="*/ 170022876 w 21600"/>
                  <a:gd name="T25" fmla="*/ 71986933 h 21600"/>
                  <a:gd name="T26" fmla="*/ 71986933 w 21600"/>
                  <a:gd name="T27" fmla="*/ 170022876 h 21600"/>
                  <a:gd name="T28" fmla="*/ 178971547 w 21600"/>
                  <a:gd name="T29" fmla="*/ 262491808 h 21600"/>
                  <a:gd name="T30" fmla="*/ 96857260 w 21600"/>
                  <a:gd name="T31" fmla="*/ 193886301 h 21600"/>
                  <a:gd name="T32" fmla="*/ 193886301 w 21600"/>
                  <a:gd name="T33" fmla="*/ 193886301 h 21600"/>
                  <a:gd name="T34" fmla="*/ 193886301 w 21600"/>
                  <a:gd name="T35" fmla="*/ 96857260 h 21600"/>
                  <a:gd name="T36" fmla="*/ 262491808 w 21600"/>
                  <a:gd name="T37" fmla="*/ 178971547 h 21600"/>
                  <a:gd name="T38" fmla="*/ 178971547 w 21600"/>
                  <a:gd name="T39" fmla="*/ 262491808 h 21600"/>
                  <a:gd name="T40" fmla="*/ 178971547 w 21600"/>
                  <a:gd name="T41" fmla="*/ 262491808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4625" y="5480"/>
                    </a:moveTo>
                    <a:lnTo>
                      <a:pt x="14625" y="0"/>
                    </a:lnTo>
                    <a:lnTo>
                      <a:pt x="0" y="0"/>
                    </a:lnTo>
                    <a:lnTo>
                      <a:pt x="0" y="14625"/>
                    </a:lnTo>
                    <a:lnTo>
                      <a:pt x="5480" y="14625"/>
                    </a:lnTo>
                    <a:cubicBezTo>
                      <a:pt x="6028" y="18566"/>
                      <a:pt x="9409" y="21600"/>
                      <a:pt x="13500" y="21600"/>
                    </a:cubicBezTo>
                    <a:cubicBezTo>
                      <a:pt x="17974" y="21600"/>
                      <a:pt x="21600" y="17974"/>
                      <a:pt x="21600" y="13500"/>
                    </a:cubicBezTo>
                    <a:cubicBezTo>
                      <a:pt x="21600" y="9408"/>
                      <a:pt x="18566" y="6027"/>
                      <a:pt x="14625" y="5480"/>
                    </a:cubicBezTo>
                    <a:close/>
                    <a:moveTo>
                      <a:pt x="5430" y="12825"/>
                    </a:moveTo>
                    <a:lnTo>
                      <a:pt x="1800" y="12825"/>
                    </a:lnTo>
                    <a:lnTo>
                      <a:pt x="1800" y="1800"/>
                    </a:lnTo>
                    <a:lnTo>
                      <a:pt x="12825" y="1800"/>
                    </a:lnTo>
                    <a:lnTo>
                      <a:pt x="12825" y="5430"/>
                    </a:lnTo>
                    <a:cubicBezTo>
                      <a:pt x="8891" y="5755"/>
                      <a:pt x="5755" y="8890"/>
                      <a:pt x="5430" y="12825"/>
                    </a:cubicBezTo>
                    <a:close/>
                    <a:moveTo>
                      <a:pt x="13500" y="19800"/>
                    </a:moveTo>
                    <a:cubicBezTo>
                      <a:pt x="10411" y="19800"/>
                      <a:pt x="7839" y="17563"/>
                      <a:pt x="7306" y="14625"/>
                    </a:cubicBezTo>
                    <a:lnTo>
                      <a:pt x="14625" y="14625"/>
                    </a:lnTo>
                    <a:lnTo>
                      <a:pt x="14625" y="7306"/>
                    </a:lnTo>
                    <a:cubicBezTo>
                      <a:pt x="17563" y="7838"/>
                      <a:pt x="19800" y="10410"/>
                      <a:pt x="19800" y="13500"/>
                    </a:cubicBezTo>
                    <a:cubicBezTo>
                      <a:pt x="19800" y="16974"/>
                      <a:pt x="16974" y="19800"/>
                      <a:pt x="13500" y="19800"/>
                    </a:cubicBezTo>
                    <a:close/>
                    <a:moveTo>
                      <a:pt x="13500" y="19800"/>
                    </a:moveTo>
                  </a:path>
                </a:pathLst>
              </a:custGeom>
              <a:solidFill>
                <a:srgbClr val="FFFFFF"/>
              </a:solidFill>
              <a:ln>
                <a:noFill/>
              </a:ln>
            </p:spPr>
            <p:txBody>
              <a:bodyPr anchor="ctr"/>
              <a:lstStyle/>
              <a:p>
                <a:pPr algn="ctr"/>
                <a:endParaRPr/>
              </a:p>
            </p:txBody>
          </p:sp>
        </p:grpSp>
        <p:grpSp>
          <p:nvGrpSpPr>
            <p:cNvPr id="10" name="Group 60"/>
            <p:cNvGrpSpPr/>
            <p:nvPr/>
          </p:nvGrpSpPr>
          <p:grpSpPr>
            <a:xfrm>
              <a:off x="884993" y="2951908"/>
              <a:ext cx="1274654" cy="1274654"/>
              <a:chOff x="1185137" y="3398704"/>
              <a:chExt cx="1189285" cy="1189285"/>
            </a:xfrm>
            <a:effectLst/>
          </p:grpSpPr>
          <p:sp>
            <p:nvSpPr>
              <p:cNvPr id="32" name="Oval 63"/>
              <p:cNvSpPr>
                <a:spLocks/>
              </p:cNvSpPr>
              <p:nvPr/>
            </p:nvSpPr>
            <p:spPr bwMode="auto">
              <a:xfrm>
                <a:off x="1185137" y="3398704"/>
                <a:ext cx="1189285" cy="1189285"/>
              </a:xfrm>
              <a:prstGeom prst="ellipse">
                <a:avLst/>
              </a:prstGeom>
              <a:solidFill>
                <a:srgbClr val="25A6CD"/>
              </a:solidFill>
              <a:ln w="9525">
                <a:noFill/>
                <a:round/>
                <a:headEnd/>
                <a:tailEnd/>
              </a:ln>
            </p:spPr>
            <p:txBody>
              <a:bodyPr anchor="ctr"/>
              <a:lstStyle/>
              <a:p>
                <a:pPr algn="ctr"/>
                <a:endParaRPr/>
              </a:p>
            </p:txBody>
          </p:sp>
          <p:grpSp>
            <p:nvGrpSpPr>
              <p:cNvPr id="33" name="Group 64"/>
              <p:cNvGrpSpPr>
                <a:grpSpLocks/>
              </p:cNvGrpSpPr>
              <p:nvPr/>
            </p:nvGrpSpPr>
            <p:grpSpPr bwMode="auto">
              <a:xfrm>
                <a:off x="1601897" y="3767512"/>
                <a:ext cx="355763" cy="451664"/>
                <a:chOff x="0" y="0"/>
                <a:chExt cx="450" cy="574"/>
              </a:xfrm>
              <a:solidFill>
                <a:srgbClr val="FFFFFF"/>
              </a:solidFill>
            </p:grpSpPr>
            <p:sp>
              <p:nvSpPr>
                <p:cNvPr id="34" name="Freeform: Shape 65"/>
                <p:cNvSpPr>
                  <a:spLocks/>
                </p:cNvSpPr>
                <p:nvPr/>
              </p:nvSpPr>
              <p:spPr bwMode="auto">
                <a:xfrm>
                  <a:off x="0" y="248"/>
                  <a:ext cx="444" cy="326"/>
                </a:xfrm>
                <a:custGeom>
                  <a:avLst/>
                  <a:gdLst>
                    <a:gd name="T0" fmla="*/ 0 w 21533"/>
                    <a:gd name="T1" fmla="*/ 0 h 21508"/>
                    <a:gd name="T2" fmla="*/ 0 w 21533"/>
                    <a:gd name="T3" fmla="*/ 0 h 21508"/>
                    <a:gd name="T4" fmla="*/ 0 w 21533"/>
                    <a:gd name="T5" fmla="*/ 0 h 21508"/>
                    <a:gd name="T6" fmla="*/ 0 w 21533"/>
                    <a:gd name="T7" fmla="*/ 0 h 21508"/>
                    <a:gd name="T8" fmla="*/ 0 w 21533"/>
                    <a:gd name="T9" fmla="*/ 0 h 21508"/>
                    <a:gd name="T10" fmla="*/ 0 w 21533"/>
                    <a:gd name="T11" fmla="*/ 0 h 21508"/>
                    <a:gd name="T12" fmla="*/ 0 w 21533"/>
                    <a:gd name="T13" fmla="*/ 0 h 21508"/>
                    <a:gd name="T14" fmla="*/ 0 w 21533"/>
                    <a:gd name="T15" fmla="*/ 0 h 21508"/>
                    <a:gd name="T16" fmla="*/ 0 w 21533"/>
                    <a:gd name="T17" fmla="*/ 0 h 21508"/>
                    <a:gd name="T18" fmla="*/ 0 w 21533"/>
                    <a:gd name="T19" fmla="*/ 0 h 21508"/>
                    <a:gd name="T20" fmla="*/ 0 w 21533"/>
                    <a:gd name="T21" fmla="*/ 0 h 21508"/>
                    <a:gd name="T22" fmla="*/ 0 w 21533"/>
                    <a:gd name="T23" fmla="*/ 0 h 21508"/>
                    <a:gd name="T24" fmla="*/ 0 w 21533"/>
                    <a:gd name="T25" fmla="*/ 0 h 215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33" h="21508">
                      <a:moveTo>
                        <a:pt x="12618" y="15738"/>
                      </a:moveTo>
                      <a:cubicBezTo>
                        <a:pt x="11946" y="15738"/>
                        <a:pt x="11315" y="15383"/>
                        <a:pt x="10841" y="14739"/>
                      </a:cubicBezTo>
                      <a:lnTo>
                        <a:pt x="0" y="0"/>
                      </a:lnTo>
                      <a:lnTo>
                        <a:pt x="279" y="4267"/>
                      </a:lnTo>
                      <a:cubicBezTo>
                        <a:pt x="312" y="4784"/>
                        <a:pt x="561" y="5508"/>
                        <a:pt x="832" y="5876"/>
                      </a:cubicBezTo>
                      <a:lnTo>
                        <a:pt x="12127" y="21233"/>
                      </a:lnTo>
                      <a:cubicBezTo>
                        <a:pt x="12397" y="21600"/>
                        <a:pt x="12839" y="21600"/>
                        <a:pt x="13110" y="21233"/>
                      </a:cubicBezTo>
                      <a:lnTo>
                        <a:pt x="21330" y="10057"/>
                      </a:lnTo>
                      <a:cubicBezTo>
                        <a:pt x="21600" y="9689"/>
                        <a:pt x="21600" y="9088"/>
                        <a:pt x="21330" y="8721"/>
                      </a:cubicBezTo>
                      <a:lnTo>
                        <a:pt x="20076" y="7017"/>
                      </a:lnTo>
                      <a:lnTo>
                        <a:pt x="14395" y="14741"/>
                      </a:lnTo>
                      <a:cubicBezTo>
                        <a:pt x="13920" y="15385"/>
                        <a:pt x="13289" y="15738"/>
                        <a:pt x="12618" y="15738"/>
                      </a:cubicBezTo>
                      <a:close/>
                      <a:moveTo>
                        <a:pt x="12618" y="15738"/>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a:p>
              </p:txBody>
            </p:sp>
            <p:sp>
              <p:nvSpPr>
                <p:cNvPr id="35" name="Freeform: Shape 98"/>
                <p:cNvSpPr>
                  <a:spLocks/>
                </p:cNvSpPr>
                <p:nvPr/>
              </p:nvSpPr>
              <p:spPr bwMode="auto">
                <a:xfrm>
                  <a:off x="0" y="0"/>
                  <a:ext cx="450" cy="450"/>
                </a:xfrm>
                <a:custGeom>
                  <a:avLst/>
                  <a:gdLst>
                    <a:gd name="T0" fmla="*/ 0 w 21503"/>
                    <a:gd name="T1" fmla="*/ 0 h 21600"/>
                    <a:gd name="T2" fmla="*/ 0 w 21503"/>
                    <a:gd name="T3" fmla="*/ 0 h 21600"/>
                    <a:gd name="T4" fmla="*/ 0 w 21503"/>
                    <a:gd name="T5" fmla="*/ 0 h 21600"/>
                    <a:gd name="T6" fmla="*/ 0 w 21503"/>
                    <a:gd name="T7" fmla="*/ 0 h 21600"/>
                    <a:gd name="T8" fmla="*/ 0 w 21503"/>
                    <a:gd name="T9" fmla="*/ 0 h 21600"/>
                    <a:gd name="T10" fmla="*/ 0 w 21503"/>
                    <a:gd name="T11" fmla="*/ 0 h 21600"/>
                    <a:gd name="T12" fmla="*/ 0 w 21503"/>
                    <a:gd name="T13" fmla="*/ 0 h 21600"/>
                    <a:gd name="T14" fmla="*/ 0 w 21503"/>
                    <a:gd name="T15" fmla="*/ 0 h 21600"/>
                    <a:gd name="T16" fmla="*/ 0 w 21503"/>
                    <a:gd name="T17" fmla="*/ 0 h 21600"/>
                    <a:gd name="T18" fmla="*/ 0 w 21503"/>
                    <a:gd name="T19" fmla="*/ 0 h 21600"/>
                    <a:gd name="T20" fmla="*/ 0 w 21503"/>
                    <a:gd name="T21" fmla="*/ 0 h 21600"/>
                    <a:gd name="T22" fmla="*/ 0 w 21503"/>
                    <a:gd name="T23" fmla="*/ 0 h 21600"/>
                    <a:gd name="T24" fmla="*/ 0 w 21503"/>
                    <a:gd name="T25" fmla="*/ 0 h 21600"/>
                    <a:gd name="T26" fmla="*/ 0 w 21503"/>
                    <a:gd name="T27" fmla="*/ 0 h 21600"/>
                    <a:gd name="T28" fmla="*/ 0 w 21503"/>
                    <a:gd name="T29" fmla="*/ 0 h 21600"/>
                    <a:gd name="T30" fmla="*/ 0 w 21503"/>
                    <a:gd name="T31" fmla="*/ 0 h 21600"/>
                    <a:gd name="T32" fmla="*/ 0 w 21503"/>
                    <a:gd name="T33" fmla="*/ 0 h 21600"/>
                    <a:gd name="T34" fmla="*/ 0 w 21503"/>
                    <a:gd name="T35" fmla="*/ 0 h 21600"/>
                    <a:gd name="T36" fmla="*/ 0 w 21503"/>
                    <a:gd name="T37" fmla="*/ 0 h 21600"/>
                    <a:gd name="T38" fmla="*/ 0 w 21503"/>
                    <a:gd name="T39" fmla="*/ 0 h 21600"/>
                    <a:gd name="T40" fmla="*/ 0 w 21503"/>
                    <a:gd name="T41" fmla="*/ 0 h 21600"/>
                    <a:gd name="T42" fmla="*/ 0 w 21503"/>
                    <a:gd name="T43" fmla="*/ 0 h 21600"/>
                    <a:gd name="T44" fmla="*/ 0 w 21503"/>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503" h="21600">
                      <a:moveTo>
                        <a:pt x="10162" y="1105"/>
                      </a:moveTo>
                      <a:cubicBezTo>
                        <a:pt x="9896" y="837"/>
                        <a:pt x="9371" y="590"/>
                        <a:pt x="8995" y="556"/>
                      </a:cubicBezTo>
                      <a:lnTo>
                        <a:pt x="2969" y="4"/>
                      </a:lnTo>
                      <a:cubicBezTo>
                        <a:pt x="2940" y="2"/>
                        <a:pt x="2910" y="0"/>
                        <a:pt x="2879" y="0"/>
                      </a:cubicBezTo>
                      <a:cubicBezTo>
                        <a:pt x="2513" y="0"/>
                        <a:pt x="2048" y="182"/>
                        <a:pt x="1802" y="429"/>
                      </a:cubicBezTo>
                      <a:lnTo>
                        <a:pt x="427" y="1809"/>
                      </a:lnTo>
                      <a:cubicBezTo>
                        <a:pt x="161" y="2076"/>
                        <a:pt x="-30" y="2604"/>
                        <a:pt x="4" y="2980"/>
                      </a:cubicBezTo>
                      <a:lnTo>
                        <a:pt x="541" y="9044"/>
                      </a:lnTo>
                      <a:cubicBezTo>
                        <a:pt x="573" y="9421"/>
                        <a:pt x="819" y="9948"/>
                        <a:pt x="1086" y="10216"/>
                      </a:cubicBezTo>
                      <a:lnTo>
                        <a:pt x="12227" y="21399"/>
                      </a:lnTo>
                      <a:cubicBezTo>
                        <a:pt x="12360" y="21533"/>
                        <a:pt x="12535" y="21600"/>
                        <a:pt x="12712" y="21600"/>
                      </a:cubicBezTo>
                      <a:cubicBezTo>
                        <a:pt x="12887" y="21600"/>
                        <a:pt x="13063" y="21533"/>
                        <a:pt x="13196" y="21399"/>
                      </a:cubicBezTo>
                      <a:lnTo>
                        <a:pt x="21304" y="13261"/>
                      </a:lnTo>
                      <a:cubicBezTo>
                        <a:pt x="21570" y="12993"/>
                        <a:pt x="21570" y="12555"/>
                        <a:pt x="21304" y="12288"/>
                      </a:cubicBezTo>
                      <a:lnTo>
                        <a:pt x="10162" y="1105"/>
                      </a:lnTo>
                      <a:close/>
                      <a:moveTo>
                        <a:pt x="2561" y="2612"/>
                      </a:moveTo>
                      <a:cubicBezTo>
                        <a:pt x="2851" y="2321"/>
                        <a:pt x="3231" y="2175"/>
                        <a:pt x="3611" y="2175"/>
                      </a:cubicBezTo>
                      <a:cubicBezTo>
                        <a:pt x="3991" y="2175"/>
                        <a:pt x="4372" y="2321"/>
                        <a:pt x="4663" y="2613"/>
                      </a:cubicBezTo>
                      <a:cubicBezTo>
                        <a:pt x="5243" y="3196"/>
                        <a:pt x="5243" y="4140"/>
                        <a:pt x="4663" y="4722"/>
                      </a:cubicBezTo>
                      <a:cubicBezTo>
                        <a:pt x="4372" y="5014"/>
                        <a:pt x="3992" y="5160"/>
                        <a:pt x="3612" y="5160"/>
                      </a:cubicBezTo>
                      <a:cubicBezTo>
                        <a:pt x="3232" y="5160"/>
                        <a:pt x="2852" y="5014"/>
                        <a:pt x="2561" y="4722"/>
                      </a:cubicBezTo>
                      <a:cubicBezTo>
                        <a:pt x="1980" y="4139"/>
                        <a:pt x="1980" y="3195"/>
                        <a:pt x="2561" y="2612"/>
                      </a:cubicBezTo>
                      <a:close/>
                      <a:moveTo>
                        <a:pt x="2561" y="2612"/>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a:p>
              </p:txBody>
            </p:sp>
          </p:grpSp>
        </p:grpSp>
        <p:grpSp>
          <p:nvGrpSpPr>
            <p:cNvPr id="11" name="Group 99"/>
            <p:cNvGrpSpPr/>
            <p:nvPr/>
          </p:nvGrpSpPr>
          <p:grpSpPr>
            <a:xfrm>
              <a:off x="7587778" y="1677252"/>
              <a:ext cx="1274654" cy="1274654"/>
              <a:chOff x="7439008" y="2209418"/>
              <a:chExt cx="1189285" cy="1189285"/>
            </a:xfrm>
            <a:effectLst/>
          </p:grpSpPr>
          <p:sp>
            <p:nvSpPr>
              <p:cNvPr id="30" name="Oval 100"/>
              <p:cNvSpPr>
                <a:spLocks/>
              </p:cNvSpPr>
              <p:nvPr/>
            </p:nvSpPr>
            <p:spPr bwMode="auto">
              <a:xfrm>
                <a:off x="7439008" y="2209418"/>
                <a:ext cx="1189285" cy="1189285"/>
              </a:xfrm>
              <a:prstGeom prst="ellipse">
                <a:avLst/>
              </a:prstGeom>
              <a:solidFill>
                <a:srgbClr val="45BEE3"/>
              </a:solidFill>
              <a:ln w="9525">
                <a:noFill/>
                <a:round/>
                <a:headEnd/>
                <a:tailEnd/>
              </a:ln>
            </p:spPr>
            <p:txBody>
              <a:bodyPr anchor="ctr"/>
              <a:lstStyle/>
              <a:p>
                <a:pPr algn="ctr"/>
                <a:endParaRPr/>
              </a:p>
            </p:txBody>
          </p:sp>
          <p:sp>
            <p:nvSpPr>
              <p:cNvPr id="31" name="Freeform: Shape 101"/>
              <p:cNvSpPr>
                <a:spLocks/>
              </p:cNvSpPr>
              <p:nvPr/>
            </p:nvSpPr>
            <p:spPr bwMode="auto">
              <a:xfrm>
                <a:off x="7806271" y="2612052"/>
                <a:ext cx="454758" cy="395980"/>
              </a:xfrm>
              <a:custGeom>
                <a:avLst/>
                <a:gdLst>
                  <a:gd name="T0" fmla="*/ 237766708 w 21600"/>
                  <a:gd name="T1" fmla="*/ 91228192 h 21600"/>
                  <a:gd name="T2" fmla="*/ 294279076 w 21600"/>
                  <a:gd name="T3" fmla="*/ 91228192 h 21600"/>
                  <a:gd name="T4" fmla="*/ 238147574 w 21600"/>
                  <a:gd name="T5" fmla="*/ 56415216 h 21600"/>
                  <a:gd name="T6" fmla="*/ 238147574 w 21600"/>
                  <a:gd name="T7" fmla="*/ 78232 h 21600"/>
                  <a:gd name="T8" fmla="*/ 192806796 w 21600"/>
                  <a:gd name="T9" fmla="*/ 78232 h 21600"/>
                  <a:gd name="T10" fmla="*/ 192806796 w 21600"/>
                  <a:gd name="T11" fmla="*/ 28290040 h 21600"/>
                  <a:gd name="T12" fmla="*/ 147207591 w 21600"/>
                  <a:gd name="T13" fmla="*/ 0 h 21600"/>
                  <a:gd name="T14" fmla="*/ 0 w 21600"/>
                  <a:gd name="T15" fmla="*/ 91228192 h 21600"/>
                  <a:gd name="T16" fmla="*/ 54700139 w 21600"/>
                  <a:gd name="T17" fmla="*/ 91228192 h 21600"/>
                  <a:gd name="T18" fmla="*/ 54700139 w 21600"/>
                  <a:gd name="T19" fmla="*/ 169173962 h 21600"/>
                  <a:gd name="T20" fmla="*/ 120014511 w 21600"/>
                  <a:gd name="T21" fmla="*/ 169173962 h 21600"/>
                  <a:gd name="T22" fmla="*/ 120014511 w 21600"/>
                  <a:gd name="T23" fmla="*/ 114082520 h 21600"/>
                  <a:gd name="T24" fmla="*/ 174536874 w 21600"/>
                  <a:gd name="T25" fmla="*/ 114082520 h 21600"/>
                  <a:gd name="T26" fmla="*/ 174536874 w 21600"/>
                  <a:gd name="T27" fmla="*/ 169173962 h 21600"/>
                  <a:gd name="T28" fmla="*/ 237766708 w 21600"/>
                  <a:gd name="T29" fmla="*/ 169173962 h 21600"/>
                  <a:gd name="T30" fmla="*/ 237766708 w 21600"/>
                  <a:gd name="T31" fmla="*/ 91228192 h 21600"/>
                  <a:gd name="T32" fmla="*/ 237766708 w 21600"/>
                  <a:gd name="T33" fmla="*/ 91228192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452" y="11648"/>
                    </a:moveTo>
                    <a:lnTo>
                      <a:pt x="21600" y="11648"/>
                    </a:lnTo>
                    <a:lnTo>
                      <a:pt x="17480" y="7203"/>
                    </a:lnTo>
                    <a:lnTo>
                      <a:pt x="17480" y="10"/>
                    </a:lnTo>
                    <a:lnTo>
                      <a:pt x="14152" y="10"/>
                    </a:lnTo>
                    <a:lnTo>
                      <a:pt x="14152" y="3612"/>
                    </a:lnTo>
                    <a:lnTo>
                      <a:pt x="10805" y="0"/>
                    </a:lnTo>
                    <a:lnTo>
                      <a:pt x="0" y="11648"/>
                    </a:lnTo>
                    <a:lnTo>
                      <a:pt x="4015" y="11648"/>
                    </a:lnTo>
                    <a:lnTo>
                      <a:pt x="4015" y="21600"/>
                    </a:lnTo>
                    <a:lnTo>
                      <a:pt x="8809" y="21600"/>
                    </a:lnTo>
                    <a:lnTo>
                      <a:pt x="8809" y="14566"/>
                    </a:lnTo>
                    <a:lnTo>
                      <a:pt x="12811" y="14566"/>
                    </a:lnTo>
                    <a:lnTo>
                      <a:pt x="12811" y="21600"/>
                    </a:lnTo>
                    <a:lnTo>
                      <a:pt x="17452" y="21600"/>
                    </a:lnTo>
                    <a:lnTo>
                      <a:pt x="17452" y="11648"/>
                    </a:lnTo>
                    <a:close/>
                    <a:moveTo>
                      <a:pt x="17452" y="11648"/>
                    </a:moveTo>
                  </a:path>
                </a:pathLst>
              </a:custGeom>
              <a:solidFill>
                <a:srgbClr val="FFFFFF"/>
              </a:solidFill>
              <a:ln>
                <a:noFill/>
              </a:ln>
            </p:spPr>
            <p:txBody>
              <a:bodyPr anchor="ctr"/>
              <a:lstStyle/>
              <a:p>
                <a:pPr algn="ctr"/>
                <a:endParaRPr/>
              </a:p>
            </p:txBody>
          </p:sp>
        </p:grpSp>
        <p:grpSp>
          <p:nvGrpSpPr>
            <p:cNvPr id="12" name="Group 102"/>
            <p:cNvGrpSpPr/>
            <p:nvPr/>
          </p:nvGrpSpPr>
          <p:grpSpPr>
            <a:xfrm>
              <a:off x="9664516" y="2951906"/>
              <a:ext cx="1274654" cy="1274654"/>
              <a:chOff x="9376658" y="3398703"/>
              <a:chExt cx="1189285" cy="1189285"/>
            </a:xfrm>
            <a:effectLst/>
          </p:grpSpPr>
          <p:sp>
            <p:nvSpPr>
              <p:cNvPr id="28" name="Oval 103"/>
              <p:cNvSpPr>
                <a:spLocks/>
              </p:cNvSpPr>
              <p:nvPr/>
            </p:nvSpPr>
            <p:spPr bwMode="auto">
              <a:xfrm>
                <a:off x="9376658" y="3398703"/>
                <a:ext cx="1189285" cy="1189285"/>
              </a:xfrm>
              <a:prstGeom prst="ellipse">
                <a:avLst/>
              </a:prstGeom>
              <a:solidFill>
                <a:srgbClr val="25A6CD"/>
              </a:solidFill>
              <a:ln w="9525">
                <a:noFill/>
                <a:round/>
                <a:headEnd/>
                <a:tailEnd/>
              </a:ln>
            </p:spPr>
            <p:txBody>
              <a:bodyPr anchor="ctr"/>
              <a:lstStyle/>
              <a:p>
                <a:pPr algn="ctr"/>
                <a:endParaRPr/>
              </a:p>
            </p:txBody>
          </p:sp>
          <p:sp>
            <p:nvSpPr>
              <p:cNvPr id="29" name="Freeform: Shape 104"/>
              <p:cNvSpPr>
                <a:spLocks/>
              </p:cNvSpPr>
              <p:nvPr/>
            </p:nvSpPr>
            <p:spPr bwMode="auto">
              <a:xfrm>
                <a:off x="9743920" y="3767512"/>
                <a:ext cx="454759" cy="451664"/>
              </a:xfrm>
              <a:custGeom>
                <a:avLst/>
                <a:gdLst>
                  <a:gd name="T0" fmla="*/ 147142664 w 21600"/>
                  <a:gd name="T1" fmla="*/ 0 h 21600"/>
                  <a:gd name="T2" fmla="*/ 0 w 21600"/>
                  <a:gd name="T3" fmla="*/ 143178255 h 21600"/>
                  <a:gd name="T4" fmla="*/ 147142664 w 21600"/>
                  <a:gd name="T5" fmla="*/ 286355233 h 21600"/>
                  <a:gd name="T6" fmla="*/ 294284053 w 21600"/>
                  <a:gd name="T7" fmla="*/ 143178255 h 21600"/>
                  <a:gd name="T8" fmla="*/ 147142664 w 21600"/>
                  <a:gd name="T9" fmla="*/ 0 h 21600"/>
                  <a:gd name="T10" fmla="*/ 189308625 w 21600"/>
                  <a:gd name="T11" fmla="*/ 224974990 h 21600"/>
                  <a:gd name="T12" fmla="*/ 105682886 w 21600"/>
                  <a:gd name="T13" fmla="*/ 224974990 h 21600"/>
                  <a:gd name="T14" fmla="*/ 126173843 w 21600"/>
                  <a:gd name="T15" fmla="*/ 137874331 h 21600"/>
                  <a:gd name="T16" fmla="*/ 105682886 w 21600"/>
                  <a:gd name="T17" fmla="*/ 102942051 h 21600"/>
                  <a:gd name="T18" fmla="*/ 147495755 w 21600"/>
                  <a:gd name="T19" fmla="*/ 62256235 h 21600"/>
                  <a:gd name="T20" fmla="*/ 189308625 w 21600"/>
                  <a:gd name="T21" fmla="*/ 102942051 h 21600"/>
                  <a:gd name="T22" fmla="*/ 168668953 w 21600"/>
                  <a:gd name="T23" fmla="*/ 137980497 h 21600"/>
                  <a:gd name="T24" fmla="*/ 189308625 w 21600"/>
                  <a:gd name="T25" fmla="*/ 224974990 h 21600"/>
                  <a:gd name="T26" fmla="*/ 189308625 w 21600"/>
                  <a:gd name="T27" fmla="*/ 22497499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3895" y="16970"/>
                    </a:moveTo>
                    <a:lnTo>
                      <a:pt x="7757" y="16970"/>
                    </a:lnTo>
                    <a:lnTo>
                      <a:pt x="9261" y="10400"/>
                    </a:lnTo>
                    <a:cubicBezTo>
                      <a:pt x="8362" y="9865"/>
                      <a:pt x="7757" y="8887"/>
                      <a:pt x="7757" y="7765"/>
                    </a:cubicBezTo>
                    <a:cubicBezTo>
                      <a:pt x="7757" y="6070"/>
                      <a:pt x="9131" y="4696"/>
                      <a:pt x="10826" y="4696"/>
                    </a:cubicBezTo>
                    <a:cubicBezTo>
                      <a:pt x="12521" y="4696"/>
                      <a:pt x="13895" y="6070"/>
                      <a:pt x="13895" y="7765"/>
                    </a:cubicBezTo>
                    <a:cubicBezTo>
                      <a:pt x="13895" y="8892"/>
                      <a:pt x="13286" y="9874"/>
                      <a:pt x="12380" y="10408"/>
                    </a:cubicBezTo>
                    <a:lnTo>
                      <a:pt x="13895" y="16970"/>
                    </a:lnTo>
                    <a:close/>
                    <a:moveTo>
                      <a:pt x="13895" y="16970"/>
                    </a:moveTo>
                  </a:path>
                </a:pathLst>
              </a:custGeom>
              <a:solidFill>
                <a:srgbClr val="FFFFFF"/>
              </a:solidFill>
              <a:ln>
                <a:noFill/>
              </a:ln>
            </p:spPr>
            <p:txBody>
              <a:bodyPr anchor="ctr"/>
              <a:lstStyle/>
              <a:p>
                <a:pPr algn="ctr"/>
                <a:endParaRPr/>
              </a:p>
            </p:txBody>
          </p:sp>
        </p:grpSp>
      </p:grpSp>
      <p:grpSp>
        <p:nvGrpSpPr>
          <p:cNvPr id="42" name="组合 41"/>
          <p:cNvGrpSpPr/>
          <p:nvPr/>
        </p:nvGrpSpPr>
        <p:grpSpPr>
          <a:xfrm>
            <a:off x="1290852" y="4328245"/>
            <a:ext cx="2723159" cy="548218"/>
            <a:chOff x="1962993" y="2091953"/>
            <a:chExt cx="2723159" cy="548218"/>
          </a:xfrm>
        </p:grpSpPr>
        <p:sp>
          <p:nvSpPr>
            <p:cNvPr id="43" name="文本框 42"/>
            <p:cNvSpPr txBox="1"/>
            <p:nvPr/>
          </p:nvSpPr>
          <p:spPr>
            <a:xfrm>
              <a:off x="1962994" y="2091953"/>
              <a:ext cx="800219" cy="338554"/>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bg1"/>
                  </a:solidFill>
                  <a:latin typeface="+mj-ea"/>
                  <a:ea typeface="+mj-ea"/>
                </a:rPr>
                <a:t>预处理</a:t>
              </a:r>
            </a:p>
          </p:txBody>
        </p:sp>
        <p:sp>
          <p:nvSpPr>
            <p:cNvPr id="44" name="文本框 43"/>
            <p:cNvSpPr txBox="1"/>
            <p:nvPr/>
          </p:nvSpPr>
          <p:spPr>
            <a:xfrm>
              <a:off x="1962993" y="2363172"/>
              <a:ext cx="2723159" cy="27699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zh-CN" altLang="en-US" sz="1200" dirty="0">
                  <a:solidFill>
                    <a:schemeClr val="bg1"/>
                  </a:solidFill>
                  <a:latin typeface="Agency FB" panose="020B0503020202020204" pitchFamily="34" charset="0"/>
                  <a:ea typeface="时尚中黑简体" panose="01010104010101010101" pitchFamily="2" charset="-122"/>
                </a:rPr>
                <a:t>处理替换预处理指令</a:t>
              </a:r>
              <a:endParaRPr lang="en-US" altLang="zh-CN" sz="1200" dirty="0">
                <a:solidFill>
                  <a:schemeClr val="bg1"/>
                </a:solidFill>
                <a:latin typeface="Agency FB" panose="020B0503020202020204" pitchFamily="34" charset="0"/>
                <a:ea typeface="时尚中黑简体" panose="01010104010101010101" pitchFamily="2" charset="-122"/>
              </a:endParaRPr>
            </a:p>
          </p:txBody>
        </p:sp>
      </p:grpSp>
      <p:grpSp>
        <p:nvGrpSpPr>
          <p:cNvPr id="45" name="组合 44"/>
          <p:cNvGrpSpPr/>
          <p:nvPr/>
        </p:nvGrpSpPr>
        <p:grpSpPr>
          <a:xfrm>
            <a:off x="2728180" y="3022581"/>
            <a:ext cx="2031675" cy="548218"/>
            <a:chOff x="1962993" y="2091953"/>
            <a:chExt cx="2031675" cy="548218"/>
          </a:xfrm>
        </p:grpSpPr>
        <p:sp>
          <p:nvSpPr>
            <p:cNvPr id="46" name="文本框 45"/>
            <p:cNvSpPr txBox="1"/>
            <p:nvPr/>
          </p:nvSpPr>
          <p:spPr>
            <a:xfrm>
              <a:off x="1962994" y="2091953"/>
              <a:ext cx="595035" cy="338554"/>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bg1"/>
                  </a:solidFill>
                  <a:latin typeface="+mj-ea"/>
                  <a:ea typeface="+mj-ea"/>
                </a:rPr>
                <a:t>编译</a:t>
              </a:r>
            </a:p>
          </p:txBody>
        </p:sp>
        <p:sp>
          <p:nvSpPr>
            <p:cNvPr id="47" name="文本框 46"/>
            <p:cNvSpPr txBox="1"/>
            <p:nvPr/>
          </p:nvSpPr>
          <p:spPr>
            <a:xfrm>
              <a:off x="1962993" y="2363172"/>
              <a:ext cx="2031675" cy="27699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zh-CN" altLang="en-US" sz="1200" dirty="0">
                  <a:solidFill>
                    <a:schemeClr val="bg1"/>
                  </a:solidFill>
                  <a:latin typeface="Agency FB" panose="020B0503020202020204" pitchFamily="34" charset="0"/>
                  <a:ea typeface="时尚中黑简体" panose="01010104010101010101" pitchFamily="2" charset="-122"/>
                </a:rPr>
                <a:t>转变成对应平台汇编指令</a:t>
              </a:r>
              <a:endParaRPr lang="en-US" altLang="zh-CN" sz="1200" dirty="0">
                <a:solidFill>
                  <a:schemeClr val="bg1"/>
                </a:solidFill>
                <a:latin typeface="Agency FB" panose="020B0503020202020204" pitchFamily="34" charset="0"/>
                <a:ea typeface="时尚中黑简体" panose="01010104010101010101" pitchFamily="2" charset="-122"/>
              </a:endParaRPr>
            </a:p>
          </p:txBody>
        </p:sp>
      </p:grpSp>
      <p:grpSp>
        <p:nvGrpSpPr>
          <p:cNvPr id="48" name="组合 47"/>
          <p:cNvGrpSpPr/>
          <p:nvPr/>
        </p:nvGrpSpPr>
        <p:grpSpPr>
          <a:xfrm>
            <a:off x="4892399" y="3747427"/>
            <a:ext cx="2031675" cy="732884"/>
            <a:chOff x="1962993" y="2091953"/>
            <a:chExt cx="2031675" cy="732884"/>
          </a:xfrm>
        </p:grpSpPr>
        <p:sp>
          <p:nvSpPr>
            <p:cNvPr id="49" name="文本框 48"/>
            <p:cNvSpPr txBox="1"/>
            <p:nvPr/>
          </p:nvSpPr>
          <p:spPr>
            <a:xfrm>
              <a:off x="1962994" y="2091953"/>
              <a:ext cx="595035" cy="338554"/>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bg1"/>
                  </a:solidFill>
                  <a:latin typeface="+mj-ea"/>
                  <a:ea typeface="+mj-ea"/>
                </a:rPr>
                <a:t>汇编</a:t>
              </a:r>
            </a:p>
          </p:txBody>
        </p:sp>
        <p:sp>
          <p:nvSpPr>
            <p:cNvPr id="50" name="文本框 49"/>
            <p:cNvSpPr txBox="1"/>
            <p:nvPr/>
          </p:nvSpPr>
          <p:spPr>
            <a:xfrm>
              <a:off x="1962993" y="2363172"/>
              <a:ext cx="2031675" cy="461665"/>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zh-CN" altLang="en-US" sz="1200" dirty="0">
                  <a:solidFill>
                    <a:schemeClr val="bg1"/>
                  </a:solidFill>
                  <a:latin typeface="Agency FB" panose="020B0503020202020204" pitchFamily="34" charset="0"/>
                  <a:ea typeface="时尚中黑简体" panose="01010104010101010101" pitchFamily="2" charset="-122"/>
                </a:rPr>
                <a:t>将汇编指令翻译成机器指令，生成目标文件</a:t>
              </a:r>
              <a:endParaRPr lang="en-US" altLang="zh-CN" sz="1200" dirty="0">
                <a:solidFill>
                  <a:schemeClr val="bg1"/>
                </a:solidFill>
                <a:latin typeface="Agency FB" panose="020B0503020202020204" pitchFamily="34" charset="0"/>
                <a:ea typeface="时尚中黑简体" panose="01010104010101010101" pitchFamily="2" charset="-122"/>
              </a:endParaRPr>
            </a:p>
          </p:txBody>
        </p:sp>
      </p:grpSp>
      <p:grpSp>
        <p:nvGrpSpPr>
          <p:cNvPr id="51" name="组合 50"/>
          <p:cNvGrpSpPr/>
          <p:nvPr/>
        </p:nvGrpSpPr>
        <p:grpSpPr>
          <a:xfrm>
            <a:off x="7181079" y="3127564"/>
            <a:ext cx="2031675" cy="917550"/>
            <a:chOff x="1962993" y="2091953"/>
            <a:chExt cx="2031675" cy="917550"/>
          </a:xfrm>
        </p:grpSpPr>
        <p:sp>
          <p:nvSpPr>
            <p:cNvPr id="52" name="文本框 51"/>
            <p:cNvSpPr txBox="1"/>
            <p:nvPr/>
          </p:nvSpPr>
          <p:spPr>
            <a:xfrm>
              <a:off x="1962994" y="2091953"/>
              <a:ext cx="595035" cy="338554"/>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bg1"/>
                  </a:solidFill>
                  <a:latin typeface="+mj-ea"/>
                  <a:ea typeface="+mj-ea"/>
                </a:rPr>
                <a:t>链接</a:t>
              </a:r>
            </a:p>
          </p:txBody>
        </p:sp>
        <p:sp>
          <p:nvSpPr>
            <p:cNvPr id="53" name="文本框 52"/>
            <p:cNvSpPr txBox="1"/>
            <p:nvPr/>
          </p:nvSpPr>
          <p:spPr>
            <a:xfrm>
              <a:off x="1962993" y="2363172"/>
              <a:ext cx="2031675" cy="64633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zh-CN" altLang="en-US" sz="1200" dirty="0">
                  <a:solidFill>
                    <a:schemeClr val="bg1"/>
                  </a:solidFill>
                  <a:latin typeface="Agency FB" panose="020B0503020202020204" pitchFamily="34" charset="0"/>
                  <a:ea typeface="时尚中黑简体" panose="01010104010101010101" pitchFamily="2" charset="-122"/>
                </a:rPr>
                <a:t>真正的将引用的库函数以及其他文件定义的部分链接起来形成可执行文件</a:t>
              </a:r>
              <a:endParaRPr lang="en-US" altLang="zh-CN" sz="1200" dirty="0">
                <a:solidFill>
                  <a:schemeClr val="bg1"/>
                </a:solidFill>
                <a:latin typeface="Agency FB" panose="020B0503020202020204" pitchFamily="34" charset="0"/>
                <a:ea typeface="时尚中黑简体" panose="01010104010101010101" pitchFamily="2" charset="-122"/>
              </a:endParaRPr>
            </a:p>
          </p:txBody>
        </p:sp>
      </p:grpSp>
      <p:grpSp>
        <p:nvGrpSpPr>
          <p:cNvPr id="54" name="组合 53"/>
          <p:cNvGrpSpPr/>
          <p:nvPr/>
        </p:nvGrpSpPr>
        <p:grpSpPr>
          <a:xfrm>
            <a:off x="9268204" y="4328245"/>
            <a:ext cx="2031675" cy="732884"/>
            <a:chOff x="1962993" y="2091953"/>
            <a:chExt cx="2031675" cy="732884"/>
          </a:xfrm>
        </p:grpSpPr>
        <p:sp>
          <p:nvSpPr>
            <p:cNvPr id="55" name="文本框 54"/>
            <p:cNvSpPr txBox="1"/>
            <p:nvPr/>
          </p:nvSpPr>
          <p:spPr>
            <a:xfrm>
              <a:off x="1962994" y="2091953"/>
              <a:ext cx="595035" cy="338554"/>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bg1"/>
                  </a:solidFill>
                  <a:latin typeface="+mj-ea"/>
                  <a:ea typeface="+mj-ea"/>
                </a:rPr>
                <a:t>运行</a:t>
              </a:r>
            </a:p>
          </p:txBody>
        </p:sp>
        <p:sp>
          <p:nvSpPr>
            <p:cNvPr id="56" name="文本框 55"/>
            <p:cNvSpPr txBox="1"/>
            <p:nvPr/>
          </p:nvSpPr>
          <p:spPr>
            <a:xfrm>
              <a:off x="1962993" y="2363172"/>
              <a:ext cx="2031675" cy="461665"/>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200" dirty="0">
                  <a:solidFill>
                    <a:schemeClr val="bg1"/>
                  </a:solidFill>
                  <a:latin typeface="Agency FB" panose="020B0503020202020204" pitchFamily="34" charset="0"/>
                  <a:ea typeface="时尚中黑简体" panose="01010104010101010101" pitchFamily="2" charset="-122"/>
                </a:rPr>
                <a:t>WA-&gt;DEBUG-&gt;MLE-&gt;DEBUG-&gt;TLE-&gt;DEBUG-&gt;CE-&gt;DEBUG-&gt;WA</a:t>
              </a:r>
            </a:p>
          </p:txBody>
        </p:sp>
      </p:grpSp>
      <p:grpSp>
        <p:nvGrpSpPr>
          <p:cNvPr id="57" name="组合 56"/>
          <p:cNvGrpSpPr/>
          <p:nvPr/>
        </p:nvGrpSpPr>
        <p:grpSpPr>
          <a:xfrm>
            <a:off x="0" y="326606"/>
            <a:ext cx="3196970" cy="769277"/>
            <a:chOff x="0" y="326606"/>
            <a:chExt cx="3196970" cy="769277"/>
          </a:xfrm>
        </p:grpSpPr>
        <p:grpSp>
          <p:nvGrpSpPr>
            <p:cNvPr id="58" name="组合 57"/>
            <p:cNvGrpSpPr/>
            <p:nvPr/>
          </p:nvGrpSpPr>
          <p:grpSpPr>
            <a:xfrm>
              <a:off x="498795" y="326606"/>
              <a:ext cx="2698175" cy="769277"/>
              <a:chOff x="390561" y="338679"/>
              <a:chExt cx="2698175" cy="769277"/>
            </a:xfrm>
          </p:grpSpPr>
          <p:sp>
            <p:nvSpPr>
              <p:cNvPr id="60" name="文本框 59"/>
              <p:cNvSpPr txBox="1"/>
              <p:nvPr/>
            </p:nvSpPr>
            <p:spPr>
              <a:xfrm>
                <a:off x="390561" y="338679"/>
                <a:ext cx="2698175" cy="523220"/>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mj-ea"/>
                    <a:ea typeface="+mj-ea"/>
                  </a:rPr>
                  <a:t>编译的各个阶段</a:t>
                </a:r>
              </a:p>
            </p:txBody>
          </p:sp>
          <p:sp>
            <p:nvSpPr>
              <p:cNvPr id="61" name="文本框 60"/>
              <p:cNvSpPr txBox="1"/>
              <p:nvPr/>
            </p:nvSpPr>
            <p:spPr>
              <a:xfrm>
                <a:off x="390561" y="800179"/>
                <a:ext cx="184731" cy="307777"/>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400" b="1" dirty="0">
                  <a:solidFill>
                    <a:schemeClr val="bg1"/>
                  </a:solidFill>
                  <a:latin typeface="Agency FB" panose="020B0503020202020204" pitchFamily="34" charset="0"/>
                  <a:ea typeface="+mj-ea"/>
                </a:endParaRPr>
              </a:p>
            </p:txBody>
          </p:sp>
        </p:grpSp>
        <p:sp>
          <p:nvSpPr>
            <p:cNvPr id="59" name="等腰三角形 58"/>
            <p:cNvSpPr/>
            <p:nvPr/>
          </p:nvSpPr>
          <p:spPr>
            <a:xfrm rot="5400000">
              <a:off x="-31400" y="425932"/>
              <a:ext cx="455294" cy="392494"/>
            </a:xfrm>
            <a:prstGeom prst="triangle">
              <a:avLst/>
            </a:prstGeom>
            <a:solidFill>
              <a:srgbClr val="45BE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321139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1+#ppt_w/2"/>
                                          </p:val>
                                        </p:tav>
                                        <p:tav tm="100000">
                                          <p:val>
                                            <p:strVal val="#ppt_x"/>
                                          </p:val>
                                        </p:tav>
                                      </p:tavLst>
                                    </p:anim>
                                    <p:anim calcmode="lin" valueType="num">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randombar(horizontal)">
                                      <p:cBhvr>
                                        <p:cTn id="16" dur="500"/>
                                        <p:tgtEl>
                                          <p:spTgt spid="42"/>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randombar(horizontal)">
                                      <p:cBhvr>
                                        <p:cTn id="20" dur="500"/>
                                        <p:tgtEl>
                                          <p:spTgt spid="45"/>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randombar(horizontal)">
                                      <p:cBhvr>
                                        <p:cTn id="24" dur="500"/>
                                        <p:tgtEl>
                                          <p:spTgt spid="48"/>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randombar(horizontal)">
                                      <p:cBhvr>
                                        <p:cTn id="28" dur="500"/>
                                        <p:tgtEl>
                                          <p:spTgt spid="51"/>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randombar(horizontal)">
                                      <p:cBhvr>
                                        <p:cTn id="3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0" y="326606"/>
            <a:ext cx="3196970" cy="769277"/>
            <a:chOff x="0" y="326606"/>
            <a:chExt cx="3196970" cy="769277"/>
          </a:xfrm>
        </p:grpSpPr>
        <p:grpSp>
          <p:nvGrpSpPr>
            <p:cNvPr id="49" name="组合 48"/>
            <p:cNvGrpSpPr/>
            <p:nvPr/>
          </p:nvGrpSpPr>
          <p:grpSpPr>
            <a:xfrm>
              <a:off x="498795" y="326606"/>
              <a:ext cx="2698175" cy="769277"/>
              <a:chOff x="390561" y="338679"/>
              <a:chExt cx="2698175" cy="769277"/>
            </a:xfrm>
          </p:grpSpPr>
          <p:sp>
            <p:nvSpPr>
              <p:cNvPr id="51" name="文本框 50"/>
              <p:cNvSpPr txBox="1"/>
              <p:nvPr/>
            </p:nvSpPr>
            <p:spPr>
              <a:xfrm>
                <a:off x="390561" y="338679"/>
                <a:ext cx="2698175" cy="523220"/>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mj-ea"/>
                    <a:ea typeface="+mj-ea"/>
                  </a:rPr>
                  <a:t>优化等级的对比</a:t>
                </a:r>
              </a:p>
            </p:txBody>
          </p:sp>
          <p:sp>
            <p:nvSpPr>
              <p:cNvPr id="52" name="文本框 51"/>
              <p:cNvSpPr txBox="1"/>
              <p:nvPr/>
            </p:nvSpPr>
            <p:spPr>
              <a:xfrm>
                <a:off x="390561" y="800179"/>
                <a:ext cx="184731" cy="307777"/>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400" b="1" dirty="0">
                  <a:solidFill>
                    <a:schemeClr val="bg1"/>
                  </a:solidFill>
                  <a:latin typeface="Agency FB" panose="020B0503020202020204" pitchFamily="34" charset="0"/>
                  <a:ea typeface="+mj-ea"/>
                </a:endParaRPr>
              </a:p>
            </p:txBody>
          </p:sp>
        </p:grpSp>
        <p:sp>
          <p:nvSpPr>
            <p:cNvPr id="50" name="等腰三角形 49"/>
            <p:cNvSpPr/>
            <p:nvPr/>
          </p:nvSpPr>
          <p:spPr>
            <a:xfrm rot="5400000">
              <a:off x="-31400" y="425932"/>
              <a:ext cx="455294" cy="392494"/>
            </a:xfrm>
            <a:prstGeom prst="triangle">
              <a:avLst/>
            </a:prstGeom>
            <a:solidFill>
              <a:srgbClr val="45BE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F3D93311-AF30-4A9A-A6FD-AED0C2942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103" y="994278"/>
            <a:ext cx="11499794" cy="4869444"/>
          </a:xfrm>
          <a:prstGeom prst="rect">
            <a:avLst/>
          </a:prstGeom>
        </p:spPr>
      </p:pic>
    </p:spTree>
    <p:extLst>
      <p:ext uri="{BB962C8B-B14F-4D97-AF65-F5344CB8AC3E}">
        <p14:creationId xmlns:p14="http://schemas.microsoft.com/office/powerpoint/2010/main" val="22612171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1+#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
          <p:cNvGrpSpPr/>
          <p:nvPr/>
        </p:nvGrpSpPr>
        <p:grpSpPr>
          <a:xfrm>
            <a:off x="4721225" y="2163890"/>
            <a:ext cx="2749551" cy="2747962"/>
            <a:chOff x="4721225" y="2163890"/>
            <a:chExt cx="2749551" cy="2747962"/>
          </a:xfrm>
        </p:grpSpPr>
        <p:sp>
          <p:nvSpPr>
            <p:cNvPr id="19" name="Rectangle 48"/>
            <p:cNvSpPr>
              <a:spLocks noChangeAspect="1"/>
            </p:cNvSpPr>
            <p:nvPr/>
          </p:nvSpPr>
          <p:spPr bwMode="auto">
            <a:xfrm>
              <a:off x="4724400" y="2167065"/>
              <a:ext cx="2743200"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Freeform: Shape 50"/>
            <p:cNvSpPr>
              <a:spLocks/>
            </p:cNvSpPr>
            <p:nvPr/>
          </p:nvSpPr>
          <p:spPr bwMode="auto">
            <a:xfrm>
              <a:off x="6186488" y="2163890"/>
              <a:ext cx="1284288" cy="1282700"/>
            </a:xfrm>
            <a:custGeom>
              <a:avLst/>
              <a:gdLst>
                <a:gd name="T0" fmla="*/ 247 w 494"/>
                <a:gd name="T1" fmla="*/ 494 h 494"/>
                <a:gd name="T2" fmla="*/ 463 w 494"/>
                <a:gd name="T3" fmla="*/ 372 h 494"/>
                <a:gd name="T4" fmla="*/ 494 w 494"/>
                <a:gd name="T5" fmla="*/ 247 h 494"/>
                <a:gd name="T6" fmla="*/ 494 w 494"/>
                <a:gd name="T7" fmla="*/ 0 h 494"/>
                <a:gd name="T8" fmla="*/ 247 w 494"/>
                <a:gd name="T9" fmla="*/ 0 h 494"/>
                <a:gd name="T10" fmla="*/ 31 w 494"/>
                <a:gd name="T11" fmla="*/ 123 h 494"/>
                <a:gd name="T12" fmla="*/ 0 w 494"/>
                <a:gd name="T13" fmla="*/ 247 h 494"/>
                <a:gd name="T14" fmla="*/ 0 w 494"/>
                <a:gd name="T15" fmla="*/ 494 h 494"/>
                <a:gd name="T16" fmla="*/ 247 w 494"/>
                <a:gd name="T17" fmla="*/ 49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4" h="494">
                  <a:moveTo>
                    <a:pt x="247" y="494"/>
                  </a:moveTo>
                  <a:cubicBezTo>
                    <a:pt x="349" y="494"/>
                    <a:pt x="422" y="453"/>
                    <a:pt x="463" y="372"/>
                  </a:cubicBezTo>
                  <a:cubicBezTo>
                    <a:pt x="493" y="310"/>
                    <a:pt x="494" y="248"/>
                    <a:pt x="494" y="247"/>
                  </a:cubicBezTo>
                  <a:cubicBezTo>
                    <a:pt x="494" y="0"/>
                    <a:pt x="494" y="0"/>
                    <a:pt x="494" y="0"/>
                  </a:cubicBezTo>
                  <a:cubicBezTo>
                    <a:pt x="247" y="0"/>
                    <a:pt x="247" y="0"/>
                    <a:pt x="247" y="0"/>
                  </a:cubicBezTo>
                  <a:cubicBezTo>
                    <a:pt x="144" y="0"/>
                    <a:pt x="72" y="42"/>
                    <a:pt x="31" y="123"/>
                  </a:cubicBezTo>
                  <a:cubicBezTo>
                    <a:pt x="0" y="185"/>
                    <a:pt x="0" y="247"/>
                    <a:pt x="0" y="247"/>
                  </a:cubicBezTo>
                  <a:cubicBezTo>
                    <a:pt x="0" y="494"/>
                    <a:pt x="0" y="494"/>
                    <a:pt x="0" y="494"/>
                  </a:cubicBezTo>
                  <a:lnTo>
                    <a:pt x="247" y="494"/>
                  </a:lnTo>
                  <a:close/>
                </a:path>
              </a:pathLst>
            </a:custGeom>
            <a:solidFill>
              <a:srgbClr val="45BEE3"/>
            </a:solidFill>
            <a:ln>
              <a:noFill/>
            </a:ln>
          </p:spPr>
          <p:txBody>
            <a:bodyPr anchor="ctr"/>
            <a:lstStyle/>
            <a:p>
              <a:pPr algn="ctr"/>
              <a:endParaRPr/>
            </a:p>
          </p:txBody>
        </p:sp>
        <p:sp>
          <p:nvSpPr>
            <p:cNvPr id="21" name="Freeform: Shape 51"/>
            <p:cNvSpPr/>
            <p:nvPr/>
          </p:nvSpPr>
          <p:spPr>
            <a:xfrm>
              <a:off x="6551846" y="2622994"/>
              <a:ext cx="515472" cy="342517"/>
            </a:xfrm>
            <a:custGeom>
              <a:avLst/>
              <a:gdLst/>
              <a:ahLst/>
              <a:cxnLst>
                <a:cxn ang="0">
                  <a:pos x="wd2" y="hd2"/>
                </a:cxn>
                <a:cxn ang="5400000">
                  <a:pos x="wd2" y="hd2"/>
                </a:cxn>
                <a:cxn ang="10800000">
                  <a:pos x="wd2" y="hd2"/>
                </a:cxn>
                <a:cxn ang="16200000">
                  <a:pos x="wd2" y="hd2"/>
                </a:cxn>
              </a:cxnLst>
              <a:rect l="0" t="0" r="r" b="b"/>
              <a:pathLst>
                <a:path w="21600" h="21124" extrusionOk="0">
                  <a:moveTo>
                    <a:pt x="18596" y="5942"/>
                  </a:moveTo>
                  <a:cubicBezTo>
                    <a:pt x="18295" y="7132"/>
                    <a:pt x="17976" y="8348"/>
                    <a:pt x="17696" y="9399"/>
                  </a:cubicBezTo>
                  <a:cubicBezTo>
                    <a:pt x="18794" y="11734"/>
                    <a:pt x="19440" y="14666"/>
                    <a:pt x="19440" y="17887"/>
                  </a:cubicBezTo>
                  <a:cubicBezTo>
                    <a:pt x="19440" y="18391"/>
                    <a:pt x="19426" y="18896"/>
                    <a:pt x="19394" y="19390"/>
                  </a:cubicBezTo>
                  <a:cubicBezTo>
                    <a:pt x="19341" y="20265"/>
                    <a:pt x="19778" y="21038"/>
                    <a:pt x="20372" y="21116"/>
                  </a:cubicBezTo>
                  <a:cubicBezTo>
                    <a:pt x="20405" y="21122"/>
                    <a:pt x="20439" y="21124"/>
                    <a:pt x="20471" y="21124"/>
                  </a:cubicBezTo>
                  <a:cubicBezTo>
                    <a:pt x="21024" y="21124"/>
                    <a:pt x="21495" y="20502"/>
                    <a:pt x="21545" y="19677"/>
                  </a:cubicBezTo>
                  <a:cubicBezTo>
                    <a:pt x="21582" y="19089"/>
                    <a:pt x="21600" y="18486"/>
                    <a:pt x="21600" y="17887"/>
                  </a:cubicBezTo>
                  <a:cubicBezTo>
                    <a:pt x="21600" y="13196"/>
                    <a:pt x="20463" y="9004"/>
                    <a:pt x="18596" y="5942"/>
                  </a:cubicBezTo>
                  <a:close/>
                  <a:moveTo>
                    <a:pt x="10801" y="3957"/>
                  </a:moveTo>
                  <a:cubicBezTo>
                    <a:pt x="11273" y="3957"/>
                    <a:pt x="11734" y="4016"/>
                    <a:pt x="12183" y="4127"/>
                  </a:cubicBezTo>
                  <a:cubicBezTo>
                    <a:pt x="12656" y="3256"/>
                    <a:pt x="13186" y="2296"/>
                    <a:pt x="13702" y="1383"/>
                  </a:cubicBezTo>
                  <a:cubicBezTo>
                    <a:pt x="12781" y="990"/>
                    <a:pt x="11810" y="778"/>
                    <a:pt x="10801" y="778"/>
                  </a:cubicBezTo>
                  <a:cubicBezTo>
                    <a:pt x="4744" y="778"/>
                    <a:pt x="0" y="8292"/>
                    <a:pt x="0" y="17887"/>
                  </a:cubicBezTo>
                  <a:cubicBezTo>
                    <a:pt x="0" y="18477"/>
                    <a:pt x="18" y="19068"/>
                    <a:pt x="53" y="19643"/>
                  </a:cubicBezTo>
                  <a:cubicBezTo>
                    <a:pt x="105" y="20519"/>
                    <a:pt x="636" y="21162"/>
                    <a:pt x="1225" y="21086"/>
                  </a:cubicBezTo>
                  <a:cubicBezTo>
                    <a:pt x="1818" y="21007"/>
                    <a:pt x="2258" y="20236"/>
                    <a:pt x="2204" y="19361"/>
                  </a:cubicBezTo>
                  <a:cubicBezTo>
                    <a:pt x="2174" y="18879"/>
                    <a:pt x="2160" y="18383"/>
                    <a:pt x="2160" y="17887"/>
                  </a:cubicBezTo>
                  <a:cubicBezTo>
                    <a:pt x="2160" y="10076"/>
                    <a:pt x="5955" y="3957"/>
                    <a:pt x="10801" y="3957"/>
                  </a:cubicBezTo>
                  <a:close/>
                  <a:moveTo>
                    <a:pt x="8778" y="16036"/>
                  </a:moveTo>
                  <a:cubicBezTo>
                    <a:pt x="8032" y="17937"/>
                    <a:pt x="8535" y="19501"/>
                    <a:pt x="9569" y="20379"/>
                  </a:cubicBezTo>
                  <a:cubicBezTo>
                    <a:pt x="10602" y="21258"/>
                    <a:pt x="11773" y="21116"/>
                    <a:pt x="12519" y="19216"/>
                  </a:cubicBezTo>
                  <a:cubicBezTo>
                    <a:pt x="13265" y="17315"/>
                    <a:pt x="17970" y="355"/>
                    <a:pt x="17561" y="6"/>
                  </a:cubicBezTo>
                  <a:cubicBezTo>
                    <a:pt x="17151" y="-342"/>
                    <a:pt x="9524" y="14136"/>
                    <a:pt x="8778" y="16036"/>
                  </a:cubicBezTo>
                  <a:close/>
                </a:path>
              </a:pathLst>
            </a:custGeom>
            <a:solidFill>
              <a:srgbClr val="FFFFFF"/>
            </a:solidFill>
            <a:ln w="12700" cap="flat">
              <a:noFill/>
              <a:miter lim="400000"/>
            </a:ln>
            <a:effectLst/>
          </p:spPr>
          <p:txBody>
            <a:bodyPr anchor="ctr"/>
            <a:lstStyle/>
            <a:p>
              <a:pPr algn="ctr"/>
              <a:endParaRPr/>
            </a:p>
          </p:txBody>
        </p:sp>
        <p:sp>
          <p:nvSpPr>
            <p:cNvPr id="22" name="Freeform: Shape 61"/>
            <p:cNvSpPr>
              <a:spLocks/>
            </p:cNvSpPr>
            <p:nvPr/>
          </p:nvSpPr>
          <p:spPr bwMode="auto">
            <a:xfrm>
              <a:off x="4721225" y="2163890"/>
              <a:ext cx="1284288" cy="1282700"/>
            </a:xfrm>
            <a:custGeom>
              <a:avLst/>
              <a:gdLst>
                <a:gd name="T0" fmla="*/ 494 w 494"/>
                <a:gd name="T1" fmla="*/ 494 h 494"/>
                <a:gd name="T2" fmla="*/ 494 w 494"/>
                <a:gd name="T3" fmla="*/ 247 h 494"/>
                <a:gd name="T4" fmla="*/ 371 w 494"/>
                <a:gd name="T5" fmla="*/ 32 h 494"/>
                <a:gd name="T6" fmla="*/ 247 w 494"/>
                <a:gd name="T7" fmla="*/ 0 h 494"/>
                <a:gd name="T8" fmla="*/ 0 w 494"/>
                <a:gd name="T9" fmla="*/ 0 h 494"/>
                <a:gd name="T10" fmla="*/ 0 w 494"/>
                <a:gd name="T11" fmla="*/ 247 h 494"/>
                <a:gd name="T12" fmla="*/ 122 w 494"/>
                <a:gd name="T13" fmla="*/ 463 h 494"/>
                <a:gd name="T14" fmla="*/ 247 w 494"/>
                <a:gd name="T15" fmla="*/ 494 h 494"/>
                <a:gd name="T16" fmla="*/ 494 w 494"/>
                <a:gd name="T17" fmla="*/ 49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4" h="494">
                  <a:moveTo>
                    <a:pt x="494" y="494"/>
                  </a:moveTo>
                  <a:cubicBezTo>
                    <a:pt x="494" y="247"/>
                    <a:pt x="494" y="247"/>
                    <a:pt x="494" y="247"/>
                  </a:cubicBezTo>
                  <a:cubicBezTo>
                    <a:pt x="494" y="145"/>
                    <a:pt x="453" y="72"/>
                    <a:pt x="371" y="32"/>
                  </a:cubicBezTo>
                  <a:cubicBezTo>
                    <a:pt x="310" y="1"/>
                    <a:pt x="248" y="0"/>
                    <a:pt x="247" y="0"/>
                  </a:cubicBezTo>
                  <a:cubicBezTo>
                    <a:pt x="0" y="0"/>
                    <a:pt x="0" y="0"/>
                    <a:pt x="0" y="0"/>
                  </a:cubicBezTo>
                  <a:cubicBezTo>
                    <a:pt x="0" y="247"/>
                    <a:pt x="0" y="247"/>
                    <a:pt x="0" y="247"/>
                  </a:cubicBezTo>
                  <a:cubicBezTo>
                    <a:pt x="0" y="350"/>
                    <a:pt x="41" y="422"/>
                    <a:pt x="122" y="463"/>
                  </a:cubicBezTo>
                  <a:cubicBezTo>
                    <a:pt x="184" y="494"/>
                    <a:pt x="246" y="494"/>
                    <a:pt x="247" y="494"/>
                  </a:cubicBezTo>
                  <a:lnTo>
                    <a:pt x="494" y="494"/>
                  </a:lnTo>
                  <a:close/>
                </a:path>
              </a:pathLst>
            </a:custGeom>
            <a:solidFill>
              <a:srgbClr val="25A6CD"/>
            </a:solidFill>
            <a:ln>
              <a:noFill/>
            </a:ln>
          </p:spPr>
          <p:txBody>
            <a:bodyPr anchor="ctr"/>
            <a:lstStyle/>
            <a:p>
              <a:pPr algn="ctr"/>
              <a:endParaRPr/>
            </a:p>
          </p:txBody>
        </p:sp>
        <p:grpSp>
          <p:nvGrpSpPr>
            <p:cNvPr id="23" name="Group 62"/>
            <p:cNvGrpSpPr/>
            <p:nvPr/>
          </p:nvGrpSpPr>
          <p:grpSpPr>
            <a:xfrm>
              <a:off x="5146866" y="2601342"/>
              <a:ext cx="356291" cy="356290"/>
              <a:chOff x="4733233" y="2446440"/>
              <a:chExt cx="309460" cy="309460"/>
            </a:xfrm>
          </p:grpSpPr>
          <p:sp>
            <p:nvSpPr>
              <p:cNvPr id="32" name="Freeform: Shape 63"/>
              <p:cNvSpPr>
                <a:spLocks/>
              </p:cNvSpPr>
              <p:nvPr/>
            </p:nvSpPr>
            <p:spPr bwMode="auto">
              <a:xfrm>
                <a:off x="4733233" y="2605745"/>
                <a:ext cx="150155" cy="15015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6948" y="3429"/>
                    </a:moveTo>
                    <a:lnTo>
                      <a:pt x="9450" y="10928"/>
                    </a:lnTo>
                    <a:lnTo>
                      <a:pt x="8117" y="9596"/>
                    </a:lnTo>
                    <a:lnTo>
                      <a:pt x="15616" y="2098"/>
                    </a:lnTo>
                    <a:lnTo>
                      <a:pt x="13520" y="0"/>
                    </a:lnTo>
                    <a:lnTo>
                      <a:pt x="3894" y="9626"/>
                    </a:lnTo>
                    <a:lnTo>
                      <a:pt x="3890" y="9626"/>
                    </a:lnTo>
                    <a:lnTo>
                      <a:pt x="3890" y="9630"/>
                    </a:lnTo>
                    <a:lnTo>
                      <a:pt x="3889" y="9630"/>
                    </a:lnTo>
                    <a:lnTo>
                      <a:pt x="3890" y="9630"/>
                    </a:lnTo>
                    <a:lnTo>
                      <a:pt x="0" y="21600"/>
                    </a:lnTo>
                    <a:lnTo>
                      <a:pt x="11971" y="17712"/>
                    </a:lnTo>
                    <a:lnTo>
                      <a:pt x="11972" y="17712"/>
                    </a:lnTo>
                    <a:lnTo>
                      <a:pt x="11975" y="17711"/>
                    </a:lnTo>
                    <a:lnTo>
                      <a:pt x="11975" y="17709"/>
                    </a:lnTo>
                    <a:lnTo>
                      <a:pt x="21600" y="8083"/>
                    </a:lnTo>
                    <a:lnTo>
                      <a:pt x="16948" y="3429"/>
                    </a:lnTo>
                    <a:close/>
                    <a:moveTo>
                      <a:pt x="16948" y="3429"/>
                    </a:moveTo>
                  </a:path>
                </a:pathLst>
              </a:custGeom>
              <a:solidFill>
                <a:schemeClr val="bg1"/>
              </a:solid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a:p>
            </p:txBody>
          </p:sp>
          <p:sp>
            <p:nvSpPr>
              <p:cNvPr id="33" name="Freeform: Shape 64"/>
              <p:cNvSpPr>
                <a:spLocks/>
              </p:cNvSpPr>
              <p:nvPr/>
            </p:nvSpPr>
            <p:spPr bwMode="auto">
              <a:xfrm>
                <a:off x="4892538" y="2502412"/>
                <a:ext cx="94722" cy="9472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324" y="12115"/>
                    </a:moveTo>
                    <a:lnTo>
                      <a:pt x="8825" y="6614"/>
                    </a:lnTo>
                    <a:lnTo>
                      <a:pt x="10935" y="8723"/>
                    </a:lnTo>
                    <a:lnTo>
                      <a:pt x="5434" y="14225"/>
                    </a:lnTo>
                    <a:lnTo>
                      <a:pt x="12808" y="21600"/>
                    </a:lnTo>
                    <a:lnTo>
                      <a:pt x="21600" y="12807"/>
                    </a:lnTo>
                    <a:lnTo>
                      <a:pt x="8790" y="0"/>
                    </a:lnTo>
                    <a:lnTo>
                      <a:pt x="0" y="8791"/>
                    </a:lnTo>
                    <a:lnTo>
                      <a:pt x="3324" y="12115"/>
                    </a:lnTo>
                    <a:close/>
                    <a:moveTo>
                      <a:pt x="3324" y="12115"/>
                    </a:moveTo>
                  </a:path>
                </a:pathLst>
              </a:custGeom>
              <a:solidFill>
                <a:schemeClr val="bg1"/>
              </a:solid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a:p>
            </p:txBody>
          </p:sp>
          <p:sp>
            <p:nvSpPr>
              <p:cNvPr id="34" name="Freeform: Shape 65"/>
              <p:cNvSpPr>
                <a:spLocks/>
              </p:cNvSpPr>
              <p:nvPr/>
            </p:nvSpPr>
            <p:spPr bwMode="auto">
              <a:xfrm>
                <a:off x="4948510" y="2446440"/>
                <a:ext cx="93107" cy="9310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8576"/>
                    </a:moveTo>
                    <a:lnTo>
                      <a:pt x="8573" y="0"/>
                    </a:lnTo>
                    <a:lnTo>
                      <a:pt x="21600" y="13024"/>
                    </a:lnTo>
                    <a:lnTo>
                      <a:pt x="13027" y="21600"/>
                    </a:lnTo>
                    <a:lnTo>
                      <a:pt x="0" y="8576"/>
                    </a:lnTo>
                    <a:close/>
                    <a:moveTo>
                      <a:pt x="0" y="8576"/>
                    </a:moveTo>
                  </a:path>
                </a:pathLst>
              </a:custGeom>
              <a:solidFill>
                <a:schemeClr val="bg1"/>
              </a:solid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a:p>
            </p:txBody>
          </p:sp>
          <p:sp>
            <p:nvSpPr>
              <p:cNvPr id="35" name="Freeform: Shape 66"/>
              <p:cNvSpPr>
                <a:spLocks/>
              </p:cNvSpPr>
              <p:nvPr/>
            </p:nvSpPr>
            <p:spPr bwMode="auto">
              <a:xfrm>
                <a:off x="4733233" y="2446440"/>
                <a:ext cx="309460" cy="30892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1600" h="21600">
                    <a:moveTo>
                      <a:pt x="16712" y="12177"/>
                    </a:moveTo>
                    <a:cubicBezTo>
                      <a:pt x="16247" y="12177"/>
                      <a:pt x="15748" y="12329"/>
                      <a:pt x="15257" y="12582"/>
                    </a:cubicBezTo>
                    <a:lnTo>
                      <a:pt x="9013" y="6331"/>
                    </a:lnTo>
                    <a:cubicBezTo>
                      <a:pt x="9263" y="5840"/>
                      <a:pt x="9413" y="5346"/>
                      <a:pt x="9413" y="4893"/>
                    </a:cubicBezTo>
                    <a:cubicBezTo>
                      <a:pt x="9413" y="2407"/>
                      <a:pt x="7052" y="0"/>
                      <a:pt x="4571" y="0"/>
                    </a:cubicBezTo>
                    <a:cubicBezTo>
                      <a:pt x="4555" y="0"/>
                      <a:pt x="4540" y="0"/>
                      <a:pt x="4525" y="0"/>
                    </a:cubicBezTo>
                    <a:cubicBezTo>
                      <a:pt x="4515" y="0"/>
                      <a:pt x="4233" y="287"/>
                      <a:pt x="4079" y="441"/>
                    </a:cubicBezTo>
                    <a:cubicBezTo>
                      <a:pt x="6081" y="2445"/>
                      <a:pt x="5916" y="2120"/>
                      <a:pt x="5916" y="3349"/>
                    </a:cubicBezTo>
                    <a:cubicBezTo>
                      <a:pt x="5916" y="4347"/>
                      <a:pt x="4320" y="5922"/>
                      <a:pt x="3346" y="5922"/>
                    </a:cubicBezTo>
                    <a:cubicBezTo>
                      <a:pt x="3132" y="5922"/>
                      <a:pt x="2966" y="5928"/>
                      <a:pt x="2828" y="5928"/>
                    </a:cubicBezTo>
                    <a:cubicBezTo>
                      <a:pt x="2150" y="5928"/>
                      <a:pt x="2140" y="5784"/>
                      <a:pt x="441" y="4083"/>
                    </a:cubicBezTo>
                    <a:cubicBezTo>
                      <a:pt x="282" y="4242"/>
                      <a:pt x="0" y="4520"/>
                      <a:pt x="0" y="4529"/>
                    </a:cubicBezTo>
                    <a:cubicBezTo>
                      <a:pt x="31" y="7031"/>
                      <a:pt x="2390" y="9422"/>
                      <a:pt x="4888" y="9422"/>
                    </a:cubicBezTo>
                    <a:cubicBezTo>
                      <a:pt x="5341" y="9422"/>
                      <a:pt x="5824" y="9278"/>
                      <a:pt x="6302" y="9038"/>
                    </a:cubicBezTo>
                    <a:lnTo>
                      <a:pt x="12567" y="15310"/>
                    </a:lnTo>
                    <a:cubicBezTo>
                      <a:pt x="12329" y="15787"/>
                      <a:pt x="12187" y="16267"/>
                      <a:pt x="12187" y="16706"/>
                    </a:cubicBezTo>
                    <a:cubicBezTo>
                      <a:pt x="12187" y="19193"/>
                      <a:pt x="14548" y="21600"/>
                      <a:pt x="17030" y="21600"/>
                    </a:cubicBezTo>
                    <a:cubicBezTo>
                      <a:pt x="17045" y="21600"/>
                      <a:pt x="17060" y="21600"/>
                      <a:pt x="17075" y="21600"/>
                    </a:cubicBezTo>
                    <a:cubicBezTo>
                      <a:pt x="17085" y="21600"/>
                      <a:pt x="17367" y="21313"/>
                      <a:pt x="17521" y="21159"/>
                    </a:cubicBezTo>
                    <a:cubicBezTo>
                      <a:pt x="15519" y="19155"/>
                      <a:pt x="15684" y="19480"/>
                      <a:pt x="15684" y="18251"/>
                    </a:cubicBezTo>
                    <a:cubicBezTo>
                      <a:pt x="15684" y="17253"/>
                      <a:pt x="17280" y="15678"/>
                      <a:pt x="18254" y="15678"/>
                    </a:cubicBezTo>
                    <a:cubicBezTo>
                      <a:pt x="18467" y="15678"/>
                      <a:pt x="18633" y="15672"/>
                      <a:pt x="18771" y="15672"/>
                    </a:cubicBezTo>
                    <a:cubicBezTo>
                      <a:pt x="19449" y="15672"/>
                      <a:pt x="19460" y="15816"/>
                      <a:pt x="21159" y="17517"/>
                    </a:cubicBezTo>
                    <a:cubicBezTo>
                      <a:pt x="21318" y="17358"/>
                      <a:pt x="21599" y="17080"/>
                      <a:pt x="21600" y="17071"/>
                    </a:cubicBezTo>
                    <a:cubicBezTo>
                      <a:pt x="21570" y="14569"/>
                      <a:pt x="19210" y="12177"/>
                      <a:pt x="16712" y="12177"/>
                    </a:cubicBezTo>
                    <a:close/>
                    <a:moveTo>
                      <a:pt x="16712" y="12177"/>
                    </a:moveTo>
                  </a:path>
                </a:pathLst>
              </a:custGeom>
              <a:solidFill>
                <a:schemeClr val="bg1"/>
              </a:solid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a:p>
            </p:txBody>
          </p:sp>
        </p:grpSp>
        <p:sp>
          <p:nvSpPr>
            <p:cNvPr id="24" name="Freeform: Shape 68"/>
            <p:cNvSpPr>
              <a:spLocks/>
            </p:cNvSpPr>
            <p:nvPr/>
          </p:nvSpPr>
          <p:spPr bwMode="auto">
            <a:xfrm>
              <a:off x="4721225" y="3629152"/>
              <a:ext cx="1284288" cy="1282700"/>
            </a:xfrm>
            <a:custGeom>
              <a:avLst/>
              <a:gdLst>
                <a:gd name="T0" fmla="*/ 247 w 494"/>
                <a:gd name="T1" fmla="*/ 494 h 494"/>
                <a:gd name="T2" fmla="*/ 372 w 494"/>
                <a:gd name="T3" fmla="*/ 462 h 494"/>
                <a:gd name="T4" fmla="*/ 494 w 494"/>
                <a:gd name="T5" fmla="*/ 247 h 494"/>
                <a:gd name="T6" fmla="*/ 494 w 494"/>
                <a:gd name="T7" fmla="*/ 0 h 494"/>
                <a:gd name="T8" fmla="*/ 247 w 494"/>
                <a:gd name="T9" fmla="*/ 0 h 494"/>
                <a:gd name="T10" fmla="*/ 121 w 494"/>
                <a:gd name="T11" fmla="*/ 32 h 494"/>
                <a:gd name="T12" fmla="*/ 0 w 494"/>
                <a:gd name="T13" fmla="*/ 247 h 494"/>
                <a:gd name="T14" fmla="*/ 0 w 494"/>
                <a:gd name="T15" fmla="*/ 494 h 494"/>
                <a:gd name="T16" fmla="*/ 247 w 494"/>
                <a:gd name="T17" fmla="*/ 49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4" h="494">
                  <a:moveTo>
                    <a:pt x="247" y="494"/>
                  </a:moveTo>
                  <a:cubicBezTo>
                    <a:pt x="247" y="494"/>
                    <a:pt x="311" y="494"/>
                    <a:pt x="372" y="462"/>
                  </a:cubicBezTo>
                  <a:cubicBezTo>
                    <a:pt x="453" y="422"/>
                    <a:pt x="494" y="349"/>
                    <a:pt x="494" y="247"/>
                  </a:cubicBezTo>
                  <a:cubicBezTo>
                    <a:pt x="494" y="0"/>
                    <a:pt x="494" y="0"/>
                    <a:pt x="494" y="0"/>
                  </a:cubicBezTo>
                  <a:cubicBezTo>
                    <a:pt x="247" y="0"/>
                    <a:pt x="247" y="0"/>
                    <a:pt x="247" y="0"/>
                  </a:cubicBezTo>
                  <a:cubicBezTo>
                    <a:pt x="246" y="0"/>
                    <a:pt x="183" y="1"/>
                    <a:pt x="121" y="32"/>
                  </a:cubicBezTo>
                  <a:cubicBezTo>
                    <a:pt x="41" y="73"/>
                    <a:pt x="0" y="145"/>
                    <a:pt x="0" y="247"/>
                  </a:cubicBezTo>
                  <a:cubicBezTo>
                    <a:pt x="0" y="494"/>
                    <a:pt x="0" y="494"/>
                    <a:pt x="0" y="494"/>
                  </a:cubicBezTo>
                  <a:lnTo>
                    <a:pt x="247" y="494"/>
                  </a:lnTo>
                  <a:close/>
                </a:path>
              </a:pathLst>
            </a:custGeom>
            <a:solidFill>
              <a:srgbClr val="45BEE3"/>
            </a:solidFill>
            <a:ln>
              <a:noFill/>
            </a:ln>
          </p:spPr>
          <p:txBody>
            <a:bodyPr anchor="ctr"/>
            <a:lstStyle/>
            <a:p>
              <a:pPr algn="ctr"/>
              <a:endParaRPr/>
            </a:p>
          </p:txBody>
        </p:sp>
        <p:sp>
          <p:nvSpPr>
            <p:cNvPr id="25" name="Freeform: Shape 69"/>
            <p:cNvSpPr>
              <a:spLocks noChangeAspect="1"/>
            </p:cNvSpPr>
            <p:nvPr/>
          </p:nvSpPr>
          <p:spPr bwMode="auto">
            <a:xfrm>
              <a:off x="5170577" y="4084449"/>
              <a:ext cx="298334" cy="357061"/>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ffectLst/>
            <a:extLst>
              <a:ext uri="{91240B29-F687-4f45-9708-019B960494DF}">
                <a14:hiddenLine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 name="Freeform: Shape 71"/>
            <p:cNvSpPr>
              <a:spLocks/>
            </p:cNvSpPr>
            <p:nvPr/>
          </p:nvSpPr>
          <p:spPr bwMode="auto">
            <a:xfrm>
              <a:off x="6186488" y="3629152"/>
              <a:ext cx="1284288" cy="1282700"/>
            </a:xfrm>
            <a:custGeom>
              <a:avLst/>
              <a:gdLst>
                <a:gd name="T0" fmla="*/ 494 w 494"/>
                <a:gd name="T1" fmla="*/ 494 h 494"/>
                <a:gd name="T2" fmla="*/ 494 w 494"/>
                <a:gd name="T3" fmla="*/ 247 h 494"/>
                <a:gd name="T4" fmla="*/ 462 w 494"/>
                <a:gd name="T5" fmla="*/ 122 h 494"/>
                <a:gd name="T6" fmla="*/ 247 w 494"/>
                <a:gd name="T7" fmla="*/ 0 h 494"/>
                <a:gd name="T8" fmla="*/ 0 w 494"/>
                <a:gd name="T9" fmla="*/ 0 h 494"/>
                <a:gd name="T10" fmla="*/ 0 w 494"/>
                <a:gd name="T11" fmla="*/ 247 h 494"/>
                <a:gd name="T12" fmla="*/ 32 w 494"/>
                <a:gd name="T13" fmla="*/ 373 h 494"/>
                <a:gd name="T14" fmla="*/ 247 w 494"/>
                <a:gd name="T15" fmla="*/ 494 h 494"/>
                <a:gd name="T16" fmla="*/ 494 w 494"/>
                <a:gd name="T17" fmla="*/ 49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4" h="494">
                  <a:moveTo>
                    <a:pt x="494" y="494"/>
                  </a:moveTo>
                  <a:cubicBezTo>
                    <a:pt x="494" y="247"/>
                    <a:pt x="494" y="247"/>
                    <a:pt x="494" y="247"/>
                  </a:cubicBezTo>
                  <a:cubicBezTo>
                    <a:pt x="494" y="247"/>
                    <a:pt x="493" y="183"/>
                    <a:pt x="462" y="122"/>
                  </a:cubicBezTo>
                  <a:cubicBezTo>
                    <a:pt x="421" y="41"/>
                    <a:pt x="349" y="0"/>
                    <a:pt x="247" y="0"/>
                  </a:cubicBezTo>
                  <a:cubicBezTo>
                    <a:pt x="0" y="0"/>
                    <a:pt x="0" y="0"/>
                    <a:pt x="0" y="0"/>
                  </a:cubicBezTo>
                  <a:cubicBezTo>
                    <a:pt x="0" y="247"/>
                    <a:pt x="0" y="247"/>
                    <a:pt x="0" y="247"/>
                  </a:cubicBezTo>
                  <a:cubicBezTo>
                    <a:pt x="0" y="248"/>
                    <a:pt x="0" y="311"/>
                    <a:pt x="32" y="373"/>
                  </a:cubicBezTo>
                  <a:cubicBezTo>
                    <a:pt x="72" y="453"/>
                    <a:pt x="145" y="494"/>
                    <a:pt x="247" y="494"/>
                  </a:cubicBezTo>
                  <a:lnTo>
                    <a:pt x="494" y="494"/>
                  </a:lnTo>
                  <a:close/>
                </a:path>
              </a:pathLst>
            </a:custGeom>
            <a:solidFill>
              <a:srgbClr val="25A6CD"/>
            </a:solidFill>
            <a:ln>
              <a:noFill/>
            </a:ln>
          </p:spPr>
          <p:txBody>
            <a:bodyPr anchor="ctr"/>
            <a:lstStyle/>
            <a:p>
              <a:pPr algn="ctr"/>
              <a:endParaRPr/>
            </a:p>
          </p:txBody>
        </p:sp>
        <p:sp>
          <p:nvSpPr>
            <p:cNvPr id="27" name="Freeform: Shape 72"/>
            <p:cNvSpPr>
              <a:spLocks/>
            </p:cNvSpPr>
            <p:nvPr/>
          </p:nvSpPr>
          <p:spPr bwMode="auto">
            <a:xfrm>
              <a:off x="6637903" y="4009778"/>
              <a:ext cx="377981" cy="431732"/>
            </a:xfrm>
            <a:custGeom>
              <a:avLst/>
              <a:gdLst>
                <a:gd name="T0" fmla="*/ 432 w 504"/>
                <a:gd name="T1" fmla="*/ 541 h 577"/>
                <a:gd name="T2" fmla="*/ 407 w 504"/>
                <a:gd name="T3" fmla="*/ 541 h 577"/>
                <a:gd name="T4" fmla="*/ 504 w 504"/>
                <a:gd name="T5" fmla="*/ 361 h 577"/>
                <a:gd name="T6" fmla="*/ 341 w 504"/>
                <a:gd name="T7" fmla="*/ 152 h 577"/>
                <a:gd name="T8" fmla="*/ 382 w 504"/>
                <a:gd name="T9" fmla="*/ 75 h 577"/>
                <a:gd name="T10" fmla="*/ 374 w 504"/>
                <a:gd name="T11" fmla="*/ 50 h 577"/>
                <a:gd name="T12" fmla="*/ 277 w 504"/>
                <a:gd name="T13" fmla="*/ 3 h 577"/>
                <a:gd name="T14" fmla="*/ 263 w 504"/>
                <a:gd name="T15" fmla="*/ 2 h 577"/>
                <a:gd name="T16" fmla="*/ 252 w 504"/>
                <a:gd name="T17" fmla="*/ 12 h 577"/>
                <a:gd name="T18" fmla="*/ 137 w 504"/>
                <a:gd name="T19" fmla="*/ 230 h 577"/>
                <a:gd name="T20" fmla="*/ 153 w 504"/>
                <a:gd name="T21" fmla="*/ 280 h 577"/>
                <a:gd name="T22" fmla="*/ 137 w 504"/>
                <a:gd name="T23" fmla="*/ 313 h 577"/>
                <a:gd name="T24" fmla="*/ 202 w 504"/>
                <a:gd name="T25" fmla="*/ 344 h 577"/>
                <a:gd name="T26" fmla="*/ 217 w 504"/>
                <a:gd name="T27" fmla="*/ 312 h 577"/>
                <a:gd name="T28" fmla="*/ 217 w 504"/>
                <a:gd name="T29" fmla="*/ 312 h 577"/>
                <a:gd name="T30" fmla="*/ 267 w 504"/>
                <a:gd name="T31" fmla="*/ 293 h 577"/>
                <a:gd name="T32" fmla="*/ 306 w 504"/>
                <a:gd name="T33" fmla="*/ 219 h 577"/>
                <a:gd name="T34" fmla="*/ 432 w 504"/>
                <a:gd name="T35" fmla="*/ 361 h 577"/>
                <a:gd name="T36" fmla="*/ 288 w 504"/>
                <a:gd name="T37" fmla="*/ 505 h 577"/>
                <a:gd name="T38" fmla="*/ 180 w 504"/>
                <a:gd name="T39" fmla="*/ 469 h 577"/>
                <a:gd name="T40" fmla="*/ 180 w 504"/>
                <a:gd name="T41" fmla="*/ 451 h 577"/>
                <a:gd name="T42" fmla="*/ 198 w 504"/>
                <a:gd name="T43" fmla="*/ 433 h 577"/>
                <a:gd name="T44" fmla="*/ 288 w 504"/>
                <a:gd name="T45" fmla="*/ 433 h 577"/>
                <a:gd name="T46" fmla="*/ 288 w 504"/>
                <a:gd name="T47" fmla="*/ 397 h 577"/>
                <a:gd name="T48" fmla="*/ 149 w 504"/>
                <a:gd name="T49" fmla="*/ 397 h 577"/>
                <a:gd name="T50" fmla="*/ 75 w 504"/>
                <a:gd name="T51" fmla="*/ 397 h 577"/>
                <a:gd name="T52" fmla="*/ 0 w 504"/>
                <a:gd name="T53" fmla="*/ 397 h 577"/>
                <a:gd name="T54" fmla="*/ 0 w 504"/>
                <a:gd name="T55" fmla="*/ 433 h 577"/>
                <a:gd name="T56" fmla="*/ 85 w 504"/>
                <a:gd name="T57" fmla="*/ 433 h 577"/>
                <a:gd name="T58" fmla="*/ 90 w 504"/>
                <a:gd name="T59" fmla="*/ 433 h 577"/>
                <a:gd name="T60" fmla="*/ 108 w 504"/>
                <a:gd name="T61" fmla="*/ 451 h 577"/>
                <a:gd name="T62" fmla="*/ 108 w 504"/>
                <a:gd name="T63" fmla="*/ 469 h 577"/>
                <a:gd name="T64" fmla="*/ 108 w 504"/>
                <a:gd name="T65" fmla="*/ 541 h 577"/>
                <a:gd name="T66" fmla="*/ 36 w 504"/>
                <a:gd name="T67" fmla="*/ 577 h 577"/>
                <a:gd name="T68" fmla="*/ 504 w 504"/>
                <a:gd name="T69" fmla="*/ 577 h 577"/>
                <a:gd name="T70" fmla="*/ 432 w 504"/>
                <a:gd name="T71" fmla="*/ 541 h 577"/>
                <a:gd name="T72" fmla="*/ 306 w 504"/>
                <a:gd name="T73" fmla="*/ 49 h 577"/>
                <a:gd name="T74" fmla="*/ 294 w 504"/>
                <a:gd name="T75" fmla="*/ 61 h 577"/>
                <a:gd name="T76" fmla="*/ 212 w 504"/>
                <a:gd name="T77" fmla="*/ 217 h 577"/>
                <a:gd name="T78" fmla="*/ 180 w 504"/>
                <a:gd name="T79" fmla="*/ 202 h 577"/>
                <a:gd name="T80" fmla="*/ 182 w 504"/>
                <a:gd name="T81" fmla="*/ 195 h 577"/>
                <a:gd name="T82" fmla="*/ 261 w 504"/>
                <a:gd name="T83" fmla="*/ 48 h 577"/>
                <a:gd name="T84" fmla="*/ 272 w 504"/>
                <a:gd name="T85" fmla="*/ 38 h 577"/>
                <a:gd name="T86" fmla="*/ 286 w 504"/>
                <a:gd name="T87" fmla="*/ 39 h 577"/>
                <a:gd name="T88" fmla="*/ 306 w 504"/>
                <a:gd name="T89" fmla="*/ 49 h 577"/>
                <a:gd name="T90" fmla="*/ 306 w 504"/>
                <a:gd name="T91" fmla="*/ 49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4" h="577">
                  <a:moveTo>
                    <a:pt x="432" y="541"/>
                  </a:moveTo>
                  <a:cubicBezTo>
                    <a:pt x="407" y="541"/>
                    <a:pt x="407" y="541"/>
                    <a:pt x="407" y="541"/>
                  </a:cubicBezTo>
                  <a:cubicBezTo>
                    <a:pt x="466" y="502"/>
                    <a:pt x="504" y="436"/>
                    <a:pt x="504" y="361"/>
                  </a:cubicBezTo>
                  <a:cubicBezTo>
                    <a:pt x="504" y="260"/>
                    <a:pt x="435" y="175"/>
                    <a:pt x="341" y="152"/>
                  </a:cubicBezTo>
                  <a:cubicBezTo>
                    <a:pt x="382" y="75"/>
                    <a:pt x="382" y="75"/>
                    <a:pt x="382" y="75"/>
                  </a:cubicBezTo>
                  <a:cubicBezTo>
                    <a:pt x="386" y="65"/>
                    <a:pt x="383" y="54"/>
                    <a:pt x="374" y="50"/>
                  </a:cubicBezTo>
                  <a:cubicBezTo>
                    <a:pt x="277" y="3"/>
                    <a:pt x="277" y="3"/>
                    <a:pt x="277" y="3"/>
                  </a:cubicBezTo>
                  <a:cubicBezTo>
                    <a:pt x="272" y="1"/>
                    <a:pt x="267" y="0"/>
                    <a:pt x="263" y="2"/>
                  </a:cubicBezTo>
                  <a:cubicBezTo>
                    <a:pt x="258" y="4"/>
                    <a:pt x="254" y="7"/>
                    <a:pt x="252" y="12"/>
                  </a:cubicBezTo>
                  <a:cubicBezTo>
                    <a:pt x="137" y="230"/>
                    <a:pt x="137" y="230"/>
                    <a:pt x="137" y="230"/>
                  </a:cubicBezTo>
                  <a:cubicBezTo>
                    <a:pt x="128" y="249"/>
                    <a:pt x="135" y="272"/>
                    <a:pt x="153" y="280"/>
                  </a:cubicBezTo>
                  <a:cubicBezTo>
                    <a:pt x="137" y="313"/>
                    <a:pt x="137" y="313"/>
                    <a:pt x="137" y="313"/>
                  </a:cubicBezTo>
                  <a:cubicBezTo>
                    <a:pt x="202" y="344"/>
                    <a:pt x="202" y="344"/>
                    <a:pt x="202" y="344"/>
                  </a:cubicBezTo>
                  <a:cubicBezTo>
                    <a:pt x="217" y="312"/>
                    <a:pt x="217" y="312"/>
                    <a:pt x="217" y="312"/>
                  </a:cubicBezTo>
                  <a:cubicBezTo>
                    <a:pt x="217" y="312"/>
                    <a:pt x="217" y="312"/>
                    <a:pt x="217" y="312"/>
                  </a:cubicBezTo>
                  <a:cubicBezTo>
                    <a:pt x="235" y="320"/>
                    <a:pt x="257" y="312"/>
                    <a:pt x="267" y="293"/>
                  </a:cubicBezTo>
                  <a:cubicBezTo>
                    <a:pt x="306" y="219"/>
                    <a:pt x="306" y="219"/>
                    <a:pt x="306" y="219"/>
                  </a:cubicBezTo>
                  <a:cubicBezTo>
                    <a:pt x="377" y="228"/>
                    <a:pt x="432" y="288"/>
                    <a:pt x="432" y="361"/>
                  </a:cubicBezTo>
                  <a:cubicBezTo>
                    <a:pt x="432" y="440"/>
                    <a:pt x="367" y="505"/>
                    <a:pt x="288" y="505"/>
                  </a:cubicBezTo>
                  <a:cubicBezTo>
                    <a:pt x="252" y="505"/>
                    <a:pt x="205" y="491"/>
                    <a:pt x="180" y="469"/>
                  </a:cubicBezTo>
                  <a:cubicBezTo>
                    <a:pt x="180" y="451"/>
                    <a:pt x="180" y="451"/>
                    <a:pt x="180" y="451"/>
                  </a:cubicBezTo>
                  <a:cubicBezTo>
                    <a:pt x="180" y="441"/>
                    <a:pt x="188" y="433"/>
                    <a:pt x="198" y="433"/>
                  </a:cubicBezTo>
                  <a:cubicBezTo>
                    <a:pt x="288" y="433"/>
                    <a:pt x="288" y="433"/>
                    <a:pt x="288" y="433"/>
                  </a:cubicBezTo>
                  <a:cubicBezTo>
                    <a:pt x="288" y="397"/>
                    <a:pt x="288" y="397"/>
                    <a:pt x="288" y="397"/>
                  </a:cubicBezTo>
                  <a:cubicBezTo>
                    <a:pt x="149" y="397"/>
                    <a:pt x="149" y="397"/>
                    <a:pt x="149" y="397"/>
                  </a:cubicBezTo>
                  <a:cubicBezTo>
                    <a:pt x="75" y="397"/>
                    <a:pt x="75" y="397"/>
                    <a:pt x="75" y="397"/>
                  </a:cubicBezTo>
                  <a:cubicBezTo>
                    <a:pt x="0" y="397"/>
                    <a:pt x="0" y="397"/>
                    <a:pt x="0" y="397"/>
                  </a:cubicBezTo>
                  <a:cubicBezTo>
                    <a:pt x="0" y="433"/>
                    <a:pt x="0" y="433"/>
                    <a:pt x="0" y="433"/>
                  </a:cubicBezTo>
                  <a:cubicBezTo>
                    <a:pt x="85" y="433"/>
                    <a:pt x="85" y="433"/>
                    <a:pt x="85" y="433"/>
                  </a:cubicBezTo>
                  <a:cubicBezTo>
                    <a:pt x="90" y="433"/>
                    <a:pt x="90" y="433"/>
                    <a:pt x="90" y="433"/>
                  </a:cubicBezTo>
                  <a:cubicBezTo>
                    <a:pt x="100" y="433"/>
                    <a:pt x="108" y="441"/>
                    <a:pt x="108" y="451"/>
                  </a:cubicBezTo>
                  <a:cubicBezTo>
                    <a:pt x="108" y="469"/>
                    <a:pt x="108" y="469"/>
                    <a:pt x="108" y="469"/>
                  </a:cubicBezTo>
                  <a:cubicBezTo>
                    <a:pt x="108" y="541"/>
                    <a:pt x="108" y="541"/>
                    <a:pt x="108" y="541"/>
                  </a:cubicBezTo>
                  <a:cubicBezTo>
                    <a:pt x="68" y="541"/>
                    <a:pt x="36" y="537"/>
                    <a:pt x="36" y="577"/>
                  </a:cubicBezTo>
                  <a:cubicBezTo>
                    <a:pt x="504" y="577"/>
                    <a:pt x="504" y="577"/>
                    <a:pt x="504" y="577"/>
                  </a:cubicBezTo>
                  <a:cubicBezTo>
                    <a:pt x="504" y="537"/>
                    <a:pt x="472" y="541"/>
                    <a:pt x="432" y="541"/>
                  </a:cubicBezTo>
                  <a:close/>
                  <a:moveTo>
                    <a:pt x="306" y="49"/>
                  </a:moveTo>
                  <a:cubicBezTo>
                    <a:pt x="301" y="51"/>
                    <a:pt x="297" y="55"/>
                    <a:pt x="294" y="61"/>
                  </a:cubicBezTo>
                  <a:cubicBezTo>
                    <a:pt x="212" y="217"/>
                    <a:pt x="212" y="217"/>
                    <a:pt x="212" y="217"/>
                  </a:cubicBezTo>
                  <a:cubicBezTo>
                    <a:pt x="180" y="202"/>
                    <a:pt x="180" y="202"/>
                    <a:pt x="180" y="202"/>
                  </a:cubicBezTo>
                  <a:cubicBezTo>
                    <a:pt x="181" y="199"/>
                    <a:pt x="181" y="197"/>
                    <a:pt x="182" y="195"/>
                  </a:cubicBezTo>
                  <a:cubicBezTo>
                    <a:pt x="261" y="48"/>
                    <a:pt x="261" y="48"/>
                    <a:pt x="261" y="48"/>
                  </a:cubicBezTo>
                  <a:cubicBezTo>
                    <a:pt x="263" y="43"/>
                    <a:pt x="267" y="40"/>
                    <a:pt x="272" y="38"/>
                  </a:cubicBezTo>
                  <a:cubicBezTo>
                    <a:pt x="276" y="36"/>
                    <a:pt x="281" y="37"/>
                    <a:pt x="286" y="39"/>
                  </a:cubicBezTo>
                  <a:cubicBezTo>
                    <a:pt x="306" y="49"/>
                    <a:pt x="306" y="49"/>
                    <a:pt x="306" y="49"/>
                  </a:cubicBezTo>
                  <a:cubicBezTo>
                    <a:pt x="306" y="49"/>
                    <a:pt x="306" y="49"/>
                    <a:pt x="306" y="49"/>
                  </a:cubicBezTo>
                  <a:close/>
                </a:path>
              </a:pathLst>
            </a:custGeom>
            <a:solidFill>
              <a:schemeClr val="bg1"/>
            </a:solidFill>
            <a:ln>
              <a:noFill/>
            </a:ln>
          </p:spPr>
          <p:txBody>
            <a:bodyPr anchor="ctr"/>
            <a:lstStyle/>
            <a:p>
              <a:pPr algn="ctr"/>
              <a:endParaRPr/>
            </a:p>
          </p:txBody>
        </p:sp>
        <p:grpSp>
          <p:nvGrpSpPr>
            <p:cNvPr id="28" name="Group 78"/>
            <p:cNvGrpSpPr/>
            <p:nvPr/>
          </p:nvGrpSpPr>
          <p:grpSpPr>
            <a:xfrm>
              <a:off x="5622925" y="3067177"/>
              <a:ext cx="946150" cy="942975"/>
              <a:chOff x="4106863" y="2556982"/>
              <a:chExt cx="946150" cy="942975"/>
            </a:xfrm>
          </p:grpSpPr>
          <p:sp>
            <p:nvSpPr>
              <p:cNvPr id="30" name="Oval 80"/>
              <p:cNvSpPr>
                <a:spLocks/>
              </p:cNvSpPr>
              <p:nvPr/>
            </p:nvSpPr>
            <p:spPr bwMode="auto">
              <a:xfrm>
                <a:off x="4106863" y="2556982"/>
                <a:ext cx="946150" cy="942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Oval 81"/>
              <p:cNvSpPr>
                <a:spLocks/>
              </p:cNvSpPr>
              <p:nvPr/>
            </p:nvSpPr>
            <p:spPr bwMode="auto">
              <a:xfrm>
                <a:off x="4140201" y="2588732"/>
                <a:ext cx="879475" cy="877887"/>
              </a:xfrm>
              <a:prstGeom prst="ellipse">
                <a:avLst/>
              </a:prstGeom>
              <a:solidFill>
                <a:schemeClr val="accent6"/>
              </a:solidFill>
              <a:ln>
                <a:noFill/>
              </a:ln>
            </p:spPr>
            <p:txBody>
              <a:bodyPr anchor="ctr"/>
              <a:lstStyle/>
              <a:p>
                <a:pPr algn="ctr"/>
                <a:endParaRPr/>
              </a:p>
            </p:txBody>
          </p:sp>
        </p:grpSp>
        <p:sp>
          <p:nvSpPr>
            <p:cNvPr id="29" name="Freeform: Shape 79"/>
            <p:cNvSpPr>
              <a:spLocks noChangeAspect="1"/>
            </p:cNvSpPr>
            <p:nvPr/>
          </p:nvSpPr>
          <p:spPr bwMode="auto">
            <a:xfrm>
              <a:off x="5806784" y="3386904"/>
              <a:ext cx="578434" cy="322703"/>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chemeClr val="bg1"/>
            </a:solidFill>
            <a:ln>
              <a:noFill/>
            </a:ln>
            <a:effectLst/>
          </p:spPr>
          <p:txBody>
            <a:bodyPr anchor="ctr"/>
            <a:lstStyle/>
            <a:p>
              <a:pPr algn="ctr"/>
              <a:endParaRPr/>
            </a:p>
          </p:txBody>
        </p:sp>
      </p:grpSp>
      <p:grpSp>
        <p:nvGrpSpPr>
          <p:cNvPr id="36" name="组合 35"/>
          <p:cNvGrpSpPr/>
          <p:nvPr/>
        </p:nvGrpSpPr>
        <p:grpSpPr>
          <a:xfrm>
            <a:off x="7890066" y="2266954"/>
            <a:ext cx="2309638" cy="732884"/>
            <a:chOff x="1962994" y="2091953"/>
            <a:chExt cx="2309638" cy="732884"/>
          </a:xfrm>
        </p:grpSpPr>
        <p:sp>
          <p:nvSpPr>
            <p:cNvPr id="37" name="文本框 36"/>
            <p:cNvSpPr txBox="1"/>
            <p:nvPr/>
          </p:nvSpPr>
          <p:spPr>
            <a:xfrm>
              <a:off x="1962994" y="2091953"/>
              <a:ext cx="1273105" cy="338554"/>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bg1"/>
                  </a:solidFill>
                  <a:latin typeface="+mj-ea"/>
                  <a:ea typeface="+mj-ea"/>
                </a:rPr>
                <a:t>GNU</a:t>
              </a:r>
              <a:r>
                <a:rPr lang="zh-CN" altLang="en-US" sz="1600" dirty="0">
                  <a:solidFill>
                    <a:schemeClr val="bg1"/>
                  </a:solidFill>
                  <a:latin typeface="+mj-ea"/>
                  <a:ea typeface="+mj-ea"/>
                </a:rPr>
                <a:t>工具链</a:t>
              </a:r>
            </a:p>
          </p:txBody>
        </p:sp>
        <p:sp>
          <p:nvSpPr>
            <p:cNvPr id="38" name="文本框 37"/>
            <p:cNvSpPr txBox="1"/>
            <p:nvPr/>
          </p:nvSpPr>
          <p:spPr>
            <a:xfrm>
              <a:off x="1962994" y="2363172"/>
              <a:ext cx="2309638" cy="461665"/>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zh-CN" altLang="en-US" sz="1200" dirty="0">
                  <a:solidFill>
                    <a:schemeClr val="bg1"/>
                  </a:solidFill>
                  <a:latin typeface="Agency FB" panose="020B0503020202020204" pitchFamily="34" charset="0"/>
                  <a:ea typeface="时尚中黑简体" panose="01010104010101010101" pitchFamily="2" charset="-122"/>
                </a:rPr>
                <a:t>一堆大概是不太明白的东西，可能有这样那样的作用。</a:t>
              </a:r>
              <a:endParaRPr lang="en-US" altLang="zh-CN" sz="1200" dirty="0">
                <a:solidFill>
                  <a:schemeClr val="bg1"/>
                </a:solidFill>
                <a:latin typeface="Agency FB" panose="020B0503020202020204" pitchFamily="34" charset="0"/>
                <a:ea typeface="时尚中黑简体" panose="01010104010101010101" pitchFamily="2" charset="-122"/>
              </a:endParaRPr>
            </a:p>
          </p:txBody>
        </p:sp>
      </p:grpSp>
      <p:grpSp>
        <p:nvGrpSpPr>
          <p:cNvPr id="39" name="组合 38"/>
          <p:cNvGrpSpPr/>
          <p:nvPr/>
        </p:nvGrpSpPr>
        <p:grpSpPr>
          <a:xfrm>
            <a:off x="7890066" y="3804204"/>
            <a:ext cx="2309638" cy="732884"/>
            <a:chOff x="1962994" y="2091953"/>
            <a:chExt cx="2309638" cy="732884"/>
          </a:xfrm>
        </p:grpSpPr>
        <p:sp>
          <p:nvSpPr>
            <p:cNvPr id="40" name="文本框 39"/>
            <p:cNvSpPr txBox="1"/>
            <p:nvPr/>
          </p:nvSpPr>
          <p:spPr>
            <a:xfrm>
              <a:off x="1962994" y="2091953"/>
              <a:ext cx="1012200" cy="338554"/>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err="1">
                  <a:solidFill>
                    <a:schemeClr val="bg1"/>
                  </a:solidFill>
                  <a:latin typeface="+mj-ea"/>
                  <a:ea typeface="+mj-ea"/>
                </a:rPr>
                <a:t>makefile</a:t>
              </a:r>
              <a:endParaRPr lang="zh-CN" altLang="en-US" sz="1600" dirty="0">
                <a:solidFill>
                  <a:schemeClr val="bg1"/>
                </a:solidFill>
                <a:latin typeface="+mj-ea"/>
                <a:ea typeface="+mj-ea"/>
              </a:endParaRPr>
            </a:p>
          </p:txBody>
        </p:sp>
        <p:sp>
          <p:nvSpPr>
            <p:cNvPr id="41" name="文本框 40"/>
            <p:cNvSpPr txBox="1"/>
            <p:nvPr/>
          </p:nvSpPr>
          <p:spPr>
            <a:xfrm>
              <a:off x="1962994" y="2363172"/>
              <a:ext cx="2309638" cy="461665"/>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zh-CN" altLang="en-US" sz="1200" dirty="0">
                  <a:solidFill>
                    <a:schemeClr val="bg1"/>
                  </a:solidFill>
                  <a:latin typeface="Agency FB" panose="020B0503020202020204" pitchFamily="34" charset="0"/>
                  <a:ea typeface="时尚中黑简体" panose="01010104010101010101" pitchFamily="2" charset="-122"/>
                </a:rPr>
                <a:t>空格不算制表符！谁叫你开自动处理制表符的！</a:t>
              </a:r>
              <a:endParaRPr lang="en-US" altLang="zh-CN" sz="1200" dirty="0">
                <a:solidFill>
                  <a:schemeClr val="bg1"/>
                </a:solidFill>
                <a:latin typeface="Agency FB" panose="020B0503020202020204" pitchFamily="34" charset="0"/>
                <a:ea typeface="时尚中黑简体" panose="01010104010101010101" pitchFamily="2" charset="-122"/>
              </a:endParaRPr>
            </a:p>
          </p:txBody>
        </p:sp>
      </p:grpSp>
      <p:grpSp>
        <p:nvGrpSpPr>
          <p:cNvPr id="42" name="组合 41"/>
          <p:cNvGrpSpPr/>
          <p:nvPr/>
        </p:nvGrpSpPr>
        <p:grpSpPr>
          <a:xfrm>
            <a:off x="2050519" y="2266954"/>
            <a:ext cx="2309638" cy="917550"/>
            <a:chOff x="1962994" y="2091953"/>
            <a:chExt cx="2309638" cy="917550"/>
          </a:xfrm>
        </p:grpSpPr>
        <p:sp>
          <p:nvSpPr>
            <p:cNvPr id="43" name="文本框 42"/>
            <p:cNvSpPr txBox="1"/>
            <p:nvPr/>
          </p:nvSpPr>
          <p:spPr>
            <a:xfrm>
              <a:off x="3062044" y="2091953"/>
              <a:ext cx="1210588" cy="338554"/>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600" dirty="0">
                  <a:solidFill>
                    <a:schemeClr val="bg1"/>
                  </a:solidFill>
                  <a:latin typeface="+mj-ea"/>
                  <a:ea typeface="+mj-ea"/>
                </a:rPr>
                <a:t>并行化尝试</a:t>
              </a:r>
            </a:p>
          </p:txBody>
        </p:sp>
        <p:sp>
          <p:nvSpPr>
            <p:cNvPr id="44" name="文本框 43"/>
            <p:cNvSpPr txBox="1"/>
            <p:nvPr/>
          </p:nvSpPr>
          <p:spPr>
            <a:xfrm>
              <a:off x="1962994" y="2363172"/>
              <a:ext cx="2309638" cy="64633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zh-CN" altLang="en-US" sz="1200" dirty="0">
                  <a:solidFill>
                    <a:schemeClr val="bg1"/>
                  </a:solidFill>
                  <a:latin typeface="Agency FB" panose="020B0503020202020204" pitchFamily="34" charset="0"/>
                  <a:ea typeface="时尚中黑简体" panose="01010104010101010101" pitchFamily="2" charset="-122"/>
                </a:rPr>
                <a:t>反正也只是简单的并行循环这样子，复杂的是不可能会的，这辈子都不可能会的。</a:t>
              </a:r>
              <a:endParaRPr lang="en-US" altLang="zh-CN" sz="1200" dirty="0">
                <a:solidFill>
                  <a:schemeClr val="bg1"/>
                </a:solidFill>
                <a:latin typeface="Agency FB" panose="020B0503020202020204" pitchFamily="34" charset="0"/>
                <a:ea typeface="时尚中黑简体" panose="01010104010101010101" pitchFamily="2" charset="-122"/>
              </a:endParaRPr>
            </a:p>
          </p:txBody>
        </p:sp>
      </p:grpSp>
      <p:grpSp>
        <p:nvGrpSpPr>
          <p:cNvPr id="45" name="组合 44"/>
          <p:cNvGrpSpPr/>
          <p:nvPr/>
        </p:nvGrpSpPr>
        <p:grpSpPr>
          <a:xfrm>
            <a:off x="2050519" y="3804204"/>
            <a:ext cx="2309638" cy="732884"/>
            <a:chOff x="1962994" y="2091953"/>
            <a:chExt cx="2309638" cy="732884"/>
          </a:xfrm>
        </p:grpSpPr>
        <p:sp>
          <p:nvSpPr>
            <p:cNvPr id="46" name="文本框 45"/>
            <p:cNvSpPr txBox="1"/>
            <p:nvPr/>
          </p:nvSpPr>
          <p:spPr>
            <a:xfrm>
              <a:off x="3062044" y="2091953"/>
              <a:ext cx="1210588" cy="338554"/>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600" dirty="0">
                  <a:solidFill>
                    <a:schemeClr val="bg1"/>
                  </a:solidFill>
                  <a:latin typeface="+mj-ea"/>
                  <a:ea typeface="+mj-ea"/>
                </a:rPr>
                <a:t>多文件编译</a:t>
              </a:r>
            </a:p>
          </p:txBody>
        </p:sp>
        <p:sp>
          <p:nvSpPr>
            <p:cNvPr id="47" name="文本框 46"/>
            <p:cNvSpPr txBox="1"/>
            <p:nvPr/>
          </p:nvSpPr>
          <p:spPr>
            <a:xfrm>
              <a:off x="1962994" y="2363172"/>
              <a:ext cx="2309638" cy="461665"/>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zh-CN" altLang="en-US" sz="1200" dirty="0">
                  <a:solidFill>
                    <a:schemeClr val="bg1"/>
                  </a:solidFill>
                  <a:latin typeface="Agency FB" panose="020B0503020202020204" pitchFamily="34" charset="0"/>
                  <a:ea typeface="时尚中黑简体" panose="01010104010101010101" pitchFamily="2" charset="-122"/>
                </a:rPr>
                <a:t>为了应对可能的改变，</a:t>
              </a:r>
              <a:r>
                <a:rPr lang="en-US" altLang="zh-CN" sz="1200" dirty="0" err="1">
                  <a:solidFill>
                    <a:schemeClr val="bg1"/>
                  </a:solidFill>
                  <a:latin typeface="Agency FB" panose="020B0503020202020204" pitchFamily="34" charset="0"/>
                  <a:ea typeface="时尚中黑简体" panose="01010104010101010101" pitchFamily="2" charset="-122"/>
                </a:rPr>
                <a:t>gcc</a:t>
              </a:r>
              <a:r>
                <a:rPr lang="zh-CN" altLang="en-US" sz="1200" dirty="0">
                  <a:solidFill>
                    <a:schemeClr val="bg1"/>
                  </a:solidFill>
                  <a:latin typeface="Agency FB" panose="020B0503020202020204" pitchFamily="34" charset="0"/>
                  <a:ea typeface="时尚中黑简体" panose="01010104010101010101" pitchFamily="2" charset="-122"/>
                </a:rPr>
                <a:t>决定</a:t>
              </a:r>
              <a:endParaRPr lang="en-US" altLang="zh-CN" sz="1200" dirty="0">
                <a:solidFill>
                  <a:schemeClr val="bg1"/>
                </a:solidFill>
                <a:latin typeface="Agency FB" panose="020B0503020202020204" pitchFamily="34" charset="0"/>
                <a:ea typeface="时尚中黑简体" panose="01010104010101010101" pitchFamily="2" charset="-122"/>
              </a:endParaRPr>
            </a:p>
            <a:p>
              <a:pPr lvl="0" algn="r"/>
              <a:r>
                <a:rPr lang="zh-CN" altLang="en-US" sz="1200" strike="sngStrike" dirty="0">
                  <a:solidFill>
                    <a:schemeClr val="bg1"/>
                  </a:solidFill>
                  <a:latin typeface="Agency FB" panose="020B0503020202020204" pitchFamily="34" charset="0"/>
                  <a:ea typeface="时尚中黑简体" panose="01010104010101010101" pitchFamily="2" charset="-122"/>
                </a:rPr>
                <a:t>成为偶像</a:t>
              </a:r>
              <a:r>
                <a:rPr lang="zh-CN" altLang="en-US" sz="1200" dirty="0">
                  <a:solidFill>
                    <a:schemeClr val="bg1"/>
                  </a:solidFill>
                  <a:latin typeface="Agency FB" panose="020B0503020202020204" pitchFamily="34" charset="0"/>
                  <a:ea typeface="时尚中黑简体" panose="01010104010101010101" pitchFamily="2" charset="-122"/>
                </a:rPr>
                <a:t>分别编译</a:t>
              </a:r>
              <a:endParaRPr lang="en-US" altLang="zh-CN" sz="1200" dirty="0">
                <a:solidFill>
                  <a:schemeClr val="bg1"/>
                </a:solidFill>
                <a:latin typeface="Agency FB" panose="020B0503020202020204" pitchFamily="34" charset="0"/>
                <a:ea typeface="时尚中黑简体" panose="01010104010101010101" pitchFamily="2" charset="-122"/>
              </a:endParaRPr>
            </a:p>
          </p:txBody>
        </p:sp>
      </p:grpSp>
      <p:grpSp>
        <p:nvGrpSpPr>
          <p:cNvPr id="48" name="组合 47"/>
          <p:cNvGrpSpPr/>
          <p:nvPr/>
        </p:nvGrpSpPr>
        <p:grpSpPr>
          <a:xfrm>
            <a:off x="0" y="326606"/>
            <a:ext cx="3196970" cy="523220"/>
            <a:chOff x="0" y="326606"/>
            <a:chExt cx="3196970" cy="523220"/>
          </a:xfrm>
        </p:grpSpPr>
        <p:sp>
          <p:nvSpPr>
            <p:cNvPr id="51" name="文本框 50"/>
            <p:cNvSpPr txBox="1"/>
            <p:nvPr/>
          </p:nvSpPr>
          <p:spPr>
            <a:xfrm>
              <a:off x="498795" y="326606"/>
              <a:ext cx="2698175" cy="523220"/>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mj-ea"/>
                  <a:ea typeface="+mj-ea"/>
                </a:rPr>
                <a:t>一些额外的尝试</a:t>
              </a:r>
            </a:p>
          </p:txBody>
        </p:sp>
        <p:sp>
          <p:nvSpPr>
            <p:cNvPr id="50" name="等腰三角形 49"/>
            <p:cNvSpPr/>
            <p:nvPr/>
          </p:nvSpPr>
          <p:spPr>
            <a:xfrm rot="5400000">
              <a:off x="-31400" y="425932"/>
              <a:ext cx="455294" cy="392494"/>
            </a:xfrm>
            <a:prstGeom prst="triangle">
              <a:avLst/>
            </a:prstGeom>
            <a:solidFill>
              <a:srgbClr val="45BE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03165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1+#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par>
                          <p:cTn id="16" fill="hold">
                            <p:stCondLst>
                              <p:cond delay="1500"/>
                            </p:stCondLst>
                            <p:childTnLst>
                              <p:par>
                                <p:cTn id="17" presetID="2" presetClass="entr" presetSubtype="2"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1+#ppt_w/2"/>
                                          </p:val>
                                        </p:tav>
                                        <p:tav tm="100000">
                                          <p:val>
                                            <p:strVal val="#ppt_x"/>
                                          </p:val>
                                        </p:tav>
                                      </p:tavLst>
                                    </p:anim>
                                    <p:anim calcmode="lin" valueType="num">
                                      <p:cBhvr additive="base">
                                        <p:cTn id="20" dur="500" fill="hold"/>
                                        <p:tgtEl>
                                          <p:spTgt spid="36"/>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1+#ppt_w/2"/>
                                          </p:val>
                                        </p:tav>
                                        <p:tav tm="100000">
                                          <p:val>
                                            <p:strVal val="#ppt_x"/>
                                          </p:val>
                                        </p:tav>
                                      </p:tavLst>
                                    </p:anim>
                                    <p:anim calcmode="lin" valueType="num">
                                      <p:cBhvr additive="base">
                                        <p:cTn id="24" dur="500" fill="hold"/>
                                        <p:tgtEl>
                                          <p:spTgt spid="39"/>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主题">
      <a:dk1>
        <a:srgbClr val="000000"/>
      </a:dk1>
      <a:lt1>
        <a:srgbClr val="FFFFFF"/>
      </a:lt1>
      <a:dk2>
        <a:srgbClr val="778495"/>
      </a:dk2>
      <a:lt2>
        <a:srgbClr val="F0F0F0"/>
      </a:lt2>
      <a:accent1>
        <a:srgbClr val="81B94F"/>
      </a:accent1>
      <a:accent2>
        <a:srgbClr val="46A4DB"/>
      </a:accent2>
      <a:accent3>
        <a:srgbClr val="E5583A"/>
      </a:accent3>
      <a:accent4>
        <a:srgbClr val="F9B439"/>
      </a:accent4>
      <a:accent5>
        <a:srgbClr val="7C69A8"/>
      </a:accent5>
      <a:accent6>
        <a:srgbClr val="404F64"/>
      </a:accent6>
      <a:hlink>
        <a:srgbClr val="81B94F"/>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rgbClr val="000000"/>
    </a:dk1>
    <a:lt1>
      <a:srgbClr val="FFFFFF"/>
    </a:lt1>
    <a:dk2>
      <a:srgbClr val="778495"/>
    </a:dk2>
    <a:lt2>
      <a:srgbClr val="F0F0F0"/>
    </a:lt2>
    <a:accent1>
      <a:srgbClr val="81B94F"/>
    </a:accent1>
    <a:accent2>
      <a:srgbClr val="46A4DB"/>
    </a:accent2>
    <a:accent3>
      <a:srgbClr val="E5583A"/>
    </a:accent3>
    <a:accent4>
      <a:srgbClr val="F9B439"/>
    </a:accent4>
    <a:accent5>
      <a:srgbClr val="7C69A8"/>
    </a:accent5>
    <a:accent6>
      <a:srgbClr val="404F64"/>
    </a:accent6>
    <a:hlink>
      <a:srgbClr val="81B94F"/>
    </a:hlink>
    <a:folHlink>
      <a:srgbClr val="BFBFBF"/>
    </a:folHlink>
  </a:clrScheme>
</a:themeOverride>
</file>

<file path=ppt/theme/themeOverride2.xml><?xml version="1.0" encoding="utf-8"?>
<a:themeOverride xmlns:a="http://schemas.openxmlformats.org/drawingml/2006/main">
  <a:clrScheme name="Office 主题">
    <a:dk1>
      <a:srgbClr val="000000"/>
    </a:dk1>
    <a:lt1>
      <a:srgbClr val="FFFFFF"/>
    </a:lt1>
    <a:dk2>
      <a:srgbClr val="778495"/>
    </a:dk2>
    <a:lt2>
      <a:srgbClr val="F0F0F0"/>
    </a:lt2>
    <a:accent1>
      <a:srgbClr val="81B94F"/>
    </a:accent1>
    <a:accent2>
      <a:srgbClr val="46A4DB"/>
    </a:accent2>
    <a:accent3>
      <a:srgbClr val="E5583A"/>
    </a:accent3>
    <a:accent4>
      <a:srgbClr val="F9B439"/>
    </a:accent4>
    <a:accent5>
      <a:srgbClr val="7C69A8"/>
    </a:accent5>
    <a:accent6>
      <a:srgbClr val="404F64"/>
    </a:accent6>
    <a:hlink>
      <a:srgbClr val="81B94F"/>
    </a:hlink>
    <a:folHlink>
      <a:srgbClr val="BFBFBF"/>
    </a:folHlink>
  </a:clrScheme>
</a:themeOverride>
</file>

<file path=ppt/theme/themeOverride3.xml><?xml version="1.0" encoding="utf-8"?>
<a:themeOverride xmlns:a="http://schemas.openxmlformats.org/drawingml/2006/main">
  <a:clrScheme name="Office 主题">
    <a:dk1>
      <a:srgbClr val="000000"/>
    </a:dk1>
    <a:lt1>
      <a:srgbClr val="FFFFFF"/>
    </a:lt1>
    <a:dk2>
      <a:srgbClr val="778495"/>
    </a:dk2>
    <a:lt2>
      <a:srgbClr val="F0F0F0"/>
    </a:lt2>
    <a:accent1>
      <a:srgbClr val="81B94F"/>
    </a:accent1>
    <a:accent2>
      <a:srgbClr val="46A4DB"/>
    </a:accent2>
    <a:accent3>
      <a:srgbClr val="E5583A"/>
    </a:accent3>
    <a:accent4>
      <a:srgbClr val="F9B439"/>
    </a:accent4>
    <a:accent5>
      <a:srgbClr val="7C69A8"/>
    </a:accent5>
    <a:accent6>
      <a:srgbClr val="404F64"/>
    </a:accent6>
    <a:hlink>
      <a:srgbClr val="81B94F"/>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690</TotalTime>
  <Words>420</Words>
  <Application>Microsoft Office PowerPoint</Application>
  <PresentationFormat>宽屏</PresentationFormat>
  <Paragraphs>66</Paragraphs>
  <Slides>10</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时尚中黑简体</vt:lpstr>
      <vt:lpstr>微软雅黑</vt:lpstr>
      <vt:lpstr>Agency FB</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杨 俣哲</cp:lastModifiedBy>
  <cp:revision>18</cp:revision>
  <dcterms:created xsi:type="dcterms:W3CDTF">2017-06-08T14:13:57Z</dcterms:created>
  <dcterms:modified xsi:type="dcterms:W3CDTF">2019-09-18T02:25:51Z</dcterms:modified>
</cp:coreProperties>
</file>