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notesSlides/notesSlide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 snapToObjects="1">
      <p:cViewPr varScale="1">
        <p:scale>
          <a:sx n="72" d="100"/>
          <a:sy n="72" d="100"/>
        </p:scale>
        <p:origin x="84" y="7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/Relationships>
</file>

<file path=ppt/notesSlides/notesSlide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GP locations across the Country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actionButton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Total registrations</a:t>
            </a:r>
            <a:endParaRPr dirty="0"/>
          </a:p>
          <a:p xmlns:a="http://schemas.openxmlformats.org/drawingml/2006/main">
            <a:r>
              <a:rPr b="0" dirty="0"/>
              <a:t>Total registrations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Patient registrations by County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Gender Breakdown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groups/me/reports/52b1f6ef-5a9a-4059-a5e8-2dd03d054218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8.xml" Id="R58dbd73d72434971" /><Relationship Type="http://schemas.openxmlformats.org/officeDocument/2006/relationships/hyperlink" Target="https://app.powerbi.com/groups/me/reports/52b1f6ef-5a9a-4059-a5e8-2dd03d054218/ReportSection?pbi_source=PowerPoint" TargetMode="External" Id="RelId0" /><Relationship Type="http://schemas.openxmlformats.org/officeDocument/2006/relationships/image" Target="/ppt/media/image4.png" Id="imgId52980" /><Relationship Type="http://schemas.openxmlformats.org/officeDocument/2006/relationships/notesSlide" Target="/ppt/notesSlides/notesSlide.xml" Id="Rb11ebf74facf41b7" /></Relationships>
</file>

<file path=ppt/slides/slide1.xml><?xml version="1.0" encoding="utf-8"?>
<p:sld xmlns:adec="http://schemas.microsoft.com/office/drawing/2017/decorative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NHS GP Registrations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10/17/2021 3:33:01 PM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10/17/2021 6:39:44 AM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GP locations across the Country, actionButton, Total registrations, Patient registrations by County, Gender Breakdown, card, card. Please refer to the notes on this slide for details.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5298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Page 1</a:t>
            </a:r>
          </a:p>
        </p:txBody>
      </p:sp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#Name of Power BI report#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Brian Butler</cp:lastModifiedBy>
  <cp:revision>4</cp:revision>
  <dcterms:created xsi:type="dcterms:W3CDTF">2016-09-04T11:54:55Z</dcterms:created>
  <dcterms:modified xsi:type="dcterms:W3CDTF">2020-11-25T15:29:01Z</dcterms:modified>
</cp:coreProperties>
</file>