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0" r:id="rId4"/>
    <p:sldId id="257" r:id="rId5"/>
    <p:sldId id="258" r:id="rId6"/>
    <p:sldId id="268" r:id="rId7"/>
    <p:sldId id="263" r:id="rId8"/>
    <p:sldId id="264" r:id="rId9"/>
    <p:sldId id="270" r:id="rId10"/>
    <p:sldId id="269" r:id="rId11"/>
    <p:sldId id="271"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56" d="100"/>
          <a:sy n="56" d="100"/>
        </p:scale>
        <p:origin x="72"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02333041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NN</a:t>
            </a:r>
            <a:r>
              <a:rPr lang="en-US" baseline="0"/>
              <a:t> Strategy improvement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5313898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976453408"/>
              </p:ext>
            </p:extLst>
          </p:nvPr>
        </p:nvGraphicFramePr>
        <p:xfrm>
          <a:off x="356399" y="1259600"/>
          <a:ext cx="10262239"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a bit more than 1.7k  iterations the NN learned to play mastermind with 4.386 guess to win on average!   </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2562362475"/>
              </p:ext>
            </p:extLst>
          </p:nvPr>
        </p:nvGraphicFramePr>
        <p:xfrm>
          <a:off x="500743" y="1968051"/>
          <a:ext cx="7612439" cy="3878282"/>
        </p:xfrm>
        <a:graphic>
          <a:graphicData uri="http://schemas.openxmlformats.org/drawingml/2006/table">
            <a:tbl>
              <a:tblPr firstRow="1" bandRow="1">
                <a:tableStyleId>{5C22544A-7EE6-4342-B048-85BDC9FD1C3A}</a:tableStyleId>
              </a:tblPr>
              <a:tblGrid>
                <a:gridCol w="3789460">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optimized </a:t>
                      </a:r>
                    </a:p>
                  </a:txBody>
                  <a:tcPr/>
                </a:tc>
                <a:tc>
                  <a:txBody>
                    <a:bodyPr/>
                    <a:lstStyle/>
                    <a:p>
                      <a:r>
                        <a:rPr lang="en-US" dirty="0">
                          <a:solidFill>
                            <a:srgbClr val="00B0F0"/>
                          </a:solidFill>
                        </a:rPr>
                        <a:t>4.451</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extLst>
                  <a:ext uri="{0D108BD9-81ED-4DB2-BD59-A6C34878D82A}">
                    <a16:rowId xmlns:a16="http://schemas.microsoft.com/office/drawing/2014/main" val="1124989588"/>
                  </a:ext>
                </a:extLst>
              </a:tr>
            </a:tbl>
          </a:graphicData>
        </a:graphic>
      </p:graphicFrame>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Mastermind Policy</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 to ask is created</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6771084"/>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longest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,capturing the best result, yields  4.451 average guesses as the best result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4280600420"/>
              </p:ext>
            </p:extLst>
          </p:nvPr>
        </p:nvGraphicFramePr>
        <p:xfrm>
          <a:off x="374613" y="4756274"/>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36867</TotalTime>
  <Words>1096</Words>
  <Application>Microsoft Office PowerPoint</Application>
  <PresentationFormat>Widescreen</PresentationFormat>
  <Paragraphs>205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80</cp:revision>
  <dcterms:created xsi:type="dcterms:W3CDTF">2018-10-17T00:32:01Z</dcterms:created>
  <dcterms:modified xsi:type="dcterms:W3CDTF">2018-12-08T21:13:14Z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