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8" r:id="rId7"/>
    <p:sldId id="263" r:id="rId8"/>
    <p:sldId id="264" r:id="rId9"/>
    <p:sldId id="270" r:id="rId10"/>
    <p:sldId id="269"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60"/>
  </p:normalViewPr>
  <p:slideViewPr>
    <p:cSldViewPr snapToGrid="0">
      <p:cViewPr varScale="1">
        <p:scale>
          <a:sx n="110" d="100"/>
          <a:sy n="110"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a:t>
            </a:r>
            <a:r>
              <a:rPr lang="en-US" baseline="0"/>
              <a:t> Strategy improvement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976453408"/>
              </p:ext>
            </p:extLst>
          </p:nvPr>
        </p:nvGraphicFramePr>
        <p:xfrm>
          <a:off x="356399" y="1259600"/>
          <a:ext cx="10262239"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3373557666"/>
              </p:ext>
            </p:extLst>
          </p:nvPr>
        </p:nvGraphicFramePr>
        <p:xfrm>
          <a:off x="500743" y="1968051"/>
          <a:ext cx="7612439" cy="3878282"/>
        </p:xfrm>
        <a:graphic>
          <a:graphicData uri="http://schemas.openxmlformats.org/drawingml/2006/table">
            <a:tbl>
              <a:tblPr firstRow="1" bandRow="1">
                <a:tableStyleId>{5C22544A-7EE6-4342-B048-85BDC9FD1C3A}</a:tableStyleId>
              </a:tblPr>
              <a:tblGrid>
                <a:gridCol w="3789460">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extLst>
                  <a:ext uri="{0D108BD9-81ED-4DB2-BD59-A6C34878D82A}">
                    <a16:rowId xmlns:a16="http://schemas.microsoft.com/office/drawing/2014/main" val="1124989588"/>
                  </a:ext>
                </a:extLst>
              </a:tr>
            </a:tbl>
          </a:graphicData>
        </a:graphic>
      </p:graphicFrame>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playing Mastermind </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4280600420"/>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37760</TotalTime>
  <Words>1101</Words>
  <Application>Microsoft Office PowerPoint</Application>
  <PresentationFormat>Widescreen</PresentationFormat>
  <Paragraphs>206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85</cp:revision>
  <dcterms:created xsi:type="dcterms:W3CDTF">2018-10-17T00:32:01Z</dcterms:created>
  <dcterms:modified xsi:type="dcterms:W3CDTF">2018-12-09T19:53:38Z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