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60" r:id="rId4"/>
    <p:sldId id="257" r:id="rId5"/>
    <p:sldId id="258" r:id="rId6"/>
    <p:sldId id="263" r:id="rId7"/>
    <p:sldId id="268" r:id="rId8"/>
    <p:sldId id="270" r:id="rId9"/>
    <p:sldId id="269" r:id="rId10"/>
    <p:sldId id="264" r:id="rId11"/>
    <p:sldId id="271"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88" d="100"/>
          <a:sy n="88" d="100"/>
        </p:scale>
        <p:origin x="9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20186" y="724048"/>
            <a:ext cx="9404722" cy="5909310"/>
          </a:xfrm>
          <a:prstGeom prst="rect">
            <a:avLst/>
          </a:prstGeom>
        </p:spPr>
        <p:txBody>
          <a:bodyPr wrap="square">
            <a:spAutoFit/>
          </a:bodyPr>
          <a:lstStyle/>
          <a:p>
            <a:pPr marL="342900" indent="-342900">
              <a:buAutoNum type="arabicParenR"/>
            </a:pPr>
            <a:r>
              <a:rPr lang="en-US" dirty="0"/>
              <a:t>Assign a score to each possible guess based on the worst-case  scoring algorithm – see below</a:t>
            </a:r>
          </a:p>
          <a:p>
            <a:pPr marL="342900" indent="-342900">
              <a:buAutoNum type="arabicParenR"/>
            </a:pPr>
            <a:r>
              <a:rPr lang="en-US" dirty="0"/>
              <a:t>Pick the guess with the best (lowest score)score. In case of a tie prefer a guess from the qualifying candidates   </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b="1" u="sng" dirty="0"/>
              <a:t>worst-case scoring algorithm</a:t>
            </a:r>
          </a:p>
          <a:p>
            <a:r>
              <a:rPr lang="en-US" dirty="0"/>
              <a:t>For the guess evaluated, compute all the different 15  lists of qualifying candidates ,one for each possible response, from the existing list of qualifying candidates. </a:t>
            </a:r>
          </a:p>
          <a:p>
            <a:r>
              <a:rPr lang="en-US" dirty="0"/>
              <a:t>The length of the longest list is the score of the guess.</a:t>
            </a:r>
          </a:p>
          <a:p>
            <a:endParaRPr lang="en-US" dirty="0"/>
          </a:p>
          <a:p>
            <a:r>
              <a:rPr lang="en-US" dirty="0"/>
              <a:t>Building a strategy tree out of Knuth  policy takes a while but it yields right a way a good result of 4.476  guesses on average to win. Shuffling the full list of guesses  randomly and rerunning it ,capturing the best result, yields : </a:t>
            </a:r>
          </a:p>
          <a:p>
            <a:endParaRPr lang="en-US" dirty="0"/>
          </a:p>
          <a:p>
            <a:endParaRPr lang="en-US" dirty="0"/>
          </a:p>
          <a:p>
            <a:r>
              <a:rPr lang="en-US" dirty="0"/>
              <a:t>                      TODO – Run Knuth in  a loop and capture results </a:t>
            </a:r>
          </a:p>
          <a:p>
            <a:endParaRPr lang="en-US" dirty="0"/>
          </a:p>
          <a:p>
            <a:endParaRPr lang="en-US" dirty="0"/>
          </a:p>
        </p:txBody>
      </p:sp>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MTCS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1253083"/>
            <a:ext cx="11641256" cy="2585323"/>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endParaRPr lang="en-US" dirty="0"/>
          </a:p>
          <a:p>
            <a:endParaRPr lang="en-US" dirty="0"/>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1152983"/>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a:t>
            </a:r>
          </a:p>
          <a:p>
            <a:endParaRPr lang="en-US" dirty="0"/>
          </a:p>
          <a:p>
            <a:endParaRPr lang="en-US" dirty="0"/>
          </a:p>
          <a:p>
            <a:endParaRPr lang="en-US" dirty="0"/>
          </a:p>
          <a:p>
            <a:endParaRPr lang="en-US" dirty="0"/>
          </a:p>
          <a:p>
            <a:r>
              <a:rPr lang="en-US" dirty="0"/>
              <a:t>         TODO – put a graph of number of iteration and the result </a:t>
            </a:r>
          </a:p>
          <a:p>
            <a:r>
              <a:rPr lang="en-US" dirty="0"/>
              <a:t>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30872</TotalTime>
  <Words>935</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64</cp:revision>
  <dcterms:created xsi:type="dcterms:W3CDTF">2018-10-17T00:32:01Z</dcterms:created>
  <dcterms:modified xsi:type="dcterms:W3CDTF">2018-11-26T04:06:49Z</dcterms:modified>
</cp:coreProperties>
</file>