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0" r:id="rId4"/>
    <p:sldId id="257" r:id="rId5"/>
    <p:sldId id="258" r:id="rId6"/>
    <p:sldId id="268" r:id="rId7"/>
    <p:sldId id="263" r:id="rId8"/>
    <p:sldId id="264" r:id="rId9"/>
    <p:sldId id="270" r:id="rId10"/>
    <p:sldId id="269" r:id="rId11"/>
    <p:sldId id="275" r:id="rId12"/>
    <p:sldId id="271" r:id="rId13"/>
    <p:sldId id="272" r:id="rId14"/>
    <p:sldId id="273"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75" autoAdjust="0"/>
    <p:restoredTop sz="94660"/>
  </p:normalViewPr>
  <p:slideViewPr>
    <p:cSldViewPr snapToGrid="0">
      <p:cViewPr varScale="1">
        <p:scale>
          <a:sx n="36" d="100"/>
          <a:sy n="36" d="100"/>
        </p:scale>
        <p:origin x="62"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1789837"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TD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37860</TotalTime>
  <Words>1344</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101</cp:revision>
  <dcterms:created xsi:type="dcterms:W3CDTF">2018-10-17T00:32:01Z</dcterms:created>
  <dcterms:modified xsi:type="dcterms:W3CDTF">2018-12-16T03:13:56Z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