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60" r:id="rId4"/>
    <p:sldId id="257" r:id="rId5"/>
    <p:sldId id="258" r:id="rId6"/>
    <p:sldId id="268" r:id="rId7"/>
    <p:sldId id="263" r:id="rId8"/>
    <p:sldId id="269" r:id="rId9"/>
    <p:sldId id="264" r:id="rId10"/>
    <p:sldId id="275" r:id="rId11"/>
    <p:sldId id="271"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94660"/>
  </p:normalViewPr>
  <p:slideViewPr>
    <p:cSldViewPr snapToGrid="0">
      <p:cViewPr>
        <p:scale>
          <a:sx n="58" d="100"/>
          <a:sy n="58" d="100"/>
        </p:scale>
        <p:origin x="6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Random strategy improvement </a:t>
            </a:r>
            <a:r>
              <a:rPr lang="en-US" baseline="0" dirty="0"/>
              <a:t>over time</a:t>
            </a:r>
            <a:endParaRPr lang="en-US" dirty="0"/>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NN strategy improvment over time 7 colors 4 slots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41275"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381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a:bodyPr>
          <a:lstStyle/>
          <a:p>
            <a:pPr algn="ctr"/>
            <a:r>
              <a:rPr lang="en-US" sz="8000" dirty="0"/>
              <a:t>Training NN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3108920"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Temporal Difference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 game 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14 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a:t>
            </a:r>
            <a:r>
              <a:rPr lang="en-US" dirty="0" err="1"/>
              <a:t>len</a:t>
            </a:r>
            <a:r>
              <a:rPr lang="en-US" dirty="0"/>
              <a:t>(list 1), </a:t>
            </a:r>
            <a:r>
              <a:rPr lang="en-US" dirty="0" err="1"/>
              <a:t>len</a:t>
            </a:r>
            <a:r>
              <a:rPr lang="en-US" dirty="0"/>
              <a:t>(list 2) </a:t>
            </a:r>
            <a:r>
              <a:rPr lang="en-US" dirty="0" err="1"/>
              <a:t>len</a:t>
            </a:r>
            <a:r>
              <a:rPr lang="en-US" dirty="0"/>
              <a:t>(list 14)</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2435641760"/>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046988"/>
          </a:xfrm>
          <a:prstGeom prst="rect">
            <a:avLst/>
          </a:prstGeom>
          <a:noFill/>
        </p:spPr>
        <p:txBody>
          <a:bodyPr wrap="square" rtlCol="0">
            <a:spAutoFit/>
          </a:bodyPr>
          <a:lstStyle/>
          <a:p>
            <a:pPr marL="285750" indent="-285750">
              <a:buFontTx/>
              <a:buChar char="-"/>
            </a:pPr>
            <a:r>
              <a:rPr lang="en-US" sz="2400" dirty="0"/>
              <a:t>Write a python program that learns a mastermind playing policy that is competitive with existing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a:xfrm>
            <a:off x="646111" y="452718"/>
            <a:ext cx="9404723" cy="1400530"/>
          </a:xfrm>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 condition)</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a:t>
            </a:r>
          </a:p>
          <a:p>
            <a:endParaRPr lang="en-US" dirty="0"/>
          </a:p>
          <a:p>
            <a:r>
              <a:rPr lang="en-US" dirty="0"/>
              <a:t>2. A strategy game tree is generated from the policy to be able to simulate many games efficiently </a:t>
            </a:r>
          </a:p>
          <a:p>
            <a:endParaRPr lang="en-US" dirty="0"/>
          </a:p>
          <a:p>
            <a:r>
              <a:rPr lang="en-US" dirty="0"/>
              <a:t>3. The simulator is constructed with a strategy tree as an input </a:t>
            </a:r>
          </a:p>
          <a:p>
            <a:endParaRPr lang="en-US" dirty="0"/>
          </a:p>
          <a:p>
            <a:r>
              <a:rPr lang="en-US" dirty="0"/>
              <a:t>4. The simulator simulates games against all secret codes and generates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3055271523"/>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(Improved)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40799</TotalTime>
  <Words>1343</Words>
  <Application>Microsoft Office PowerPoint</Application>
  <PresentationFormat>Widescreen</PresentationFormat>
  <Paragraphs>265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Training NN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110</cp:revision>
  <dcterms:created xsi:type="dcterms:W3CDTF">2018-10-17T00:32:01Z</dcterms:created>
  <dcterms:modified xsi:type="dcterms:W3CDTF">2018-12-18T04:12:46Z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