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1" r:id="rId3"/>
    <p:sldId id="260" r:id="rId4"/>
    <p:sldId id="257" r:id="rId5"/>
    <p:sldId id="258" r:id="rId6"/>
    <p:sldId id="268" r:id="rId7"/>
    <p:sldId id="263" r:id="rId8"/>
    <p:sldId id="264" r:id="rId9"/>
    <p:sldId id="270" r:id="rId10"/>
    <p:sldId id="269" r:id="rId11"/>
    <p:sldId id="275" r:id="rId12"/>
    <p:sldId id="271" r:id="rId13"/>
    <p:sldId id="272" r:id="rId14"/>
    <p:sldId id="273" r:id="rId15"/>
    <p:sldId id="274"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ris lapid" initials="il" lastIdx="2" clrIdx="0">
    <p:extLst>
      <p:ext uri="{19B8F6BF-5375-455C-9EA6-DF929625EA0E}">
        <p15:presenceInfo xmlns:p15="http://schemas.microsoft.com/office/powerpoint/2012/main" userId="iris lapi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75" autoAdjust="0"/>
    <p:restoredTop sz="94660"/>
  </p:normalViewPr>
  <p:slideViewPr>
    <p:cSldViewPr snapToGrid="0">
      <p:cViewPr varScale="1">
        <p:scale>
          <a:sx n="36" d="100"/>
          <a:sy n="36" d="100"/>
        </p:scale>
        <p:origin x="62" y="7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Git\final_ai_project\random_strategy_improvement_over_tim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gilsh\Documents\final_ai_project\nn_strategy_improvement_over_tim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worst case strategy</a:t>
            </a:r>
            <a:r>
              <a:rPr lang="en-US" baseline="0"/>
              <a:t> </a:t>
            </a:r>
            <a:r>
              <a:rPr lang="en-US"/>
              <a:t> improvement over time</a:t>
            </a:r>
          </a:p>
        </c:rich>
      </c:tx>
      <c:layout>
        <c:manualLayout>
          <c:xMode val="edge"/>
          <c:yMode val="edge"/>
          <c:x val="0.14464802420218728"/>
          <c:y val="1.749999885170611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Sheet2!$E$2:$E$148</c:f>
              <c:numCache>
                <c:formatCode>General</c:formatCode>
                <c:ptCount val="14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numCache>
            </c:numRef>
          </c:xVal>
          <c:yVal>
            <c:numRef>
              <c:f>Sheet2!$F$2:$F$148</c:f>
              <c:numCache>
                <c:formatCode>General</c:formatCode>
                <c:ptCount val="147"/>
                <c:pt idx="0">
                  <c:v>4.476</c:v>
                </c:pt>
                <c:pt idx="1">
                  <c:v>4.4675925925925926</c:v>
                </c:pt>
                <c:pt idx="2">
                  <c:v>4.4675925925925926</c:v>
                </c:pt>
                <c:pt idx="3">
                  <c:v>4.4675925925925926</c:v>
                </c:pt>
                <c:pt idx="4">
                  <c:v>4.466049382716049</c:v>
                </c:pt>
                <c:pt idx="5">
                  <c:v>4.466049382716049</c:v>
                </c:pt>
                <c:pt idx="6">
                  <c:v>4.466049382716049</c:v>
                </c:pt>
                <c:pt idx="7">
                  <c:v>4.466049382716049</c:v>
                </c:pt>
                <c:pt idx="8">
                  <c:v>4.466049382716049</c:v>
                </c:pt>
                <c:pt idx="9">
                  <c:v>4.466049382716049</c:v>
                </c:pt>
                <c:pt idx="10">
                  <c:v>4.4652777777777777</c:v>
                </c:pt>
                <c:pt idx="11">
                  <c:v>4.4652777777777777</c:v>
                </c:pt>
                <c:pt idx="12">
                  <c:v>4.4652777777777777</c:v>
                </c:pt>
                <c:pt idx="13">
                  <c:v>4.4621913580246915</c:v>
                </c:pt>
                <c:pt idx="14">
                  <c:v>4.4621913580246915</c:v>
                </c:pt>
                <c:pt idx="15">
                  <c:v>4.4621913580246915</c:v>
                </c:pt>
                <c:pt idx="16">
                  <c:v>4.4621913580246915</c:v>
                </c:pt>
                <c:pt idx="17">
                  <c:v>4.4621913580246915</c:v>
                </c:pt>
                <c:pt idx="18">
                  <c:v>4.4621913580246915</c:v>
                </c:pt>
                <c:pt idx="19">
                  <c:v>4.4606481481481479</c:v>
                </c:pt>
                <c:pt idx="20">
                  <c:v>4.4606481481481479</c:v>
                </c:pt>
                <c:pt idx="21">
                  <c:v>4.4606481481481479</c:v>
                </c:pt>
                <c:pt idx="22">
                  <c:v>4.4606481481481479</c:v>
                </c:pt>
                <c:pt idx="23">
                  <c:v>4.4606481481481479</c:v>
                </c:pt>
                <c:pt idx="24">
                  <c:v>4.4606481481481479</c:v>
                </c:pt>
                <c:pt idx="25">
                  <c:v>4.4606481481481479</c:v>
                </c:pt>
                <c:pt idx="26">
                  <c:v>4.4606481481481479</c:v>
                </c:pt>
                <c:pt idx="27">
                  <c:v>4.4606481481481479</c:v>
                </c:pt>
                <c:pt idx="28">
                  <c:v>4.4606481481481479</c:v>
                </c:pt>
                <c:pt idx="29">
                  <c:v>4.4606481481481479</c:v>
                </c:pt>
                <c:pt idx="30">
                  <c:v>4.4606481481481479</c:v>
                </c:pt>
                <c:pt idx="31">
                  <c:v>4.4606481481481479</c:v>
                </c:pt>
                <c:pt idx="32">
                  <c:v>4.4606481481481479</c:v>
                </c:pt>
                <c:pt idx="33">
                  <c:v>4.4606481481481479</c:v>
                </c:pt>
                <c:pt idx="34">
                  <c:v>4.4606481481481479</c:v>
                </c:pt>
                <c:pt idx="35">
                  <c:v>4.4606481481481479</c:v>
                </c:pt>
                <c:pt idx="36">
                  <c:v>4.4606481481481479</c:v>
                </c:pt>
                <c:pt idx="37">
                  <c:v>4.4606481481481479</c:v>
                </c:pt>
                <c:pt idx="38">
                  <c:v>4.4606481481481479</c:v>
                </c:pt>
                <c:pt idx="39">
                  <c:v>4.4606481481481479</c:v>
                </c:pt>
                <c:pt idx="40">
                  <c:v>4.4606481481481479</c:v>
                </c:pt>
                <c:pt idx="41">
                  <c:v>4.4606481481481479</c:v>
                </c:pt>
                <c:pt idx="42">
                  <c:v>4.4606481481481479</c:v>
                </c:pt>
                <c:pt idx="43">
                  <c:v>4.4606481481481479</c:v>
                </c:pt>
                <c:pt idx="44">
                  <c:v>4.4606481481481479</c:v>
                </c:pt>
                <c:pt idx="45">
                  <c:v>4.4606481481481479</c:v>
                </c:pt>
                <c:pt idx="46">
                  <c:v>4.4606481481481479</c:v>
                </c:pt>
                <c:pt idx="47">
                  <c:v>4.4606481481481479</c:v>
                </c:pt>
                <c:pt idx="48">
                  <c:v>4.4606481481481479</c:v>
                </c:pt>
                <c:pt idx="49">
                  <c:v>4.4606481481481479</c:v>
                </c:pt>
                <c:pt idx="50">
                  <c:v>4.4606481481481479</c:v>
                </c:pt>
                <c:pt idx="51">
                  <c:v>4.4606481481481479</c:v>
                </c:pt>
                <c:pt idx="52">
                  <c:v>4.4606481481481479</c:v>
                </c:pt>
                <c:pt idx="53">
                  <c:v>4.4606481481481479</c:v>
                </c:pt>
                <c:pt idx="54">
                  <c:v>4.4606481481481479</c:v>
                </c:pt>
                <c:pt idx="55">
                  <c:v>4.4606481481481479</c:v>
                </c:pt>
                <c:pt idx="56">
                  <c:v>4.4606481481481479</c:v>
                </c:pt>
                <c:pt idx="57">
                  <c:v>4.4606481481481479</c:v>
                </c:pt>
                <c:pt idx="58">
                  <c:v>4.4606481481481479</c:v>
                </c:pt>
                <c:pt idx="59">
                  <c:v>4.4606481481481479</c:v>
                </c:pt>
                <c:pt idx="60">
                  <c:v>4.4606481481481479</c:v>
                </c:pt>
                <c:pt idx="61">
                  <c:v>4.4606481481481479</c:v>
                </c:pt>
                <c:pt idx="62">
                  <c:v>4.4606481481481479</c:v>
                </c:pt>
                <c:pt idx="63">
                  <c:v>4.4606481481481479</c:v>
                </c:pt>
                <c:pt idx="64">
                  <c:v>4.4606481481481479</c:v>
                </c:pt>
                <c:pt idx="65">
                  <c:v>4.4606481481481479</c:v>
                </c:pt>
                <c:pt idx="66">
                  <c:v>4.4606481481481479</c:v>
                </c:pt>
                <c:pt idx="67">
                  <c:v>4.4606481481481479</c:v>
                </c:pt>
                <c:pt idx="68">
                  <c:v>4.4606481481481479</c:v>
                </c:pt>
                <c:pt idx="69">
                  <c:v>4.4606481481481479</c:v>
                </c:pt>
                <c:pt idx="70">
                  <c:v>4.4606481481481479</c:v>
                </c:pt>
                <c:pt idx="71">
                  <c:v>4.4606481481481479</c:v>
                </c:pt>
                <c:pt idx="72">
                  <c:v>4.4606481481481479</c:v>
                </c:pt>
                <c:pt idx="73">
                  <c:v>4.4606481481481479</c:v>
                </c:pt>
                <c:pt idx="74">
                  <c:v>4.4606481481481479</c:v>
                </c:pt>
                <c:pt idx="75">
                  <c:v>4.4606481481481479</c:v>
                </c:pt>
                <c:pt idx="76">
                  <c:v>4.4606481481481479</c:v>
                </c:pt>
                <c:pt idx="77">
                  <c:v>4.4606481481481479</c:v>
                </c:pt>
                <c:pt idx="78">
                  <c:v>4.4606481481481479</c:v>
                </c:pt>
                <c:pt idx="79">
                  <c:v>4.4606481481481479</c:v>
                </c:pt>
                <c:pt idx="80">
                  <c:v>4.4606481481481479</c:v>
                </c:pt>
                <c:pt idx="81">
                  <c:v>4.4606481481481479</c:v>
                </c:pt>
                <c:pt idx="82">
                  <c:v>4.4606481481481479</c:v>
                </c:pt>
                <c:pt idx="83">
                  <c:v>4.4606481481481479</c:v>
                </c:pt>
                <c:pt idx="84">
                  <c:v>4.4606481481481479</c:v>
                </c:pt>
                <c:pt idx="85">
                  <c:v>4.4606481481481479</c:v>
                </c:pt>
                <c:pt idx="86">
                  <c:v>4.4606481481481479</c:v>
                </c:pt>
                <c:pt idx="87">
                  <c:v>4.4606481481481479</c:v>
                </c:pt>
                <c:pt idx="88">
                  <c:v>4.4606481481481479</c:v>
                </c:pt>
                <c:pt idx="89">
                  <c:v>4.4606481481481479</c:v>
                </c:pt>
                <c:pt idx="90">
                  <c:v>4.4606481481481479</c:v>
                </c:pt>
                <c:pt idx="91">
                  <c:v>4.4606481481481479</c:v>
                </c:pt>
                <c:pt idx="92">
                  <c:v>4.4606481481481479</c:v>
                </c:pt>
                <c:pt idx="93">
                  <c:v>4.4606481481481479</c:v>
                </c:pt>
                <c:pt idx="94">
                  <c:v>4.4606481481481479</c:v>
                </c:pt>
                <c:pt idx="95">
                  <c:v>4.4606481481481479</c:v>
                </c:pt>
                <c:pt idx="96">
                  <c:v>4.4606481481481479</c:v>
                </c:pt>
                <c:pt idx="97">
                  <c:v>4.4606481481481479</c:v>
                </c:pt>
                <c:pt idx="98">
                  <c:v>4.4606481481481479</c:v>
                </c:pt>
                <c:pt idx="99">
                  <c:v>4.4606481481481479</c:v>
                </c:pt>
                <c:pt idx="100">
                  <c:v>4.4606481481481479</c:v>
                </c:pt>
                <c:pt idx="101">
                  <c:v>4.4606481481481479</c:v>
                </c:pt>
                <c:pt idx="102">
                  <c:v>4.4606481481481479</c:v>
                </c:pt>
                <c:pt idx="103">
                  <c:v>4.4606481481481479</c:v>
                </c:pt>
                <c:pt idx="104">
                  <c:v>4.4606481481481479</c:v>
                </c:pt>
                <c:pt idx="105">
                  <c:v>4.4606481481481479</c:v>
                </c:pt>
                <c:pt idx="106">
                  <c:v>4.4606481481481479</c:v>
                </c:pt>
                <c:pt idx="107">
                  <c:v>4.4606481481481479</c:v>
                </c:pt>
                <c:pt idx="108">
                  <c:v>4.4606481481481479</c:v>
                </c:pt>
                <c:pt idx="109">
                  <c:v>4.4606481481481479</c:v>
                </c:pt>
                <c:pt idx="110">
                  <c:v>4.4606481481481479</c:v>
                </c:pt>
                <c:pt idx="111">
                  <c:v>4.4606481481481479</c:v>
                </c:pt>
                <c:pt idx="112">
                  <c:v>4.4606481481481479</c:v>
                </c:pt>
                <c:pt idx="113">
                  <c:v>4.4606481481481479</c:v>
                </c:pt>
                <c:pt idx="114">
                  <c:v>4.4606481481481479</c:v>
                </c:pt>
                <c:pt idx="115">
                  <c:v>4.4606481481481479</c:v>
                </c:pt>
                <c:pt idx="116">
                  <c:v>4.4598765432098766</c:v>
                </c:pt>
                <c:pt idx="117">
                  <c:v>4.4598765432098766</c:v>
                </c:pt>
                <c:pt idx="118">
                  <c:v>4.4598765432098766</c:v>
                </c:pt>
                <c:pt idx="119">
                  <c:v>4.4598765432098766</c:v>
                </c:pt>
                <c:pt idx="120">
                  <c:v>4.4598765432098766</c:v>
                </c:pt>
                <c:pt idx="121">
                  <c:v>4.4598765432098766</c:v>
                </c:pt>
                <c:pt idx="122">
                  <c:v>4.4598765432098766</c:v>
                </c:pt>
                <c:pt idx="123">
                  <c:v>4.4598765432098766</c:v>
                </c:pt>
                <c:pt idx="124">
                  <c:v>4.4598765432098766</c:v>
                </c:pt>
                <c:pt idx="125">
                  <c:v>4.4598765432098766</c:v>
                </c:pt>
                <c:pt idx="126">
                  <c:v>4.458333333333333</c:v>
                </c:pt>
                <c:pt idx="127">
                  <c:v>4.458333333333333</c:v>
                </c:pt>
                <c:pt idx="128">
                  <c:v>4.458333333333333</c:v>
                </c:pt>
                <c:pt idx="129">
                  <c:v>4.458333333333333</c:v>
                </c:pt>
                <c:pt idx="130">
                  <c:v>4.458333333333333</c:v>
                </c:pt>
                <c:pt idx="131">
                  <c:v>4.458333333333333</c:v>
                </c:pt>
                <c:pt idx="132">
                  <c:v>4.458333333333333</c:v>
                </c:pt>
                <c:pt idx="133">
                  <c:v>4.458333333333333</c:v>
                </c:pt>
                <c:pt idx="134">
                  <c:v>4.458333333333333</c:v>
                </c:pt>
                <c:pt idx="135">
                  <c:v>4.458333333333333</c:v>
                </c:pt>
                <c:pt idx="136">
                  <c:v>4.458333333333333</c:v>
                </c:pt>
                <c:pt idx="137">
                  <c:v>4.458333333333333</c:v>
                </c:pt>
                <c:pt idx="138">
                  <c:v>4.458333333333333</c:v>
                </c:pt>
                <c:pt idx="139">
                  <c:v>4.458333333333333</c:v>
                </c:pt>
                <c:pt idx="140">
                  <c:v>4.458333333333333</c:v>
                </c:pt>
                <c:pt idx="141">
                  <c:v>4.458333333333333</c:v>
                </c:pt>
                <c:pt idx="142">
                  <c:v>4.458333333333333</c:v>
                </c:pt>
                <c:pt idx="143">
                  <c:v>4.458333333333333</c:v>
                </c:pt>
                <c:pt idx="144">
                  <c:v>4.458333333333333</c:v>
                </c:pt>
                <c:pt idx="145">
                  <c:v>4.458333333333333</c:v>
                </c:pt>
                <c:pt idx="146">
                  <c:v>4.458333333333333</c:v>
                </c:pt>
              </c:numCache>
            </c:numRef>
          </c:yVal>
          <c:smooth val="1"/>
          <c:extLst>
            <c:ext xmlns:c16="http://schemas.microsoft.com/office/drawing/2014/chart" uri="{C3380CC4-5D6E-409C-BE32-E72D297353CC}">
              <c16:uniqueId val="{00000000-EE88-4707-AB27-197420448500}"/>
            </c:ext>
          </c:extLst>
        </c:ser>
        <c:dLbls>
          <c:showLegendKey val="0"/>
          <c:showVal val="0"/>
          <c:showCatName val="0"/>
          <c:showSerName val="0"/>
          <c:showPercent val="0"/>
          <c:showBubbleSize val="0"/>
        </c:dLbls>
        <c:axId val="448554720"/>
        <c:axId val="448554064"/>
      </c:scatterChart>
      <c:valAx>
        <c:axId val="448554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554064"/>
        <c:crosses val="autoZero"/>
        <c:crossBetween val="midCat"/>
      </c:valAx>
      <c:valAx>
        <c:axId val="448554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 Avarage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554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Random strategy improvment </a:t>
            </a:r>
            <a:r>
              <a:rPr lang="en-US" baseline="0"/>
              <a:t> over time</a:t>
            </a:r>
            <a:endParaRPr lang="en-US"/>
          </a:p>
        </c:rich>
      </c:tx>
      <c:layout>
        <c:manualLayout>
          <c:xMode val="edge"/>
          <c:yMode val="edge"/>
          <c:x val="7.6415448068991379E-2"/>
          <c:y val="8.398945965348065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Sheet2!$A$2:$A$2514</c:f>
              <c:numCache>
                <c:formatCode>General</c:formatCode>
                <c:ptCount val="2513"/>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pt idx="1801">
                  <c:v>1802</c:v>
                </c:pt>
                <c:pt idx="1802">
                  <c:v>1803</c:v>
                </c:pt>
                <c:pt idx="1803">
                  <c:v>1804</c:v>
                </c:pt>
                <c:pt idx="1804">
                  <c:v>1805</c:v>
                </c:pt>
                <c:pt idx="1805">
                  <c:v>1806</c:v>
                </c:pt>
                <c:pt idx="1806">
                  <c:v>1807</c:v>
                </c:pt>
                <c:pt idx="1807">
                  <c:v>1808</c:v>
                </c:pt>
                <c:pt idx="1808">
                  <c:v>1809</c:v>
                </c:pt>
                <c:pt idx="1809">
                  <c:v>1810</c:v>
                </c:pt>
                <c:pt idx="1810">
                  <c:v>1811</c:v>
                </c:pt>
                <c:pt idx="1811">
                  <c:v>1812</c:v>
                </c:pt>
                <c:pt idx="1812">
                  <c:v>1813</c:v>
                </c:pt>
                <c:pt idx="1813">
                  <c:v>1814</c:v>
                </c:pt>
                <c:pt idx="1814">
                  <c:v>1815</c:v>
                </c:pt>
                <c:pt idx="1815">
                  <c:v>1816</c:v>
                </c:pt>
                <c:pt idx="1816">
                  <c:v>1817</c:v>
                </c:pt>
                <c:pt idx="1817">
                  <c:v>1818</c:v>
                </c:pt>
                <c:pt idx="1818">
                  <c:v>1819</c:v>
                </c:pt>
                <c:pt idx="1819">
                  <c:v>1820</c:v>
                </c:pt>
                <c:pt idx="1820">
                  <c:v>1821</c:v>
                </c:pt>
                <c:pt idx="1821">
                  <c:v>1822</c:v>
                </c:pt>
                <c:pt idx="1822">
                  <c:v>1823</c:v>
                </c:pt>
                <c:pt idx="1823">
                  <c:v>1824</c:v>
                </c:pt>
                <c:pt idx="1824">
                  <c:v>1825</c:v>
                </c:pt>
                <c:pt idx="1825">
                  <c:v>1826</c:v>
                </c:pt>
                <c:pt idx="1826">
                  <c:v>1827</c:v>
                </c:pt>
                <c:pt idx="1827">
                  <c:v>1828</c:v>
                </c:pt>
                <c:pt idx="1828">
                  <c:v>1829</c:v>
                </c:pt>
                <c:pt idx="1829">
                  <c:v>1830</c:v>
                </c:pt>
                <c:pt idx="1830">
                  <c:v>1831</c:v>
                </c:pt>
                <c:pt idx="1831">
                  <c:v>1832</c:v>
                </c:pt>
                <c:pt idx="1832">
                  <c:v>1833</c:v>
                </c:pt>
                <c:pt idx="1833">
                  <c:v>1834</c:v>
                </c:pt>
                <c:pt idx="1834">
                  <c:v>1835</c:v>
                </c:pt>
                <c:pt idx="1835">
                  <c:v>1836</c:v>
                </c:pt>
                <c:pt idx="1836">
                  <c:v>1837</c:v>
                </c:pt>
                <c:pt idx="1837">
                  <c:v>1838</c:v>
                </c:pt>
                <c:pt idx="1838">
                  <c:v>1839</c:v>
                </c:pt>
                <c:pt idx="1839">
                  <c:v>1840</c:v>
                </c:pt>
                <c:pt idx="1840">
                  <c:v>1841</c:v>
                </c:pt>
                <c:pt idx="1841">
                  <c:v>1842</c:v>
                </c:pt>
                <c:pt idx="1842">
                  <c:v>1843</c:v>
                </c:pt>
                <c:pt idx="1843">
                  <c:v>1844</c:v>
                </c:pt>
                <c:pt idx="1844">
                  <c:v>1845</c:v>
                </c:pt>
                <c:pt idx="1845">
                  <c:v>1846</c:v>
                </c:pt>
                <c:pt idx="1846">
                  <c:v>1847</c:v>
                </c:pt>
                <c:pt idx="1847">
                  <c:v>1848</c:v>
                </c:pt>
                <c:pt idx="1848">
                  <c:v>1849</c:v>
                </c:pt>
                <c:pt idx="1849">
                  <c:v>1850</c:v>
                </c:pt>
                <c:pt idx="1850">
                  <c:v>1851</c:v>
                </c:pt>
                <c:pt idx="1851">
                  <c:v>1852</c:v>
                </c:pt>
                <c:pt idx="1852">
                  <c:v>1853</c:v>
                </c:pt>
                <c:pt idx="1853">
                  <c:v>1854</c:v>
                </c:pt>
                <c:pt idx="1854">
                  <c:v>1855</c:v>
                </c:pt>
                <c:pt idx="1855">
                  <c:v>1856</c:v>
                </c:pt>
                <c:pt idx="1856">
                  <c:v>1857</c:v>
                </c:pt>
                <c:pt idx="1857">
                  <c:v>1858</c:v>
                </c:pt>
                <c:pt idx="1858">
                  <c:v>1859</c:v>
                </c:pt>
                <c:pt idx="1859">
                  <c:v>1860</c:v>
                </c:pt>
                <c:pt idx="1860">
                  <c:v>1861</c:v>
                </c:pt>
                <c:pt idx="1861">
                  <c:v>1862</c:v>
                </c:pt>
                <c:pt idx="1862">
                  <c:v>1863</c:v>
                </c:pt>
                <c:pt idx="1863">
                  <c:v>1864</c:v>
                </c:pt>
                <c:pt idx="1864">
                  <c:v>1865</c:v>
                </c:pt>
                <c:pt idx="1865">
                  <c:v>1866</c:v>
                </c:pt>
                <c:pt idx="1866">
                  <c:v>1867</c:v>
                </c:pt>
                <c:pt idx="1867">
                  <c:v>1868</c:v>
                </c:pt>
                <c:pt idx="1868">
                  <c:v>1869</c:v>
                </c:pt>
                <c:pt idx="1869">
                  <c:v>1870</c:v>
                </c:pt>
                <c:pt idx="1870">
                  <c:v>1871</c:v>
                </c:pt>
                <c:pt idx="1871">
                  <c:v>1872</c:v>
                </c:pt>
                <c:pt idx="1872">
                  <c:v>1873</c:v>
                </c:pt>
                <c:pt idx="1873">
                  <c:v>1874</c:v>
                </c:pt>
                <c:pt idx="1874">
                  <c:v>1875</c:v>
                </c:pt>
                <c:pt idx="1875">
                  <c:v>1876</c:v>
                </c:pt>
                <c:pt idx="1876">
                  <c:v>1877</c:v>
                </c:pt>
                <c:pt idx="1877">
                  <c:v>1878</c:v>
                </c:pt>
                <c:pt idx="1878">
                  <c:v>1879</c:v>
                </c:pt>
                <c:pt idx="1879">
                  <c:v>1880</c:v>
                </c:pt>
                <c:pt idx="1880">
                  <c:v>1881</c:v>
                </c:pt>
                <c:pt idx="1881">
                  <c:v>1882</c:v>
                </c:pt>
                <c:pt idx="1882">
                  <c:v>1883</c:v>
                </c:pt>
                <c:pt idx="1883">
                  <c:v>1884</c:v>
                </c:pt>
                <c:pt idx="1884">
                  <c:v>1885</c:v>
                </c:pt>
                <c:pt idx="1885">
                  <c:v>1886</c:v>
                </c:pt>
                <c:pt idx="1886">
                  <c:v>1887</c:v>
                </c:pt>
                <c:pt idx="1887">
                  <c:v>1888</c:v>
                </c:pt>
                <c:pt idx="1888">
                  <c:v>1889</c:v>
                </c:pt>
                <c:pt idx="1889">
                  <c:v>1890</c:v>
                </c:pt>
                <c:pt idx="1890">
                  <c:v>1891</c:v>
                </c:pt>
                <c:pt idx="1891">
                  <c:v>1892</c:v>
                </c:pt>
                <c:pt idx="1892">
                  <c:v>1893</c:v>
                </c:pt>
                <c:pt idx="1893">
                  <c:v>1894</c:v>
                </c:pt>
                <c:pt idx="1894">
                  <c:v>1895</c:v>
                </c:pt>
                <c:pt idx="1895">
                  <c:v>1896</c:v>
                </c:pt>
                <c:pt idx="1896">
                  <c:v>1897</c:v>
                </c:pt>
                <c:pt idx="1897">
                  <c:v>1898</c:v>
                </c:pt>
                <c:pt idx="1898">
                  <c:v>1899</c:v>
                </c:pt>
                <c:pt idx="1899">
                  <c:v>1900</c:v>
                </c:pt>
                <c:pt idx="1900">
                  <c:v>1901</c:v>
                </c:pt>
                <c:pt idx="1901">
                  <c:v>1902</c:v>
                </c:pt>
                <c:pt idx="1902">
                  <c:v>1903</c:v>
                </c:pt>
                <c:pt idx="1903">
                  <c:v>1904</c:v>
                </c:pt>
                <c:pt idx="1904">
                  <c:v>1905</c:v>
                </c:pt>
                <c:pt idx="1905">
                  <c:v>1906</c:v>
                </c:pt>
                <c:pt idx="1906">
                  <c:v>1907</c:v>
                </c:pt>
                <c:pt idx="1907">
                  <c:v>1908</c:v>
                </c:pt>
                <c:pt idx="1908">
                  <c:v>1909</c:v>
                </c:pt>
                <c:pt idx="1909">
                  <c:v>1910</c:v>
                </c:pt>
                <c:pt idx="1910">
                  <c:v>1911</c:v>
                </c:pt>
                <c:pt idx="1911">
                  <c:v>1912</c:v>
                </c:pt>
                <c:pt idx="1912">
                  <c:v>1913</c:v>
                </c:pt>
                <c:pt idx="1913">
                  <c:v>1914</c:v>
                </c:pt>
                <c:pt idx="1914">
                  <c:v>1915</c:v>
                </c:pt>
                <c:pt idx="1915">
                  <c:v>1916</c:v>
                </c:pt>
                <c:pt idx="1916">
                  <c:v>1917</c:v>
                </c:pt>
                <c:pt idx="1917">
                  <c:v>1918</c:v>
                </c:pt>
                <c:pt idx="1918">
                  <c:v>1919</c:v>
                </c:pt>
                <c:pt idx="1919">
                  <c:v>1920</c:v>
                </c:pt>
                <c:pt idx="1920">
                  <c:v>1921</c:v>
                </c:pt>
                <c:pt idx="1921">
                  <c:v>1922</c:v>
                </c:pt>
                <c:pt idx="1922">
                  <c:v>1923</c:v>
                </c:pt>
                <c:pt idx="1923">
                  <c:v>1924</c:v>
                </c:pt>
                <c:pt idx="1924">
                  <c:v>1925</c:v>
                </c:pt>
                <c:pt idx="1925">
                  <c:v>1926</c:v>
                </c:pt>
                <c:pt idx="1926">
                  <c:v>1927</c:v>
                </c:pt>
                <c:pt idx="1927">
                  <c:v>1928</c:v>
                </c:pt>
                <c:pt idx="1928">
                  <c:v>1929</c:v>
                </c:pt>
                <c:pt idx="1929">
                  <c:v>1930</c:v>
                </c:pt>
                <c:pt idx="1930">
                  <c:v>1931</c:v>
                </c:pt>
                <c:pt idx="1931">
                  <c:v>1932</c:v>
                </c:pt>
                <c:pt idx="1932">
                  <c:v>1933</c:v>
                </c:pt>
                <c:pt idx="1933">
                  <c:v>1934</c:v>
                </c:pt>
                <c:pt idx="1934">
                  <c:v>1935</c:v>
                </c:pt>
                <c:pt idx="1935">
                  <c:v>1936</c:v>
                </c:pt>
                <c:pt idx="1936">
                  <c:v>1937</c:v>
                </c:pt>
                <c:pt idx="1937">
                  <c:v>1938</c:v>
                </c:pt>
                <c:pt idx="1938">
                  <c:v>1939</c:v>
                </c:pt>
                <c:pt idx="1939">
                  <c:v>1940</c:v>
                </c:pt>
                <c:pt idx="1940">
                  <c:v>1941</c:v>
                </c:pt>
                <c:pt idx="1941">
                  <c:v>1942</c:v>
                </c:pt>
                <c:pt idx="1942">
                  <c:v>1943</c:v>
                </c:pt>
                <c:pt idx="1943">
                  <c:v>1944</c:v>
                </c:pt>
                <c:pt idx="1944">
                  <c:v>1945</c:v>
                </c:pt>
                <c:pt idx="1945">
                  <c:v>1946</c:v>
                </c:pt>
                <c:pt idx="1946">
                  <c:v>1947</c:v>
                </c:pt>
                <c:pt idx="1947">
                  <c:v>1948</c:v>
                </c:pt>
                <c:pt idx="1948">
                  <c:v>1949</c:v>
                </c:pt>
                <c:pt idx="1949">
                  <c:v>1950</c:v>
                </c:pt>
                <c:pt idx="1950">
                  <c:v>1951</c:v>
                </c:pt>
                <c:pt idx="1951">
                  <c:v>1952</c:v>
                </c:pt>
                <c:pt idx="1952">
                  <c:v>1953</c:v>
                </c:pt>
                <c:pt idx="1953">
                  <c:v>1954</c:v>
                </c:pt>
                <c:pt idx="1954">
                  <c:v>1955</c:v>
                </c:pt>
                <c:pt idx="1955">
                  <c:v>1956</c:v>
                </c:pt>
                <c:pt idx="1956">
                  <c:v>1957</c:v>
                </c:pt>
                <c:pt idx="1957">
                  <c:v>1958</c:v>
                </c:pt>
                <c:pt idx="1958">
                  <c:v>1959</c:v>
                </c:pt>
                <c:pt idx="1959">
                  <c:v>1960</c:v>
                </c:pt>
                <c:pt idx="1960">
                  <c:v>1961</c:v>
                </c:pt>
                <c:pt idx="1961">
                  <c:v>1962</c:v>
                </c:pt>
                <c:pt idx="1962">
                  <c:v>1963</c:v>
                </c:pt>
                <c:pt idx="1963">
                  <c:v>1964</c:v>
                </c:pt>
                <c:pt idx="1964">
                  <c:v>1965</c:v>
                </c:pt>
                <c:pt idx="1965">
                  <c:v>1966</c:v>
                </c:pt>
                <c:pt idx="1966">
                  <c:v>1967</c:v>
                </c:pt>
                <c:pt idx="1967">
                  <c:v>1968</c:v>
                </c:pt>
                <c:pt idx="1968">
                  <c:v>1969</c:v>
                </c:pt>
                <c:pt idx="1969">
                  <c:v>1970</c:v>
                </c:pt>
                <c:pt idx="1970">
                  <c:v>1971</c:v>
                </c:pt>
                <c:pt idx="1971">
                  <c:v>1972</c:v>
                </c:pt>
                <c:pt idx="1972">
                  <c:v>1973</c:v>
                </c:pt>
                <c:pt idx="1973">
                  <c:v>1974</c:v>
                </c:pt>
                <c:pt idx="1974">
                  <c:v>1975</c:v>
                </c:pt>
                <c:pt idx="1975">
                  <c:v>1976</c:v>
                </c:pt>
                <c:pt idx="1976">
                  <c:v>1977</c:v>
                </c:pt>
                <c:pt idx="1977">
                  <c:v>1978</c:v>
                </c:pt>
                <c:pt idx="1978">
                  <c:v>1979</c:v>
                </c:pt>
                <c:pt idx="1979">
                  <c:v>1980</c:v>
                </c:pt>
                <c:pt idx="1980">
                  <c:v>1981</c:v>
                </c:pt>
                <c:pt idx="1981">
                  <c:v>1982</c:v>
                </c:pt>
                <c:pt idx="1982">
                  <c:v>1983</c:v>
                </c:pt>
                <c:pt idx="1983">
                  <c:v>1984</c:v>
                </c:pt>
                <c:pt idx="1984">
                  <c:v>1985</c:v>
                </c:pt>
                <c:pt idx="1985">
                  <c:v>1986</c:v>
                </c:pt>
                <c:pt idx="1986">
                  <c:v>1987</c:v>
                </c:pt>
                <c:pt idx="1987">
                  <c:v>1988</c:v>
                </c:pt>
                <c:pt idx="1988">
                  <c:v>1989</c:v>
                </c:pt>
                <c:pt idx="1989">
                  <c:v>1990</c:v>
                </c:pt>
                <c:pt idx="1990">
                  <c:v>1991</c:v>
                </c:pt>
                <c:pt idx="1991">
                  <c:v>1992</c:v>
                </c:pt>
                <c:pt idx="1992">
                  <c:v>1993</c:v>
                </c:pt>
                <c:pt idx="1993">
                  <c:v>1994</c:v>
                </c:pt>
                <c:pt idx="1994">
                  <c:v>1995</c:v>
                </c:pt>
                <c:pt idx="1995">
                  <c:v>1996</c:v>
                </c:pt>
                <c:pt idx="1996">
                  <c:v>1997</c:v>
                </c:pt>
                <c:pt idx="1997">
                  <c:v>1998</c:v>
                </c:pt>
                <c:pt idx="1998">
                  <c:v>1999</c:v>
                </c:pt>
                <c:pt idx="1999">
                  <c:v>2000</c:v>
                </c:pt>
                <c:pt idx="2000">
                  <c:v>2001</c:v>
                </c:pt>
                <c:pt idx="2001">
                  <c:v>2002</c:v>
                </c:pt>
                <c:pt idx="2002">
                  <c:v>2003</c:v>
                </c:pt>
                <c:pt idx="2003">
                  <c:v>2004</c:v>
                </c:pt>
                <c:pt idx="2004">
                  <c:v>2005</c:v>
                </c:pt>
                <c:pt idx="2005">
                  <c:v>2006</c:v>
                </c:pt>
                <c:pt idx="2006">
                  <c:v>2007</c:v>
                </c:pt>
                <c:pt idx="2007">
                  <c:v>2008</c:v>
                </c:pt>
                <c:pt idx="2008">
                  <c:v>2009</c:v>
                </c:pt>
                <c:pt idx="2009">
                  <c:v>2010</c:v>
                </c:pt>
                <c:pt idx="2010">
                  <c:v>2011</c:v>
                </c:pt>
                <c:pt idx="2011">
                  <c:v>2012</c:v>
                </c:pt>
                <c:pt idx="2012">
                  <c:v>2013</c:v>
                </c:pt>
                <c:pt idx="2013">
                  <c:v>2014</c:v>
                </c:pt>
                <c:pt idx="2014">
                  <c:v>2015</c:v>
                </c:pt>
                <c:pt idx="2015">
                  <c:v>2016</c:v>
                </c:pt>
                <c:pt idx="2016">
                  <c:v>2017</c:v>
                </c:pt>
                <c:pt idx="2017">
                  <c:v>2018</c:v>
                </c:pt>
                <c:pt idx="2018">
                  <c:v>2019</c:v>
                </c:pt>
                <c:pt idx="2019">
                  <c:v>2020</c:v>
                </c:pt>
                <c:pt idx="2020">
                  <c:v>2021</c:v>
                </c:pt>
                <c:pt idx="2021">
                  <c:v>2022</c:v>
                </c:pt>
                <c:pt idx="2022">
                  <c:v>2023</c:v>
                </c:pt>
                <c:pt idx="2023">
                  <c:v>2024</c:v>
                </c:pt>
                <c:pt idx="2024">
                  <c:v>2025</c:v>
                </c:pt>
                <c:pt idx="2025">
                  <c:v>2026</c:v>
                </c:pt>
                <c:pt idx="2026">
                  <c:v>2027</c:v>
                </c:pt>
                <c:pt idx="2027">
                  <c:v>2028</c:v>
                </c:pt>
                <c:pt idx="2028">
                  <c:v>2029</c:v>
                </c:pt>
                <c:pt idx="2029">
                  <c:v>2030</c:v>
                </c:pt>
                <c:pt idx="2030">
                  <c:v>2031</c:v>
                </c:pt>
                <c:pt idx="2031">
                  <c:v>2032</c:v>
                </c:pt>
                <c:pt idx="2032">
                  <c:v>2033</c:v>
                </c:pt>
                <c:pt idx="2033">
                  <c:v>2034</c:v>
                </c:pt>
                <c:pt idx="2034">
                  <c:v>2035</c:v>
                </c:pt>
                <c:pt idx="2035">
                  <c:v>2036</c:v>
                </c:pt>
                <c:pt idx="2036">
                  <c:v>2037</c:v>
                </c:pt>
                <c:pt idx="2037">
                  <c:v>2038</c:v>
                </c:pt>
                <c:pt idx="2038">
                  <c:v>2039</c:v>
                </c:pt>
                <c:pt idx="2039">
                  <c:v>2040</c:v>
                </c:pt>
                <c:pt idx="2040">
                  <c:v>2041</c:v>
                </c:pt>
                <c:pt idx="2041">
                  <c:v>2042</c:v>
                </c:pt>
                <c:pt idx="2042">
                  <c:v>2043</c:v>
                </c:pt>
                <c:pt idx="2043">
                  <c:v>2044</c:v>
                </c:pt>
                <c:pt idx="2044">
                  <c:v>2045</c:v>
                </c:pt>
                <c:pt idx="2045">
                  <c:v>2046</c:v>
                </c:pt>
                <c:pt idx="2046">
                  <c:v>2047</c:v>
                </c:pt>
                <c:pt idx="2047">
                  <c:v>2048</c:v>
                </c:pt>
                <c:pt idx="2048">
                  <c:v>2049</c:v>
                </c:pt>
                <c:pt idx="2049">
                  <c:v>2050</c:v>
                </c:pt>
                <c:pt idx="2050">
                  <c:v>2051</c:v>
                </c:pt>
                <c:pt idx="2051">
                  <c:v>2052</c:v>
                </c:pt>
                <c:pt idx="2052">
                  <c:v>2053</c:v>
                </c:pt>
                <c:pt idx="2053">
                  <c:v>2054</c:v>
                </c:pt>
                <c:pt idx="2054">
                  <c:v>2055</c:v>
                </c:pt>
                <c:pt idx="2055">
                  <c:v>2056</c:v>
                </c:pt>
                <c:pt idx="2056">
                  <c:v>2057</c:v>
                </c:pt>
                <c:pt idx="2057">
                  <c:v>2058</c:v>
                </c:pt>
                <c:pt idx="2058">
                  <c:v>2059</c:v>
                </c:pt>
                <c:pt idx="2059">
                  <c:v>2060</c:v>
                </c:pt>
                <c:pt idx="2060">
                  <c:v>2061</c:v>
                </c:pt>
                <c:pt idx="2061">
                  <c:v>2062</c:v>
                </c:pt>
                <c:pt idx="2062">
                  <c:v>2063</c:v>
                </c:pt>
                <c:pt idx="2063">
                  <c:v>2064</c:v>
                </c:pt>
                <c:pt idx="2064">
                  <c:v>2065</c:v>
                </c:pt>
                <c:pt idx="2065">
                  <c:v>2066</c:v>
                </c:pt>
                <c:pt idx="2066">
                  <c:v>2067</c:v>
                </c:pt>
                <c:pt idx="2067">
                  <c:v>2068</c:v>
                </c:pt>
                <c:pt idx="2068">
                  <c:v>2069</c:v>
                </c:pt>
                <c:pt idx="2069">
                  <c:v>2070</c:v>
                </c:pt>
                <c:pt idx="2070">
                  <c:v>2071</c:v>
                </c:pt>
                <c:pt idx="2071">
                  <c:v>2072</c:v>
                </c:pt>
                <c:pt idx="2072">
                  <c:v>2073</c:v>
                </c:pt>
                <c:pt idx="2073">
                  <c:v>2074</c:v>
                </c:pt>
                <c:pt idx="2074">
                  <c:v>2075</c:v>
                </c:pt>
                <c:pt idx="2075">
                  <c:v>2076</c:v>
                </c:pt>
                <c:pt idx="2076">
                  <c:v>2077</c:v>
                </c:pt>
                <c:pt idx="2077">
                  <c:v>2078</c:v>
                </c:pt>
                <c:pt idx="2078">
                  <c:v>2079</c:v>
                </c:pt>
                <c:pt idx="2079">
                  <c:v>2080</c:v>
                </c:pt>
                <c:pt idx="2080">
                  <c:v>2081</c:v>
                </c:pt>
                <c:pt idx="2081">
                  <c:v>2082</c:v>
                </c:pt>
                <c:pt idx="2082">
                  <c:v>2083</c:v>
                </c:pt>
                <c:pt idx="2083">
                  <c:v>2084</c:v>
                </c:pt>
                <c:pt idx="2084">
                  <c:v>2085</c:v>
                </c:pt>
                <c:pt idx="2085">
                  <c:v>2086</c:v>
                </c:pt>
                <c:pt idx="2086">
                  <c:v>2087</c:v>
                </c:pt>
                <c:pt idx="2087">
                  <c:v>2088</c:v>
                </c:pt>
                <c:pt idx="2088">
                  <c:v>2089</c:v>
                </c:pt>
                <c:pt idx="2089">
                  <c:v>2090</c:v>
                </c:pt>
                <c:pt idx="2090">
                  <c:v>2091</c:v>
                </c:pt>
                <c:pt idx="2091">
                  <c:v>2092</c:v>
                </c:pt>
                <c:pt idx="2092">
                  <c:v>2093</c:v>
                </c:pt>
                <c:pt idx="2093">
                  <c:v>2094</c:v>
                </c:pt>
                <c:pt idx="2094">
                  <c:v>2095</c:v>
                </c:pt>
                <c:pt idx="2095">
                  <c:v>2096</c:v>
                </c:pt>
                <c:pt idx="2096">
                  <c:v>2097</c:v>
                </c:pt>
                <c:pt idx="2097">
                  <c:v>2098</c:v>
                </c:pt>
                <c:pt idx="2098">
                  <c:v>2099</c:v>
                </c:pt>
                <c:pt idx="2099">
                  <c:v>2100</c:v>
                </c:pt>
                <c:pt idx="2100">
                  <c:v>2101</c:v>
                </c:pt>
                <c:pt idx="2101">
                  <c:v>2102</c:v>
                </c:pt>
                <c:pt idx="2102">
                  <c:v>2103</c:v>
                </c:pt>
                <c:pt idx="2103">
                  <c:v>2104</c:v>
                </c:pt>
                <c:pt idx="2104">
                  <c:v>2105</c:v>
                </c:pt>
                <c:pt idx="2105">
                  <c:v>2106</c:v>
                </c:pt>
                <c:pt idx="2106">
                  <c:v>2107</c:v>
                </c:pt>
                <c:pt idx="2107">
                  <c:v>2108</c:v>
                </c:pt>
                <c:pt idx="2108">
                  <c:v>2109</c:v>
                </c:pt>
                <c:pt idx="2109">
                  <c:v>2110</c:v>
                </c:pt>
                <c:pt idx="2110">
                  <c:v>2111</c:v>
                </c:pt>
                <c:pt idx="2111">
                  <c:v>2112</c:v>
                </c:pt>
                <c:pt idx="2112">
                  <c:v>2113</c:v>
                </c:pt>
                <c:pt idx="2113">
                  <c:v>2114</c:v>
                </c:pt>
                <c:pt idx="2114">
                  <c:v>2115</c:v>
                </c:pt>
                <c:pt idx="2115">
                  <c:v>2116</c:v>
                </c:pt>
                <c:pt idx="2116">
                  <c:v>2117</c:v>
                </c:pt>
                <c:pt idx="2117">
                  <c:v>2118</c:v>
                </c:pt>
                <c:pt idx="2118">
                  <c:v>2119</c:v>
                </c:pt>
                <c:pt idx="2119">
                  <c:v>2120</c:v>
                </c:pt>
                <c:pt idx="2120">
                  <c:v>2121</c:v>
                </c:pt>
                <c:pt idx="2121">
                  <c:v>2122</c:v>
                </c:pt>
                <c:pt idx="2122">
                  <c:v>2123</c:v>
                </c:pt>
                <c:pt idx="2123">
                  <c:v>2124</c:v>
                </c:pt>
                <c:pt idx="2124">
                  <c:v>2125</c:v>
                </c:pt>
                <c:pt idx="2125">
                  <c:v>2126</c:v>
                </c:pt>
                <c:pt idx="2126">
                  <c:v>2127</c:v>
                </c:pt>
                <c:pt idx="2127">
                  <c:v>2128</c:v>
                </c:pt>
                <c:pt idx="2128">
                  <c:v>2129</c:v>
                </c:pt>
                <c:pt idx="2129">
                  <c:v>2130</c:v>
                </c:pt>
                <c:pt idx="2130">
                  <c:v>2131</c:v>
                </c:pt>
                <c:pt idx="2131">
                  <c:v>2132</c:v>
                </c:pt>
                <c:pt idx="2132">
                  <c:v>2133</c:v>
                </c:pt>
                <c:pt idx="2133">
                  <c:v>2134</c:v>
                </c:pt>
                <c:pt idx="2134">
                  <c:v>2135</c:v>
                </c:pt>
                <c:pt idx="2135">
                  <c:v>2136</c:v>
                </c:pt>
                <c:pt idx="2136">
                  <c:v>2137</c:v>
                </c:pt>
                <c:pt idx="2137">
                  <c:v>2138</c:v>
                </c:pt>
                <c:pt idx="2138">
                  <c:v>2139</c:v>
                </c:pt>
                <c:pt idx="2139">
                  <c:v>2140</c:v>
                </c:pt>
                <c:pt idx="2140">
                  <c:v>2141</c:v>
                </c:pt>
                <c:pt idx="2141">
                  <c:v>2142</c:v>
                </c:pt>
                <c:pt idx="2142">
                  <c:v>2143</c:v>
                </c:pt>
                <c:pt idx="2143">
                  <c:v>2144</c:v>
                </c:pt>
                <c:pt idx="2144">
                  <c:v>2145</c:v>
                </c:pt>
                <c:pt idx="2145">
                  <c:v>2146</c:v>
                </c:pt>
                <c:pt idx="2146">
                  <c:v>2147</c:v>
                </c:pt>
                <c:pt idx="2147">
                  <c:v>2148</c:v>
                </c:pt>
                <c:pt idx="2148">
                  <c:v>2149</c:v>
                </c:pt>
                <c:pt idx="2149">
                  <c:v>2150</c:v>
                </c:pt>
                <c:pt idx="2150">
                  <c:v>2151</c:v>
                </c:pt>
                <c:pt idx="2151">
                  <c:v>2152</c:v>
                </c:pt>
                <c:pt idx="2152">
                  <c:v>2153</c:v>
                </c:pt>
                <c:pt idx="2153">
                  <c:v>2154</c:v>
                </c:pt>
                <c:pt idx="2154">
                  <c:v>2155</c:v>
                </c:pt>
                <c:pt idx="2155">
                  <c:v>2156</c:v>
                </c:pt>
                <c:pt idx="2156">
                  <c:v>2157</c:v>
                </c:pt>
                <c:pt idx="2157">
                  <c:v>2158</c:v>
                </c:pt>
                <c:pt idx="2158">
                  <c:v>2159</c:v>
                </c:pt>
                <c:pt idx="2159">
                  <c:v>2160</c:v>
                </c:pt>
                <c:pt idx="2160">
                  <c:v>2161</c:v>
                </c:pt>
                <c:pt idx="2161">
                  <c:v>2162</c:v>
                </c:pt>
                <c:pt idx="2162">
                  <c:v>2163</c:v>
                </c:pt>
                <c:pt idx="2163">
                  <c:v>2164</c:v>
                </c:pt>
                <c:pt idx="2164">
                  <c:v>2165</c:v>
                </c:pt>
                <c:pt idx="2165">
                  <c:v>2166</c:v>
                </c:pt>
                <c:pt idx="2166">
                  <c:v>2167</c:v>
                </c:pt>
                <c:pt idx="2167">
                  <c:v>2168</c:v>
                </c:pt>
                <c:pt idx="2168">
                  <c:v>2169</c:v>
                </c:pt>
                <c:pt idx="2169">
                  <c:v>2170</c:v>
                </c:pt>
                <c:pt idx="2170">
                  <c:v>2171</c:v>
                </c:pt>
                <c:pt idx="2171">
                  <c:v>2172</c:v>
                </c:pt>
                <c:pt idx="2172">
                  <c:v>2173</c:v>
                </c:pt>
                <c:pt idx="2173">
                  <c:v>2174</c:v>
                </c:pt>
                <c:pt idx="2174">
                  <c:v>2175</c:v>
                </c:pt>
                <c:pt idx="2175">
                  <c:v>2176</c:v>
                </c:pt>
                <c:pt idx="2176">
                  <c:v>2177</c:v>
                </c:pt>
                <c:pt idx="2177">
                  <c:v>2178</c:v>
                </c:pt>
                <c:pt idx="2178">
                  <c:v>2179</c:v>
                </c:pt>
                <c:pt idx="2179">
                  <c:v>2180</c:v>
                </c:pt>
                <c:pt idx="2180">
                  <c:v>2181</c:v>
                </c:pt>
                <c:pt idx="2181">
                  <c:v>2182</c:v>
                </c:pt>
                <c:pt idx="2182">
                  <c:v>2183</c:v>
                </c:pt>
                <c:pt idx="2183">
                  <c:v>2184</c:v>
                </c:pt>
                <c:pt idx="2184">
                  <c:v>2185</c:v>
                </c:pt>
                <c:pt idx="2185">
                  <c:v>2186</c:v>
                </c:pt>
                <c:pt idx="2186">
                  <c:v>2187</c:v>
                </c:pt>
                <c:pt idx="2187">
                  <c:v>2188</c:v>
                </c:pt>
                <c:pt idx="2188">
                  <c:v>2189</c:v>
                </c:pt>
                <c:pt idx="2189">
                  <c:v>2190</c:v>
                </c:pt>
                <c:pt idx="2190">
                  <c:v>2191</c:v>
                </c:pt>
                <c:pt idx="2191">
                  <c:v>2192</c:v>
                </c:pt>
                <c:pt idx="2192">
                  <c:v>2193</c:v>
                </c:pt>
                <c:pt idx="2193">
                  <c:v>2194</c:v>
                </c:pt>
                <c:pt idx="2194">
                  <c:v>2195</c:v>
                </c:pt>
                <c:pt idx="2195">
                  <c:v>2196</c:v>
                </c:pt>
                <c:pt idx="2196">
                  <c:v>2197</c:v>
                </c:pt>
                <c:pt idx="2197">
                  <c:v>2198</c:v>
                </c:pt>
                <c:pt idx="2198">
                  <c:v>2199</c:v>
                </c:pt>
                <c:pt idx="2199">
                  <c:v>2200</c:v>
                </c:pt>
                <c:pt idx="2200">
                  <c:v>2201</c:v>
                </c:pt>
                <c:pt idx="2201">
                  <c:v>2202</c:v>
                </c:pt>
                <c:pt idx="2202">
                  <c:v>2203</c:v>
                </c:pt>
                <c:pt idx="2203">
                  <c:v>2204</c:v>
                </c:pt>
                <c:pt idx="2204">
                  <c:v>2205</c:v>
                </c:pt>
                <c:pt idx="2205">
                  <c:v>2206</c:v>
                </c:pt>
                <c:pt idx="2206">
                  <c:v>2207</c:v>
                </c:pt>
                <c:pt idx="2207">
                  <c:v>2208</c:v>
                </c:pt>
                <c:pt idx="2208">
                  <c:v>2209</c:v>
                </c:pt>
                <c:pt idx="2209">
                  <c:v>2210</c:v>
                </c:pt>
                <c:pt idx="2210">
                  <c:v>2211</c:v>
                </c:pt>
                <c:pt idx="2211">
                  <c:v>2212</c:v>
                </c:pt>
                <c:pt idx="2212">
                  <c:v>2213</c:v>
                </c:pt>
                <c:pt idx="2213">
                  <c:v>2214</c:v>
                </c:pt>
                <c:pt idx="2214">
                  <c:v>2215</c:v>
                </c:pt>
                <c:pt idx="2215">
                  <c:v>2216</c:v>
                </c:pt>
                <c:pt idx="2216">
                  <c:v>2217</c:v>
                </c:pt>
                <c:pt idx="2217">
                  <c:v>2218</c:v>
                </c:pt>
                <c:pt idx="2218">
                  <c:v>2219</c:v>
                </c:pt>
                <c:pt idx="2219">
                  <c:v>2220</c:v>
                </c:pt>
                <c:pt idx="2220">
                  <c:v>2221</c:v>
                </c:pt>
                <c:pt idx="2221">
                  <c:v>2222</c:v>
                </c:pt>
                <c:pt idx="2222">
                  <c:v>2223</c:v>
                </c:pt>
                <c:pt idx="2223">
                  <c:v>2224</c:v>
                </c:pt>
                <c:pt idx="2224">
                  <c:v>2225</c:v>
                </c:pt>
                <c:pt idx="2225">
                  <c:v>2226</c:v>
                </c:pt>
                <c:pt idx="2226">
                  <c:v>2227</c:v>
                </c:pt>
                <c:pt idx="2227">
                  <c:v>2228</c:v>
                </c:pt>
                <c:pt idx="2228">
                  <c:v>2229</c:v>
                </c:pt>
                <c:pt idx="2229">
                  <c:v>2230</c:v>
                </c:pt>
                <c:pt idx="2230">
                  <c:v>2231</c:v>
                </c:pt>
                <c:pt idx="2231">
                  <c:v>2232</c:v>
                </c:pt>
                <c:pt idx="2232">
                  <c:v>2233</c:v>
                </c:pt>
                <c:pt idx="2233">
                  <c:v>2234</c:v>
                </c:pt>
                <c:pt idx="2234">
                  <c:v>2235</c:v>
                </c:pt>
                <c:pt idx="2235">
                  <c:v>2236</c:v>
                </c:pt>
                <c:pt idx="2236">
                  <c:v>2237</c:v>
                </c:pt>
                <c:pt idx="2237">
                  <c:v>2238</c:v>
                </c:pt>
                <c:pt idx="2238">
                  <c:v>2239</c:v>
                </c:pt>
                <c:pt idx="2239">
                  <c:v>2240</c:v>
                </c:pt>
                <c:pt idx="2240">
                  <c:v>2241</c:v>
                </c:pt>
                <c:pt idx="2241">
                  <c:v>2242</c:v>
                </c:pt>
                <c:pt idx="2242">
                  <c:v>2243</c:v>
                </c:pt>
                <c:pt idx="2243">
                  <c:v>2244</c:v>
                </c:pt>
                <c:pt idx="2244">
                  <c:v>2245</c:v>
                </c:pt>
                <c:pt idx="2245">
                  <c:v>2246</c:v>
                </c:pt>
                <c:pt idx="2246">
                  <c:v>2247</c:v>
                </c:pt>
                <c:pt idx="2247">
                  <c:v>2248</c:v>
                </c:pt>
                <c:pt idx="2248">
                  <c:v>2249</c:v>
                </c:pt>
                <c:pt idx="2249">
                  <c:v>2250</c:v>
                </c:pt>
                <c:pt idx="2250">
                  <c:v>2251</c:v>
                </c:pt>
                <c:pt idx="2251">
                  <c:v>2252</c:v>
                </c:pt>
                <c:pt idx="2252">
                  <c:v>2253</c:v>
                </c:pt>
                <c:pt idx="2253">
                  <c:v>2254</c:v>
                </c:pt>
                <c:pt idx="2254">
                  <c:v>2255</c:v>
                </c:pt>
                <c:pt idx="2255">
                  <c:v>2256</c:v>
                </c:pt>
                <c:pt idx="2256">
                  <c:v>2257</c:v>
                </c:pt>
                <c:pt idx="2257">
                  <c:v>2258</c:v>
                </c:pt>
                <c:pt idx="2258">
                  <c:v>2259</c:v>
                </c:pt>
                <c:pt idx="2259">
                  <c:v>2260</c:v>
                </c:pt>
                <c:pt idx="2260">
                  <c:v>2261</c:v>
                </c:pt>
                <c:pt idx="2261">
                  <c:v>2262</c:v>
                </c:pt>
                <c:pt idx="2262">
                  <c:v>2263</c:v>
                </c:pt>
                <c:pt idx="2263">
                  <c:v>2264</c:v>
                </c:pt>
                <c:pt idx="2264">
                  <c:v>2265</c:v>
                </c:pt>
                <c:pt idx="2265">
                  <c:v>2266</c:v>
                </c:pt>
                <c:pt idx="2266">
                  <c:v>2267</c:v>
                </c:pt>
                <c:pt idx="2267">
                  <c:v>2268</c:v>
                </c:pt>
                <c:pt idx="2268">
                  <c:v>2269</c:v>
                </c:pt>
                <c:pt idx="2269">
                  <c:v>2270</c:v>
                </c:pt>
                <c:pt idx="2270">
                  <c:v>2271</c:v>
                </c:pt>
                <c:pt idx="2271">
                  <c:v>2272</c:v>
                </c:pt>
                <c:pt idx="2272">
                  <c:v>2273</c:v>
                </c:pt>
                <c:pt idx="2273">
                  <c:v>2274</c:v>
                </c:pt>
                <c:pt idx="2274">
                  <c:v>2275</c:v>
                </c:pt>
                <c:pt idx="2275">
                  <c:v>2276</c:v>
                </c:pt>
                <c:pt idx="2276">
                  <c:v>2277</c:v>
                </c:pt>
                <c:pt idx="2277">
                  <c:v>2278</c:v>
                </c:pt>
                <c:pt idx="2278">
                  <c:v>2279</c:v>
                </c:pt>
                <c:pt idx="2279">
                  <c:v>2280</c:v>
                </c:pt>
                <c:pt idx="2280">
                  <c:v>2281</c:v>
                </c:pt>
                <c:pt idx="2281">
                  <c:v>2282</c:v>
                </c:pt>
                <c:pt idx="2282">
                  <c:v>2283</c:v>
                </c:pt>
                <c:pt idx="2283">
                  <c:v>2284</c:v>
                </c:pt>
                <c:pt idx="2284">
                  <c:v>2285</c:v>
                </c:pt>
                <c:pt idx="2285">
                  <c:v>2286</c:v>
                </c:pt>
                <c:pt idx="2286">
                  <c:v>2287</c:v>
                </c:pt>
                <c:pt idx="2287">
                  <c:v>2288</c:v>
                </c:pt>
                <c:pt idx="2288">
                  <c:v>2289</c:v>
                </c:pt>
                <c:pt idx="2289">
                  <c:v>2290</c:v>
                </c:pt>
                <c:pt idx="2290">
                  <c:v>2291</c:v>
                </c:pt>
                <c:pt idx="2291">
                  <c:v>2292</c:v>
                </c:pt>
                <c:pt idx="2292">
                  <c:v>2293</c:v>
                </c:pt>
                <c:pt idx="2293">
                  <c:v>2294</c:v>
                </c:pt>
                <c:pt idx="2294">
                  <c:v>2295</c:v>
                </c:pt>
                <c:pt idx="2295">
                  <c:v>2296</c:v>
                </c:pt>
                <c:pt idx="2296">
                  <c:v>2297</c:v>
                </c:pt>
                <c:pt idx="2297">
                  <c:v>2298</c:v>
                </c:pt>
                <c:pt idx="2298">
                  <c:v>2299</c:v>
                </c:pt>
                <c:pt idx="2299">
                  <c:v>2300</c:v>
                </c:pt>
                <c:pt idx="2300">
                  <c:v>2301</c:v>
                </c:pt>
                <c:pt idx="2301">
                  <c:v>2302</c:v>
                </c:pt>
                <c:pt idx="2302">
                  <c:v>2303</c:v>
                </c:pt>
                <c:pt idx="2303">
                  <c:v>2304</c:v>
                </c:pt>
                <c:pt idx="2304">
                  <c:v>2305</c:v>
                </c:pt>
                <c:pt idx="2305">
                  <c:v>2306</c:v>
                </c:pt>
                <c:pt idx="2306">
                  <c:v>2307</c:v>
                </c:pt>
                <c:pt idx="2307">
                  <c:v>2308</c:v>
                </c:pt>
                <c:pt idx="2308">
                  <c:v>2309</c:v>
                </c:pt>
                <c:pt idx="2309">
                  <c:v>2310</c:v>
                </c:pt>
                <c:pt idx="2310">
                  <c:v>2311</c:v>
                </c:pt>
                <c:pt idx="2311">
                  <c:v>2312</c:v>
                </c:pt>
                <c:pt idx="2312">
                  <c:v>2313</c:v>
                </c:pt>
                <c:pt idx="2313">
                  <c:v>2314</c:v>
                </c:pt>
                <c:pt idx="2314">
                  <c:v>2315</c:v>
                </c:pt>
                <c:pt idx="2315">
                  <c:v>2316</c:v>
                </c:pt>
                <c:pt idx="2316">
                  <c:v>2317</c:v>
                </c:pt>
                <c:pt idx="2317">
                  <c:v>2318</c:v>
                </c:pt>
                <c:pt idx="2318">
                  <c:v>2319</c:v>
                </c:pt>
                <c:pt idx="2319">
                  <c:v>2320</c:v>
                </c:pt>
                <c:pt idx="2320">
                  <c:v>2321</c:v>
                </c:pt>
                <c:pt idx="2321">
                  <c:v>2322</c:v>
                </c:pt>
                <c:pt idx="2322">
                  <c:v>2323</c:v>
                </c:pt>
                <c:pt idx="2323">
                  <c:v>2324</c:v>
                </c:pt>
                <c:pt idx="2324">
                  <c:v>2325</c:v>
                </c:pt>
                <c:pt idx="2325">
                  <c:v>2326</c:v>
                </c:pt>
                <c:pt idx="2326">
                  <c:v>2327</c:v>
                </c:pt>
                <c:pt idx="2327">
                  <c:v>2328</c:v>
                </c:pt>
                <c:pt idx="2328">
                  <c:v>2329</c:v>
                </c:pt>
                <c:pt idx="2329">
                  <c:v>2330</c:v>
                </c:pt>
                <c:pt idx="2330">
                  <c:v>2331</c:v>
                </c:pt>
                <c:pt idx="2331">
                  <c:v>2332</c:v>
                </c:pt>
                <c:pt idx="2332">
                  <c:v>2333</c:v>
                </c:pt>
                <c:pt idx="2333">
                  <c:v>2334</c:v>
                </c:pt>
                <c:pt idx="2334">
                  <c:v>2335</c:v>
                </c:pt>
                <c:pt idx="2335">
                  <c:v>2336</c:v>
                </c:pt>
                <c:pt idx="2336">
                  <c:v>2337</c:v>
                </c:pt>
                <c:pt idx="2337">
                  <c:v>2338</c:v>
                </c:pt>
                <c:pt idx="2338">
                  <c:v>2339</c:v>
                </c:pt>
                <c:pt idx="2339">
                  <c:v>2340</c:v>
                </c:pt>
                <c:pt idx="2340">
                  <c:v>2341</c:v>
                </c:pt>
                <c:pt idx="2341">
                  <c:v>2342</c:v>
                </c:pt>
                <c:pt idx="2342">
                  <c:v>2343</c:v>
                </c:pt>
                <c:pt idx="2343">
                  <c:v>2344</c:v>
                </c:pt>
                <c:pt idx="2344">
                  <c:v>2345</c:v>
                </c:pt>
                <c:pt idx="2345">
                  <c:v>2346</c:v>
                </c:pt>
                <c:pt idx="2346">
                  <c:v>2347</c:v>
                </c:pt>
                <c:pt idx="2347">
                  <c:v>2348</c:v>
                </c:pt>
                <c:pt idx="2348">
                  <c:v>2349</c:v>
                </c:pt>
                <c:pt idx="2349">
                  <c:v>2350</c:v>
                </c:pt>
                <c:pt idx="2350">
                  <c:v>2351</c:v>
                </c:pt>
                <c:pt idx="2351">
                  <c:v>2352</c:v>
                </c:pt>
                <c:pt idx="2352">
                  <c:v>2353</c:v>
                </c:pt>
                <c:pt idx="2353">
                  <c:v>2354</c:v>
                </c:pt>
                <c:pt idx="2354">
                  <c:v>2355</c:v>
                </c:pt>
                <c:pt idx="2355">
                  <c:v>2356</c:v>
                </c:pt>
                <c:pt idx="2356">
                  <c:v>2357</c:v>
                </c:pt>
                <c:pt idx="2357">
                  <c:v>2358</c:v>
                </c:pt>
                <c:pt idx="2358">
                  <c:v>2359</c:v>
                </c:pt>
                <c:pt idx="2359">
                  <c:v>2360</c:v>
                </c:pt>
                <c:pt idx="2360">
                  <c:v>2361</c:v>
                </c:pt>
                <c:pt idx="2361">
                  <c:v>2362</c:v>
                </c:pt>
                <c:pt idx="2362">
                  <c:v>2363</c:v>
                </c:pt>
                <c:pt idx="2363">
                  <c:v>2364</c:v>
                </c:pt>
                <c:pt idx="2364">
                  <c:v>2365</c:v>
                </c:pt>
                <c:pt idx="2365">
                  <c:v>2366</c:v>
                </c:pt>
                <c:pt idx="2366">
                  <c:v>2367</c:v>
                </c:pt>
                <c:pt idx="2367">
                  <c:v>2368</c:v>
                </c:pt>
                <c:pt idx="2368">
                  <c:v>2369</c:v>
                </c:pt>
                <c:pt idx="2369">
                  <c:v>2370</c:v>
                </c:pt>
                <c:pt idx="2370">
                  <c:v>2371</c:v>
                </c:pt>
                <c:pt idx="2371">
                  <c:v>2372</c:v>
                </c:pt>
                <c:pt idx="2372">
                  <c:v>2373</c:v>
                </c:pt>
                <c:pt idx="2373">
                  <c:v>2374</c:v>
                </c:pt>
                <c:pt idx="2374">
                  <c:v>2375</c:v>
                </c:pt>
                <c:pt idx="2375">
                  <c:v>2376</c:v>
                </c:pt>
                <c:pt idx="2376">
                  <c:v>2377</c:v>
                </c:pt>
                <c:pt idx="2377">
                  <c:v>2378</c:v>
                </c:pt>
                <c:pt idx="2378">
                  <c:v>2379</c:v>
                </c:pt>
                <c:pt idx="2379">
                  <c:v>2380</c:v>
                </c:pt>
                <c:pt idx="2380">
                  <c:v>2381</c:v>
                </c:pt>
                <c:pt idx="2381">
                  <c:v>2382</c:v>
                </c:pt>
                <c:pt idx="2382">
                  <c:v>2383</c:v>
                </c:pt>
                <c:pt idx="2383">
                  <c:v>2384</c:v>
                </c:pt>
                <c:pt idx="2384">
                  <c:v>2385</c:v>
                </c:pt>
                <c:pt idx="2385">
                  <c:v>2386</c:v>
                </c:pt>
                <c:pt idx="2386">
                  <c:v>2387</c:v>
                </c:pt>
                <c:pt idx="2387">
                  <c:v>2388</c:v>
                </c:pt>
                <c:pt idx="2388">
                  <c:v>2389</c:v>
                </c:pt>
                <c:pt idx="2389">
                  <c:v>2390</c:v>
                </c:pt>
                <c:pt idx="2390">
                  <c:v>2391</c:v>
                </c:pt>
                <c:pt idx="2391">
                  <c:v>2392</c:v>
                </c:pt>
                <c:pt idx="2392">
                  <c:v>2393</c:v>
                </c:pt>
                <c:pt idx="2393">
                  <c:v>2394</c:v>
                </c:pt>
                <c:pt idx="2394">
                  <c:v>2395</c:v>
                </c:pt>
                <c:pt idx="2395">
                  <c:v>2396</c:v>
                </c:pt>
                <c:pt idx="2396">
                  <c:v>2397</c:v>
                </c:pt>
                <c:pt idx="2397">
                  <c:v>2398</c:v>
                </c:pt>
                <c:pt idx="2398">
                  <c:v>2399</c:v>
                </c:pt>
                <c:pt idx="2399">
                  <c:v>2400</c:v>
                </c:pt>
                <c:pt idx="2400">
                  <c:v>2401</c:v>
                </c:pt>
                <c:pt idx="2401">
                  <c:v>2402</c:v>
                </c:pt>
                <c:pt idx="2402">
                  <c:v>2403</c:v>
                </c:pt>
                <c:pt idx="2403">
                  <c:v>2404</c:v>
                </c:pt>
                <c:pt idx="2404">
                  <c:v>2405</c:v>
                </c:pt>
                <c:pt idx="2405">
                  <c:v>2406</c:v>
                </c:pt>
                <c:pt idx="2406">
                  <c:v>2407</c:v>
                </c:pt>
                <c:pt idx="2407">
                  <c:v>2408</c:v>
                </c:pt>
                <c:pt idx="2408">
                  <c:v>2409</c:v>
                </c:pt>
                <c:pt idx="2409">
                  <c:v>2410</c:v>
                </c:pt>
                <c:pt idx="2410">
                  <c:v>2411</c:v>
                </c:pt>
                <c:pt idx="2411">
                  <c:v>2412</c:v>
                </c:pt>
                <c:pt idx="2412">
                  <c:v>2413</c:v>
                </c:pt>
                <c:pt idx="2413">
                  <c:v>2414</c:v>
                </c:pt>
                <c:pt idx="2414">
                  <c:v>2415</c:v>
                </c:pt>
                <c:pt idx="2415">
                  <c:v>2416</c:v>
                </c:pt>
                <c:pt idx="2416">
                  <c:v>2417</c:v>
                </c:pt>
                <c:pt idx="2417">
                  <c:v>2418</c:v>
                </c:pt>
                <c:pt idx="2418">
                  <c:v>2419</c:v>
                </c:pt>
                <c:pt idx="2419">
                  <c:v>2420</c:v>
                </c:pt>
                <c:pt idx="2420">
                  <c:v>2421</c:v>
                </c:pt>
                <c:pt idx="2421">
                  <c:v>2422</c:v>
                </c:pt>
                <c:pt idx="2422">
                  <c:v>2423</c:v>
                </c:pt>
                <c:pt idx="2423">
                  <c:v>2424</c:v>
                </c:pt>
                <c:pt idx="2424">
                  <c:v>2425</c:v>
                </c:pt>
                <c:pt idx="2425">
                  <c:v>2426</c:v>
                </c:pt>
                <c:pt idx="2426">
                  <c:v>2427</c:v>
                </c:pt>
                <c:pt idx="2427">
                  <c:v>2428</c:v>
                </c:pt>
                <c:pt idx="2428">
                  <c:v>2429</c:v>
                </c:pt>
                <c:pt idx="2429">
                  <c:v>2430</c:v>
                </c:pt>
                <c:pt idx="2430">
                  <c:v>2431</c:v>
                </c:pt>
                <c:pt idx="2431">
                  <c:v>2432</c:v>
                </c:pt>
                <c:pt idx="2432">
                  <c:v>2433</c:v>
                </c:pt>
                <c:pt idx="2433">
                  <c:v>2434</c:v>
                </c:pt>
                <c:pt idx="2434">
                  <c:v>2435</c:v>
                </c:pt>
                <c:pt idx="2435">
                  <c:v>2436</c:v>
                </c:pt>
                <c:pt idx="2436">
                  <c:v>2437</c:v>
                </c:pt>
                <c:pt idx="2437">
                  <c:v>2438</c:v>
                </c:pt>
                <c:pt idx="2438">
                  <c:v>2439</c:v>
                </c:pt>
                <c:pt idx="2439">
                  <c:v>2440</c:v>
                </c:pt>
                <c:pt idx="2440">
                  <c:v>2441</c:v>
                </c:pt>
                <c:pt idx="2441">
                  <c:v>2442</c:v>
                </c:pt>
                <c:pt idx="2442">
                  <c:v>2443</c:v>
                </c:pt>
                <c:pt idx="2443">
                  <c:v>2444</c:v>
                </c:pt>
                <c:pt idx="2444">
                  <c:v>2445</c:v>
                </c:pt>
                <c:pt idx="2445">
                  <c:v>2446</c:v>
                </c:pt>
                <c:pt idx="2446">
                  <c:v>2447</c:v>
                </c:pt>
                <c:pt idx="2447">
                  <c:v>2448</c:v>
                </c:pt>
                <c:pt idx="2448">
                  <c:v>2449</c:v>
                </c:pt>
                <c:pt idx="2449">
                  <c:v>2450</c:v>
                </c:pt>
                <c:pt idx="2450">
                  <c:v>2451</c:v>
                </c:pt>
                <c:pt idx="2451">
                  <c:v>2452</c:v>
                </c:pt>
                <c:pt idx="2452">
                  <c:v>2453</c:v>
                </c:pt>
                <c:pt idx="2453">
                  <c:v>2454</c:v>
                </c:pt>
                <c:pt idx="2454">
                  <c:v>2455</c:v>
                </c:pt>
                <c:pt idx="2455">
                  <c:v>2456</c:v>
                </c:pt>
                <c:pt idx="2456">
                  <c:v>2457</c:v>
                </c:pt>
                <c:pt idx="2457">
                  <c:v>2458</c:v>
                </c:pt>
                <c:pt idx="2458">
                  <c:v>2459</c:v>
                </c:pt>
                <c:pt idx="2459">
                  <c:v>2460</c:v>
                </c:pt>
                <c:pt idx="2460">
                  <c:v>2461</c:v>
                </c:pt>
                <c:pt idx="2461">
                  <c:v>2462</c:v>
                </c:pt>
                <c:pt idx="2462">
                  <c:v>2463</c:v>
                </c:pt>
                <c:pt idx="2463">
                  <c:v>2464</c:v>
                </c:pt>
                <c:pt idx="2464">
                  <c:v>2465</c:v>
                </c:pt>
                <c:pt idx="2465">
                  <c:v>2466</c:v>
                </c:pt>
                <c:pt idx="2466">
                  <c:v>2467</c:v>
                </c:pt>
                <c:pt idx="2467">
                  <c:v>2468</c:v>
                </c:pt>
                <c:pt idx="2468">
                  <c:v>2469</c:v>
                </c:pt>
                <c:pt idx="2469">
                  <c:v>2470</c:v>
                </c:pt>
                <c:pt idx="2470">
                  <c:v>2471</c:v>
                </c:pt>
                <c:pt idx="2471">
                  <c:v>2472</c:v>
                </c:pt>
                <c:pt idx="2472">
                  <c:v>2473</c:v>
                </c:pt>
                <c:pt idx="2473">
                  <c:v>2474</c:v>
                </c:pt>
                <c:pt idx="2474">
                  <c:v>2475</c:v>
                </c:pt>
                <c:pt idx="2475">
                  <c:v>2476</c:v>
                </c:pt>
                <c:pt idx="2476">
                  <c:v>2477</c:v>
                </c:pt>
                <c:pt idx="2477">
                  <c:v>2478</c:v>
                </c:pt>
                <c:pt idx="2478">
                  <c:v>2479</c:v>
                </c:pt>
                <c:pt idx="2479">
                  <c:v>2480</c:v>
                </c:pt>
                <c:pt idx="2480">
                  <c:v>2481</c:v>
                </c:pt>
                <c:pt idx="2481">
                  <c:v>2482</c:v>
                </c:pt>
                <c:pt idx="2482">
                  <c:v>2483</c:v>
                </c:pt>
                <c:pt idx="2483">
                  <c:v>2484</c:v>
                </c:pt>
                <c:pt idx="2484">
                  <c:v>2485</c:v>
                </c:pt>
                <c:pt idx="2485">
                  <c:v>2486</c:v>
                </c:pt>
                <c:pt idx="2486">
                  <c:v>2487</c:v>
                </c:pt>
                <c:pt idx="2487">
                  <c:v>2488</c:v>
                </c:pt>
                <c:pt idx="2488">
                  <c:v>2489</c:v>
                </c:pt>
                <c:pt idx="2489">
                  <c:v>2490</c:v>
                </c:pt>
                <c:pt idx="2490">
                  <c:v>2491</c:v>
                </c:pt>
                <c:pt idx="2491">
                  <c:v>2492</c:v>
                </c:pt>
                <c:pt idx="2492">
                  <c:v>2493</c:v>
                </c:pt>
                <c:pt idx="2493">
                  <c:v>2494</c:v>
                </c:pt>
                <c:pt idx="2494">
                  <c:v>2495</c:v>
                </c:pt>
                <c:pt idx="2495">
                  <c:v>2496</c:v>
                </c:pt>
                <c:pt idx="2496">
                  <c:v>2497</c:v>
                </c:pt>
                <c:pt idx="2497">
                  <c:v>2498</c:v>
                </c:pt>
                <c:pt idx="2498">
                  <c:v>2499</c:v>
                </c:pt>
                <c:pt idx="2499">
                  <c:v>2500</c:v>
                </c:pt>
                <c:pt idx="2500">
                  <c:v>2501</c:v>
                </c:pt>
                <c:pt idx="2501">
                  <c:v>2502</c:v>
                </c:pt>
                <c:pt idx="2502">
                  <c:v>2503</c:v>
                </c:pt>
                <c:pt idx="2503">
                  <c:v>2504</c:v>
                </c:pt>
                <c:pt idx="2504">
                  <c:v>2505</c:v>
                </c:pt>
                <c:pt idx="2505">
                  <c:v>2506</c:v>
                </c:pt>
                <c:pt idx="2506">
                  <c:v>2507</c:v>
                </c:pt>
                <c:pt idx="2507">
                  <c:v>2508</c:v>
                </c:pt>
                <c:pt idx="2508">
                  <c:v>2509</c:v>
                </c:pt>
                <c:pt idx="2509">
                  <c:v>2510</c:v>
                </c:pt>
                <c:pt idx="2510">
                  <c:v>2511</c:v>
                </c:pt>
                <c:pt idx="2511">
                  <c:v>2512</c:v>
                </c:pt>
                <c:pt idx="2512">
                  <c:v>2513</c:v>
                </c:pt>
              </c:numCache>
            </c:numRef>
          </c:xVal>
          <c:yVal>
            <c:numRef>
              <c:f>Sheet2!$B$2:$B$2514</c:f>
              <c:numCache>
                <c:formatCode>General</c:formatCode>
                <c:ptCount val="2513"/>
                <c:pt idx="0">
                  <c:v>4.6234567901234565</c:v>
                </c:pt>
                <c:pt idx="1">
                  <c:v>4.6234567901234565</c:v>
                </c:pt>
                <c:pt idx="2">
                  <c:v>4.6234567901234565</c:v>
                </c:pt>
                <c:pt idx="3">
                  <c:v>4.6234567901234565</c:v>
                </c:pt>
                <c:pt idx="4">
                  <c:v>4.5949074074074074</c:v>
                </c:pt>
                <c:pt idx="5">
                  <c:v>4.5918209876543212</c:v>
                </c:pt>
                <c:pt idx="6">
                  <c:v>4.5918209876543212</c:v>
                </c:pt>
                <c:pt idx="7">
                  <c:v>4.5918209876543212</c:v>
                </c:pt>
                <c:pt idx="8">
                  <c:v>4.5918209876543212</c:v>
                </c:pt>
                <c:pt idx="9">
                  <c:v>4.5918209876543212</c:v>
                </c:pt>
                <c:pt idx="10">
                  <c:v>4.5918209876543212</c:v>
                </c:pt>
                <c:pt idx="11">
                  <c:v>4.5918209876543212</c:v>
                </c:pt>
                <c:pt idx="12">
                  <c:v>4.5918209876543212</c:v>
                </c:pt>
                <c:pt idx="13">
                  <c:v>4.5918209876543212</c:v>
                </c:pt>
                <c:pt idx="14">
                  <c:v>4.5918209876543212</c:v>
                </c:pt>
                <c:pt idx="15">
                  <c:v>4.5918209876543212</c:v>
                </c:pt>
                <c:pt idx="16">
                  <c:v>4.5918209876543212</c:v>
                </c:pt>
                <c:pt idx="17">
                  <c:v>4.5918209876543212</c:v>
                </c:pt>
                <c:pt idx="18">
                  <c:v>4.5918209876543212</c:v>
                </c:pt>
                <c:pt idx="19">
                  <c:v>4.5918209876543212</c:v>
                </c:pt>
                <c:pt idx="20">
                  <c:v>4.5648148148148149</c:v>
                </c:pt>
                <c:pt idx="21">
                  <c:v>4.5648148148148149</c:v>
                </c:pt>
                <c:pt idx="22">
                  <c:v>4.5648148148148149</c:v>
                </c:pt>
                <c:pt idx="23">
                  <c:v>4.5648148148148149</c:v>
                </c:pt>
                <c:pt idx="24">
                  <c:v>4.5648148148148149</c:v>
                </c:pt>
                <c:pt idx="25">
                  <c:v>4.5648148148148149</c:v>
                </c:pt>
                <c:pt idx="26">
                  <c:v>4.5648148148148149</c:v>
                </c:pt>
                <c:pt idx="27">
                  <c:v>4.5648148148148149</c:v>
                </c:pt>
                <c:pt idx="28">
                  <c:v>4.5648148148148149</c:v>
                </c:pt>
                <c:pt idx="29">
                  <c:v>4.5648148148148149</c:v>
                </c:pt>
                <c:pt idx="30">
                  <c:v>4.5648148148148149</c:v>
                </c:pt>
                <c:pt idx="31">
                  <c:v>4.5648148148148149</c:v>
                </c:pt>
                <c:pt idx="32">
                  <c:v>4.5648148148148149</c:v>
                </c:pt>
                <c:pt idx="33">
                  <c:v>4.5648148148148149</c:v>
                </c:pt>
                <c:pt idx="34">
                  <c:v>4.5640432098765435</c:v>
                </c:pt>
                <c:pt idx="35">
                  <c:v>4.5640432098765435</c:v>
                </c:pt>
                <c:pt idx="36">
                  <c:v>4.5640432098765435</c:v>
                </c:pt>
                <c:pt idx="37">
                  <c:v>4.5640432098765435</c:v>
                </c:pt>
                <c:pt idx="38">
                  <c:v>4.5640432098765435</c:v>
                </c:pt>
                <c:pt idx="39">
                  <c:v>4.5640432098765435</c:v>
                </c:pt>
                <c:pt idx="40">
                  <c:v>4.5640432098765435</c:v>
                </c:pt>
                <c:pt idx="41">
                  <c:v>4.5640432098765435</c:v>
                </c:pt>
                <c:pt idx="42">
                  <c:v>4.5640432098765435</c:v>
                </c:pt>
                <c:pt idx="43">
                  <c:v>4.5640432098765435</c:v>
                </c:pt>
                <c:pt idx="44">
                  <c:v>4.5640432098765435</c:v>
                </c:pt>
                <c:pt idx="45">
                  <c:v>4.5640432098765435</c:v>
                </c:pt>
                <c:pt idx="46">
                  <c:v>4.5640432098765435</c:v>
                </c:pt>
                <c:pt idx="47">
                  <c:v>4.5640432098765435</c:v>
                </c:pt>
                <c:pt idx="48">
                  <c:v>4.5640432098765435</c:v>
                </c:pt>
                <c:pt idx="49">
                  <c:v>4.5640432098765435</c:v>
                </c:pt>
                <c:pt idx="50">
                  <c:v>4.5640432098765435</c:v>
                </c:pt>
                <c:pt idx="51">
                  <c:v>4.5640432098765435</c:v>
                </c:pt>
                <c:pt idx="52">
                  <c:v>4.5640432098765435</c:v>
                </c:pt>
                <c:pt idx="53">
                  <c:v>4.5640432098765435</c:v>
                </c:pt>
                <c:pt idx="54">
                  <c:v>4.5640432098765435</c:v>
                </c:pt>
                <c:pt idx="55">
                  <c:v>4.554783950617284</c:v>
                </c:pt>
                <c:pt idx="56">
                  <c:v>4.554783950617284</c:v>
                </c:pt>
                <c:pt idx="57">
                  <c:v>4.554783950617284</c:v>
                </c:pt>
                <c:pt idx="58">
                  <c:v>4.554783950617284</c:v>
                </c:pt>
                <c:pt idx="59">
                  <c:v>4.554783950617284</c:v>
                </c:pt>
                <c:pt idx="60">
                  <c:v>4.554783950617284</c:v>
                </c:pt>
                <c:pt idx="61">
                  <c:v>4.554783950617284</c:v>
                </c:pt>
                <c:pt idx="62">
                  <c:v>4.554783950617284</c:v>
                </c:pt>
                <c:pt idx="63">
                  <c:v>4.554783950617284</c:v>
                </c:pt>
                <c:pt idx="64">
                  <c:v>4.554783950617284</c:v>
                </c:pt>
                <c:pt idx="65">
                  <c:v>4.554783950617284</c:v>
                </c:pt>
                <c:pt idx="66">
                  <c:v>4.554783950617284</c:v>
                </c:pt>
                <c:pt idx="67">
                  <c:v>4.554783950617284</c:v>
                </c:pt>
                <c:pt idx="68">
                  <c:v>4.554783950617284</c:v>
                </c:pt>
                <c:pt idx="69">
                  <c:v>4.554783950617284</c:v>
                </c:pt>
                <c:pt idx="70">
                  <c:v>4.554783950617284</c:v>
                </c:pt>
                <c:pt idx="71">
                  <c:v>4.554783950617284</c:v>
                </c:pt>
                <c:pt idx="72">
                  <c:v>4.554783950617284</c:v>
                </c:pt>
                <c:pt idx="73">
                  <c:v>4.554783950617284</c:v>
                </c:pt>
                <c:pt idx="74">
                  <c:v>4.554783950617284</c:v>
                </c:pt>
                <c:pt idx="75">
                  <c:v>4.554783950617284</c:v>
                </c:pt>
                <c:pt idx="76">
                  <c:v>4.554783950617284</c:v>
                </c:pt>
                <c:pt idx="77">
                  <c:v>4.554783950617284</c:v>
                </c:pt>
                <c:pt idx="78">
                  <c:v>4.554783950617284</c:v>
                </c:pt>
                <c:pt idx="79">
                  <c:v>4.554783950617284</c:v>
                </c:pt>
                <c:pt idx="80">
                  <c:v>4.554783950617284</c:v>
                </c:pt>
                <c:pt idx="81">
                  <c:v>4.554783950617284</c:v>
                </c:pt>
                <c:pt idx="82">
                  <c:v>4.554783950617284</c:v>
                </c:pt>
                <c:pt idx="83">
                  <c:v>4.554783950617284</c:v>
                </c:pt>
                <c:pt idx="84">
                  <c:v>4.554783950617284</c:v>
                </c:pt>
                <c:pt idx="85">
                  <c:v>4.554783950617284</c:v>
                </c:pt>
                <c:pt idx="86">
                  <c:v>4.554783950617284</c:v>
                </c:pt>
                <c:pt idx="87">
                  <c:v>4.554783950617284</c:v>
                </c:pt>
                <c:pt idx="88">
                  <c:v>4.554783950617284</c:v>
                </c:pt>
                <c:pt idx="89">
                  <c:v>4.554783950617284</c:v>
                </c:pt>
                <c:pt idx="90">
                  <c:v>4.554783950617284</c:v>
                </c:pt>
                <c:pt idx="91">
                  <c:v>4.554783950617284</c:v>
                </c:pt>
                <c:pt idx="92">
                  <c:v>4.554783950617284</c:v>
                </c:pt>
                <c:pt idx="93">
                  <c:v>4.554783950617284</c:v>
                </c:pt>
                <c:pt idx="94">
                  <c:v>4.554783950617284</c:v>
                </c:pt>
                <c:pt idx="95">
                  <c:v>4.554783950617284</c:v>
                </c:pt>
                <c:pt idx="96">
                  <c:v>4.554783950617284</c:v>
                </c:pt>
                <c:pt idx="97">
                  <c:v>4.554783950617284</c:v>
                </c:pt>
                <c:pt idx="98">
                  <c:v>4.554783950617284</c:v>
                </c:pt>
                <c:pt idx="99">
                  <c:v>4.554783950617284</c:v>
                </c:pt>
                <c:pt idx="100">
                  <c:v>4.554783950617284</c:v>
                </c:pt>
                <c:pt idx="101">
                  <c:v>4.554783950617284</c:v>
                </c:pt>
                <c:pt idx="102">
                  <c:v>4.554783950617284</c:v>
                </c:pt>
                <c:pt idx="103">
                  <c:v>4.554783950617284</c:v>
                </c:pt>
                <c:pt idx="104">
                  <c:v>4.554783950617284</c:v>
                </c:pt>
                <c:pt idx="105">
                  <c:v>4.554783950617284</c:v>
                </c:pt>
                <c:pt idx="106">
                  <c:v>4.554783950617284</c:v>
                </c:pt>
                <c:pt idx="107">
                  <c:v>4.554783950617284</c:v>
                </c:pt>
                <c:pt idx="108">
                  <c:v>4.554783950617284</c:v>
                </c:pt>
                <c:pt idx="109">
                  <c:v>4.554783950617284</c:v>
                </c:pt>
                <c:pt idx="110">
                  <c:v>4.554783950617284</c:v>
                </c:pt>
                <c:pt idx="111">
                  <c:v>4.554783950617284</c:v>
                </c:pt>
                <c:pt idx="112">
                  <c:v>4.554783950617284</c:v>
                </c:pt>
                <c:pt idx="113">
                  <c:v>4.554783950617284</c:v>
                </c:pt>
                <c:pt idx="114">
                  <c:v>4.554783950617284</c:v>
                </c:pt>
                <c:pt idx="115">
                  <c:v>4.554783950617284</c:v>
                </c:pt>
                <c:pt idx="116">
                  <c:v>4.554783950617284</c:v>
                </c:pt>
                <c:pt idx="117">
                  <c:v>4.554783950617284</c:v>
                </c:pt>
                <c:pt idx="118">
                  <c:v>4.554783950617284</c:v>
                </c:pt>
                <c:pt idx="119">
                  <c:v>4.554783950617284</c:v>
                </c:pt>
                <c:pt idx="120">
                  <c:v>4.554783950617284</c:v>
                </c:pt>
                <c:pt idx="121">
                  <c:v>4.554783950617284</c:v>
                </c:pt>
                <c:pt idx="122">
                  <c:v>4.554783950617284</c:v>
                </c:pt>
                <c:pt idx="123">
                  <c:v>4.554783950617284</c:v>
                </c:pt>
                <c:pt idx="124">
                  <c:v>4.554783950617284</c:v>
                </c:pt>
                <c:pt idx="125">
                  <c:v>4.554783950617284</c:v>
                </c:pt>
                <c:pt idx="126">
                  <c:v>4.554783950617284</c:v>
                </c:pt>
                <c:pt idx="127">
                  <c:v>4.554783950617284</c:v>
                </c:pt>
                <c:pt idx="128">
                  <c:v>4.554783950617284</c:v>
                </c:pt>
                <c:pt idx="129">
                  <c:v>4.554783950617284</c:v>
                </c:pt>
                <c:pt idx="130">
                  <c:v>4.554783950617284</c:v>
                </c:pt>
                <c:pt idx="131">
                  <c:v>4.554783950617284</c:v>
                </c:pt>
                <c:pt idx="132">
                  <c:v>4.554783950617284</c:v>
                </c:pt>
                <c:pt idx="133">
                  <c:v>4.554783950617284</c:v>
                </c:pt>
                <c:pt idx="134">
                  <c:v>4.554783950617284</c:v>
                </c:pt>
                <c:pt idx="135">
                  <c:v>4.554783950617284</c:v>
                </c:pt>
                <c:pt idx="136">
                  <c:v>4.554783950617284</c:v>
                </c:pt>
                <c:pt idx="137">
                  <c:v>4.554783950617284</c:v>
                </c:pt>
                <c:pt idx="138">
                  <c:v>4.554783950617284</c:v>
                </c:pt>
                <c:pt idx="139">
                  <c:v>4.554783950617284</c:v>
                </c:pt>
                <c:pt idx="140">
                  <c:v>4.554783950617284</c:v>
                </c:pt>
                <c:pt idx="141">
                  <c:v>4.554783950617284</c:v>
                </c:pt>
                <c:pt idx="142">
                  <c:v>4.5532407407407405</c:v>
                </c:pt>
                <c:pt idx="143">
                  <c:v>4.5532407407407405</c:v>
                </c:pt>
                <c:pt idx="144">
                  <c:v>4.5532407407407405</c:v>
                </c:pt>
                <c:pt idx="145">
                  <c:v>4.5532407407407405</c:v>
                </c:pt>
                <c:pt idx="146">
                  <c:v>4.5532407407407405</c:v>
                </c:pt>
                <c:pt idx="147">
                  <c:v>4.5532407407407405</c:v>
                </c:pt>
                <c:pt idx="148">
                  <c:v>4.5532407407407405</c:v>
                </c:pt>
                <c:pt idx="149">
                  <c:v>4.5532407407407405</c:v>
                </c:pt>
                <c:pt idx="150">
                  <c:v>4.5532407407407405</c:v>
                </c:pt>
                <c:pt idx="151">
                  <c:v>4.5532407407407405</c:v>
                </c:pt>
                <c:pt idx="152">
                  <c:v>4.5532407407407405</c:v>
                </c:pt>
                <c:pt idx="153">
                  <c:v>4.5532407407407405</c:v>
                </c:pt>
                <c:pt idx="154">
                  <c:v>4.5532407407407405</c:v>
                </c:pt>
                <c:pt idx="155">
                  <c:v>4.5532407407407405</c:v>
                </c:pt>
                <c:pt idx="156">
                  <c:v>4.5532407407407405</c:v>
                </c:pt>
                <c:pt idx="157">
                  <c:v>4.5532407407407405</c:v>
                </c:pt>
                <c:pt idx="158">
                  <c:v>4.5532407407407405</c:v>
                </c:pt>
                <c:pt idx="159">
                  <c:v>4.5532407407407405</c:v>
                </c:pt>
                <c:pt idx="160">
                  <c:v>4.5532407407407405</c:v>
                </c:pt>
                <c:pt idx="161">
                  <c:v>4.5532407407407405</c:v>
                </c:pt>
                <c:pt idx="162">
                  <c:v>4.5532407407407405</c:v>
                </c:pt>
                <c:pt idx="163">
                  <c:v>4.5532407407407405</c:v>
                </c:pt>
                <c:pt idx="164">
                  <c:v>4.5532407407407405</c:v>
                </c:pt>
                <c:pt idx="165">
                  <c:v>4.5532407407407405</c:v>
                </c:pt>
                <c:pt idx="166">
                  <c:v>4.5532407407407405</c:v>
                </c:pt>
                <c:pt idx="167">
                  <c:v>4.5532407407407405</c:v>
                </c:pt>
                <c:pt idx="168">
                  <c:v>4.5532407407407405</c:v>
                </c:pt>
                <c:pt idx="169">
                  <c:v>4.5532407407407405</c:v>
                </c:pt>
                <c:pt idx="170">
                  <c:v>4.5532407407407405</c:v>
                </c:pt>
                <c:pt idx="171">
                  <c:v>4.5532407407407405</c:v>
                </c:pt>
                <c:pt idx="172">
                  <c:v>4.5532407407407405</c:v>
                </c:pt>
                <c:pt idx="173">
                  <c:v>4.5532407407407405</c:v>
                </c:pt>
                <c:pt idx="174">
                  <c:v>4.5532407407407405</c:v>
                </c:pt>
                <c:pt idx="175">
                  <c:v>4.5532407407407405</c:v>
                </c:pt>
                <c:pt idx="176">
                  <c:v>4.5532407407407405</c:v>
                </c:pt>
                <c:pt idx="177">
                  <c:v>4.5532407407407405</c:v>
                </c:pt>
                <c:pt idx="178">
                  <c:v>4.5532407407407405</c:v>
                </c:pt>
                <c:pt idx="179">
                  <c:v>4.5532407407407405</c:v>
                </c:pt>
                <c:pt idx="180">
                  <c:v>4.5532407407407405</c:v>
                </c:pt>
                <c:pt idx="181">
                  <c:v>4.5532407407407405</c:v>
                </c:pt>
                <c:pt idx="182">
                  <c:v>4.5532407407407405</c:v>
                </c:pt>
                <c:pt idx="183">
                  <c:v>4.5532407407407405</c:v>
                </c:pt>
                <c:pt idx="184">
                  <c:v>4.5532407407407405</c:v>
                </c:pt>
                <c:pt idx="185">
                  <c:v>4.5532407407407405</c:v>
                </c:pt>
                <c:pt idx="186">
                  <c:v>4.5532407407407405</c:v>
                </c:pt>
                <c:pt idx="187">
                  <c:v>4.5532407407407405</c:v>
                </c:pt>
                <c:pt idx="188">
                  <c:v>4.5532407407407405</c:v>
                </c:pt>
                <c:pt idx="189">
                  <c:v>4.5532407407407405</c:v>
                </c:pt>
                <c:pt idx="190">
                  <c:v>4.5532407407407405</c:v>
                </c:pt>
                <c:pt idx="191">
                  <c:v>4.5532407407407405</c:v>
                </c:pt>
                <c:pt idx="192">
                  <c:v>4.5532407407407405</c:v>
                </c:pt>
                <c:pt idx="193">
                  <c:v>4.5532407407407405</c:v>
                </c:pt>
                <c:pt idx="194">
                  <c:v>4.5532407407407405</c:v>
                </c:pt>
                <c:pt idx="195">
                  <c:v>4.5532407407407405</c:v>
                </c:pt>
                <c:pt idx="196">
                  <c:v>4.5532407407407405</c:v>
                </c:pt>
                <c:pt idx="197">
                  <c:v>4.5532407407407405</c:v>
                </c:pt>
                <c:pt idx="198">
                  <c:v>4.5532407407407405</c:v>
                </c:pt>
                <c:pt idx="199">
                  <c:v>4.5532407407407405</c:v>
                </c:pt>
                <c:pt idx="200">
                  <c:v>4.5532407407407405</c:v>
                </c:pt>
                <c:pt idx="201">
                  <c:v>4.5532407407407405</c:v>
                </c:pt>
                <c:pt idx="202">
                  <c:v>4.5455246913580245</c:v>
                </c:pt>
                <c:pt idx="203">
                  <c:v>4.5455246913580245</c:v>
                </c:pt>
                <c:pt idx="204">
                  <c:v>4.5455246913580245</c:v>
                </c:pt>
                <c:pt idx="205">
                  <c:v>4.5455246913580245</c:v>
                </c:pt>
                <c:pt idx="206">
                  <c:v>4.5455246913580245</c:v>
                </c:pt>
                <c:pt idx="207">
                  <c:v>4.5455246913580245</c:v>
                </c:pt>
                <c:pt idx="208">
                  <c:v>4.5455246913580245</c:v>
                </c:pt>
                <c:pt idx="209">
                  <c:v>4.5455246913580245</c:v>
                </c:pt>
                <c:pt idx="210">
                  <c:v>4.5455246913580245</c:v>
                </c:pt>
                <c:pt idx="211">
                  <c:v>4.5455246913580245</c:v>
                </c:pt>
                <c:pt idx="212">
                  <c:v>4.5455246913580245</c:v>
                </c:pt>
                <c:pt idx="213">
                  <c:v>4.5455246913580245</c:v>
                </c:pt>
                <c:pt idx="214">
                  <c:v>4.5455246913580245</c:v>
                </c:pt>
                <c:pt idx="215">
                  <c:v>4.5455246913580245</c:v>
                </c:pt>
                <c:pt idx="216">
                  <c:v>4.5455246913580245</c:v>
                </c:pt>
                <c:pt idx="217">
                  <c:v>4.5455246913580245</c:v>
                </c:pt>
                <c:pt idx="218">
                  <c:v>4.5455246913580245</c:v>
                </c:pt>
                <c:pt idx="219">
                  <c:v>4.5455246913580245</c:v>
                </c:pt>
                <c:pt idx="220">
                  <c:v>4.5455246913580245</c:v>
                </c:pt>
                <c:pt idx="221">
                  <c:v>4.5455246913580245</c:v>
                </c:pt>
                <c:pt idx="222">
                  <c:v>4.5455246913580245</c:v>
                </c:pt>
                <c:pt idx="223">
                  <c:v>4.5455246913580245</c:v>
                </c:pt>
                <c:pt idx="224">
                  <c:v>4.5455246913580245</c:v>
                </c:pt>
                <c:pt idx="225">
                  <c:v>4.5455246913580245</c:v>
                </c:pt>
                <c:pt idx="226">
                  <c:v>4.5455246913580245</c:v>
                </c:pt>
                <c:pt idx="227">
                  <c:v>4.5455246913580245</c:v>
                </c:pt>
                <c:pt idx="228">
                  <c:v>4.5455246913580245</c:v>
                </c:pt>
                <c:pt idx="229">
                  <c:v>4.5455246913580245</c:v>
                </c:pt>
                <c:pt idx="230">
                  <c:v>4.5455246913580245</c:v>
                </c:pt>
                <c:pt idx="231">
                  <c:v>4.5455246913580245</c:v>
                </c:pt>
                <c:pt idx="232">
                  <c:v>4.5455246913580245</c:v>
                </c:pt>
                <c:pt idx="233">
                  <c:v>4.5455246913580245</c:v>
                </c:pt>
                <c:pt idx="234">
                  <c:v>4.5455246913580245</c:v>
                </c:pt>
                <c:pt idx="235">
                  <c:v>4.5455246913580245</c:v>
                </c:pt>
                <c:pt idx="236">
                  <c:v>4.5455246913580245</c:v>
                </c:pt>
                <c:pt idx="237">
                  <c:v>4.5455246913580245</c:v>
                </c:pt>
                <c:pt idx="238">
                  <c:v>4.5455246913580245</c:v>
                </c:pt>
                <c:pt idx="239">
                  <c:v>4.5455246913580245</c:v>
                </c:pt>
                <c:pt idx="240">
                  <c:v>4.5455246913580245</c:v>
                </c:pt>
                <c:pt idx="241">
                  <c:v>4.5455246913580245</c:v>
                </c:pt>
                <c:pt idx="242">
                  <c:v>4.5455246913580245</c:v>
                </c:pt>
                <c:pt idx="243">
                  <c:v>4.5455246913580245</c:v>
                </c:pt>
                <c:pt idx="244">
                  <c:v>4.5455246913580245</c:v>
                </c:pt>
                <c:pt idx="245">
                  <c:v>4.5455246913580245</c:v>
                </c:pt>
                <c:pt idx="246">
                  <c:v>4.5455246913580245</c:v>
                </c:pt>
                <c:pt idx="247">
                  <c:v>4.5455246913580245</c:v>
                </c:pt>
                <c:pt idx="248">
                  <c:v>4.5455246913580245</c:v>
                </c:pt>
                <c:pt idx="249">
                  <c:v>4.5455246913580245</c:v>
                </c:pt>
                <c:pt idx="250">
                  <c:v>4.5455246913580245</c:v>
                </c:pt>
                <c:pt idx="251">
                  <c:v>4.5455246913580245</c:v>
                </c:pt>
                <c:pt idx="252">
                  <c:v>4.5455246913580245</c:v>
                </c:pt>
                <c:pt idx="253">
                  <c:v>4.5455246913580245</c:v>
                </c:pt>
                <c:pt idx="254">
                  <c:v>4.5455246913580245</c:v>
                </c:pt>
                <c:pt idx="255">
                  <c:v>4.5455246913580245</c:v>
                </c:pt>
                <c:pt idx="256">
                  <c:v>4.5455246913580245</c:v>
                </c:pt>
                <c:pt idx="257">
                  <c:v>4.5455246913580245</c:v>
                </c:pt>
                <c:pt idx="258">
                  <c:v>4.5455246913580245</c:v>
                </c:pt>
                <c:pt idx="259">
                  <c:v>4.5455246913580245</c:v>
                </c:pt>
                <c:pt idx="260">
                  <c:v>4.5455246913580245</c:v>
                </c:pt>
                <c:pt idx="261">
                  <c:v>4.5455246913580245</c:v>
                </c:pt>
                <c:pt idx="262">
                  <c:v>4.5455246913580245</c:v>
                </c:pt>
                <c:pt idx="263">
                  <c:v>4.5455246913580245</c:v>
                </c:pt>
                <c:pt idx="264">
                  <c:v>4.5455246913580245</c:v>
                </c:pt>
                <c:pt idx="265">
                  <c:v>4.5455246913580245</c:v>
                </c:pt>
                <c:pt idx="266">
                  <c:v>4.5455246913580245</c:v>
                </c:pt>
                <c:pt idx="267">
                  <c:v>4.5455246913580245</c:v>
                </c:pt>
                <c:pt idx="268">
                  <c:v>4.5455246913580245</c:v>
                </c:pt>
                <c:pt idx="269">
                  <c:v>4.5455246913580245</c:v>
                </c:pt>
                <c:pt idx="270">
                  <c:v>4.5455246913580245</c:v>
                </c:pt>
                <c:pt idx="271">
                  <c:v>4.5455246913580245</c:v>
                </c:pt>
                <c:pt idx="272">
                  <c:v>4.5455246913580245</c:v>
                </c:pt>
                <c:pt idx="273">
                  <c:v>4.5455246913580245</c:v>
                </c:pt>
                <c:pt idx="274">
                  <c:v>4.5455246913580245</c:v>
                </c:pt>
                <c:pt idx="275">
                  <c:v>4.5455246913580245</c:v>
                </c:pt>
                <c:pt idx="276">
                  <c:v>4.5455246913580245</c:v>
                </c:pt>
                <c:pt idx="277">
                  <c:v>4.5455246913580245</c:v>
                </c:pt>
                <c:pt idx="278">
                  <c:v>4.5455246913580245</c:v>
                </c:pt>
                <c:pt idx="279">
                  <c:v>4.5455246913580245</c:v>
                </c:pt>
                <c:pt idx="280">
                  <c:v>4.5455246913580245</c:v>
                </c:pt>
                <c:pt idx="281">
                  <c:v>4.5455246913580245</c:v>
                </c:pt>
                <c:pt idx="282">
                  <c:v>4.5455246913580245</c:v>
                </c:pt>
                <c:pt idx="283">
                  <c:v>4.5455246913580245</c:v>
                </c:pt>
                <c:pt idx="284">
                  <c:v>4.5455246913580245</c:v>
                </c:pt>
                <c:pt idx="285">
                  <c:v>4.5455246913580245</c:v>
                </c:pt>
                <c:pt idx="286">
                  <c:v>4.5455246913580245</c:v>
                </c:pt>
                <c:pt idx="287">
                  <c:v>4.5455246913580245</c:v>
                </c:pt>
                <c:pt idx="288">
                  <c:v>4.5455246913580245</c:v>
                </c:pt>
                <c:pt idx="289">
                  <c:v>4.5455246913580245</c:v>
                </c:pt>
                <c:pt idx="290">
                  <c:v>4.5455246913580245</c:v>
                </c:pt>
                <c:pt idx="291">
                  <c:v>4.5455246913580245</c:v>
                </c:pt>
                <c:pt idx="292">
                  <c:v>4.5455246913580245</c:v>
                </c:pt>
                <c:pt idx="293">
                  <c:v>4.5455246913580245</c:v>
                </c:pt>
                <c:pt idx="294">
                  <c:v>4.5455246913580245</c:v>
                </c:pt>
                <c:pt idx="295">
                  <c:v>4.5455246913580245</c:v>
                </c:pt>
                <c:pt idx="296">
                  <c:v>4.5455246913580245</c:v>
                </c:pt>
                <c:pt idx="297">
                  <c:v>4.5455246913580245</c:v>
                </c:pt>
                <c:pt idx="298">
                  <c:v>4.5455246913580245</c:v>
                </c:pt>
                <c:pt idx="299">
                  <c:v>4.5455246913580245</c:v>
                </c:pt>
                <c:pt idx="300">
                  <c:v>4.5455246913580245</c:v>
                </c:pt>
                <c:pt idx="301">
                  <c:v>4.5455246913580245</c:v>
                </c:pt>
                <c:pt idx="302">
                  <c:v>4.5455246913580245</c:v>
                </c:pt>
                <c:pt idx="303">
                  <c:v>4.5455246913580245</c:v>
                </c:pt>
                <c:pt idx="304">
                  <c:v>4.5455246913580245</c:v>
                </c:pt>
                <c:pt idx="305">
                  <c:v>4.5455246913580245</c:v>
                </c:pt>
                <c:pt idx="306">
                  <c:v>4.5455246913580245</c:v>
                </c:pt>
                <c:pt idx="307">
                  <c:v>4.5455246913580245</c:v>
                </c:pt>
                <c:pt idx="308">
                  <c:v>4.5455246913580245</c:v>
                </c:pt>
                <c:pt idx="309">
                  <c:v>4.5455246913580245</c:v>
                </c:pt>
                <c:pt idx="310">
                  <c:v>4.5455246913580245</c:v>
                </c:pt>
                <c:pt idx="311">
                  <c:v>4.5455246913580245</c:v>
                </c:pt>
                <c:pt idx="312">
                  <c:v>4.5455246913580245</c:v>
                </c:pt>
                <c:pt idx="313">
                  <c:v>4.5455246913580245</c:v>
                </c:pt>
                <c:pt idx="314">
                  <c:v>4.5455246913580245</c:v>
                </c:pt>
                <c:pt idx="315">
                  <c:v>4.5455246913580245</c:v>
                </c:pt>
                <c:pt idx="316">
                  <c:v>4.5455246913580245</c:v>
                </c:pt>
                <c:pt idx="317">
                  <c:v>4.5455246913580245</c:v>
                </c:pt>
                <c:pt idx="318">
                  <c:v>4.5455246913580245</c:v>
                </c:pt>
                <c:pt idx="319">
                  <c:v>4.5455246913580245</c:v>
                </c:pt>
                <c:pt idx="320">
                  <c:v>4.5455246913580245</c:v>
                </c:pt>
                <c:pt idx="321">
                  <c:v>4.5455246913580245</c:v>
                </c:pt>
                <c:pt idx="322">
                  <c:v>4.5455246913580245</c:v>
                </c:pt>
                <c:pt idx="323">
                  <c:v>4.5455246913580245</c:v>
                </c:pt>
                <c:pt idx="324">
                  <c:v>4.5455246913580245</c:v>
                </c:pt>
                <c:pt idx="325">
                  <c:v>4.5455246913580245</c:v>
                </c:pt>
                <c:pt idx="326">
                  <c:v>4.5455246913580245</c:v>
                </c:pt>
                <c:pt idx="327">
                  <c:v>4.5455246913580245</c:v>
                </c:pt>
                <c:pt idx="328">
                  <c:v>4.5455246913580245</c:v>
                </c:pt>
                <c:pt idx="329">
                  <c:v>4.5455246913580245</c:v>
                </c:pt>
                <c:pt idx="330">
                  <c:v>4.5455246913580245</c:v>
                </c:pt>
                <c:pt idx="331">
                  <c:v>4.5455246913580245</c:v>
                </c:pt>
                <c:pt idx="332">
                  <c:v>4.5455246913580245</c:v>
                </c:pt>
                <c:pt idx="333">
                  <c:v>4.5455246913580245</c:v>
                </c:pt>
                <c:pt idx="334">
                  <c:v>4.5455246913580245</c:v>
                </c:pt>
                <c:pt idx="335">
                  <c:v>4.5455246913580245</c:v>
                </c:pt>
                <c:pt idx="336">
                  <c:v>4.5455246913580245</c:v>
                </c:pt>
                <c:pt idx="337">
                  <c:v>4.5455246913580245</c:v>
                </c:pt>
                <c:pt idx="338">
                  <c:v>4.5455246913580245</c:v>
                </c:pt>
                <c:pt idx="339">
                  <c:v>4.5455246913580245</c:v>
                </c:pt>
                <c:pt idx="340">
                  <c:v>4.5455246913580245</c:v>
                </c:pt>
                <c:pt idx="341">
                  <c:v>4.5455246913580245</c:v>
                </c:pt>
                <c:pt idx="342">
                  <c:v>4.5455246913580245</c:v>
                </c:pt>
                <c:pt idx="343">
                  <c:v>4.5455246913580245</c:v>
                </c:pt>
                <c:pt idx="344">
                  <c:v>4.5455246913580245</c:v>
                </c:pt>
                <c:pt idx="345">
                  <c:v>4.5455246913580245</c:v>
                </c:pt>
                <c:pt idx="346">
                  <c:v>4.5455246913580245</c:v>
                </c:pt>
                <c:pt idx="347">
                  <c:v>4.5455246913580245</c:v>
                </c:pt>
                <c:pt idx="348">
                  <c:v>4.5455246913580245</c:v>
                </c:pt>
                <c:pt idx="349">
                  <c:v>4.5455246913580245</c:v>
                </c:pt>
                <c:pt idx="350">
                  <c:v>4.5455246913580245</c:v>
                </c:pt>
                <c:pt idx="351">
                  <c:v>4.5455246913580245</c:v>
                </c:pt>
                <c:pt idx="352">
                  <c:v>4.5455246913580245</c:v>
                </c:pt>
                <c:pt idx="353">
                  <c:v>4.5455246913580245</c:v>
                </c:pt>
                <c:pt idx="354">
                  <c:v>4.5455246913580245</c:v>
                </c:pt>
                <c:pt idx="355">
                  <c:v>4.5455246913580245</c:v>
                </c:pt>
                <c:pt idx="356">
                  <c:v>4.5455246913580245</c:v>
                </c:pt>
                <c:pt idx="357">
                  <c:v>4.5455246913580245</c:v>
                </c:pt>
                <c:pt idx="358">
                  <c:v>4.5455246913580245</c:v>
                </c:pt>
                <c:pt idx="359">
                  <c:v>4.5455246913580245</c:v>
                </c:pt>
                <c:pt idx="360">
                  <c:v>4.5455246913580245</c:v>
                </c:pt>
                <c:pt idx="361">
                  <c:v>4.5455246913580245</c:v>
                </c:pt>
                <c:pt idx="362">
                  <c:v>4.5455246913580245</c:v>
                </c:pt>
                <c:pt idx="363">
                  <c:v>4.5455246913580245</c:v>
                </c:pt>
                <c:pt idx="364">
                  <c:v>4.5455246913580245</c:v>
                </c:pt>
                <c:pt idx="365">
                  <c:v>4.5455246913580245</c:v>
                </c:pt>
                <c:pt idx="366">
                  <c:v>4.5455246913580245</c:v>
                </c:pt>
                <c:pt idx="367">
                  <c:v>4.5455246913580245</c:v>
                </c:pt>
                <c:pt idx="368">
                  <c:v>4.5455246913580245</c:v>
                </c:pt>
                <c:pt idx="369">
                  <c:v>4.5455246913580245</c:v>
                </c:pt>
                <c:pt idx="370">
                  <c:v>4.5455246913580245</c:v>
                </c:pt>
                <c:pt idx="371">
                  <c:v>4.5455246913580245</c:v>
                </c:pt>
                <c:pt idx="372">
                  <c:v>4.5455246913580245</c:v>
                </c:pt>
                <c:pt idx="373">
                  <c:v>4.5455246913580245</c:v>
                </c:pt>
                <c:pt idx="374">
                  <c:v>4.5455246913580245</c:v>
                </c:pt>
                <c:pt idx="375">
                  <c:v>4.5455246913580245</c:v>
                </c:pt>
                <c:pt idx="376">
                  <c:v>4.5455246913580245</c:v>
                </c:pt>
                <c:pt idx="377">
                  <c:v>4.5455246913580245</c:v>
                </c:pt>
                <c:pt idx="378">
                  <c:v>4.5455246913580245</c:v>
                </c:pt>
                <c:pt idx="379">
                  <c:v>4.5455246913580245</c:v>
                </c:pt>
                <c:pt idx="380">
                  <c:v>4.5455246913580245</c:v>
                </c:pt>
                <c:pt idx="381">
                  <c:v>4.5455246913580245</c:v>
                </c:pt>
                <c:pt idx="382">
                  <c:v>4.5455246913580245</c:v>
                </c:pt>
                <c:pt idx="383">
                  <c:v>4.5455246913580245</c:v>
                </c:pt>
                <c:pt idx="384">
                  <c:v>4.5455246913580245</c:v>
                </c:pt>
                <c:pt idx="385">
                  <c:v>4.5455246913580245</c:v>
                </c:pt>
                <c:pt idx="386">
                  <c:v>4.5455246913580245</c:v>
                </c:pt>
                <c:pt idx="387">
                  <c:v>4.5455246913580245</c:v>
                </c:pt>
                <c:pt idx="388">
                  <c:v>4.5455246913580245</c:v>
                </c:pt>
                <c:pt idx="389">
                  <c:v>4.5455246913580245</c:v>
                </c:pt>
                <c:pt idx="390">
                  <c:v>4.5455246913580245</c:v>
                </c:pt>
                <c:pt idx="391">
                  <c:v>4.5455246913580245</c:v>
                </c:pt>
                <c:pt idx="392">
                  <c:v>4.5455246913580245</c:v>
                </c:pt>
                <c:pt idx="393">
                  <c:v>4.5455246913580245</c:v>
                </c:pt>
                <c:pt idx="394">
                  <c:v>4.5455246913580245</c:v>
                </c:pt>
                <c:pt idx="395">
                  <c:v>4.5455246913580245</c:v>
                </c:pt>
                <c:pt idx="396">
                  <c:v>4.5455246913580245</c:v>
                </c:pt>
                <c:pt idx="397">
                  <c:v>4.5455246913580245</c:v>
                </c:pt>
                <c:pt idx="398">
                  <c:v>4.5455246913580245</c:v>
                </c:pt>
                <c:pt idx="399">
                  <c:v>4.5455246913580245</c:v>
                </c:pt>
                <c:pt idx="400">
                  <c:v>4.5455246913580245</c:v>
                </c:pt>
                <c:pt idx="401">
                  <c:v>4.5455246913580245</c:v>
                </c:pt>
                <c:pt idx="402">
                  <c:v>4.5455246913580245</c:v>
                </c:pt>
                <c:pt idx="403">
                  <c:v>4.5455246913580245</c:v>
                </c:pt>
                <c:pt idx="404">
                  <c:v>4.5455246913580245</c:v>
                </c:pt>
                <c:pt idx="405">
                  <c:v>4.5455246913580245</c:v>
                </c:pt>
                <c:pt idx="406">
                  <c:v>4.5455246913580245</c:v>
                </c:pt>
                <c:pt idx="407">
                  <c:v>4.5455246913580245</c:v>
                </c:pt>
                <c:pt idx="408">
                  <c:v>4.5455246913580245</c:v>
                </c:pt>
                <c:pt idx="409">
                  <c:v>4.5455246913580245</c:v>
                </c:pt>
                <c:pt idx="410">
                  <c:v>4.5455246913580245</c:v>
                </c:pt>
                <c:pt idx="411">
                  <c:v>4.5455246913580245</c:v>
                </c:pt>
                <c:pt idx="412">
                  <c:v>4.5455246913580245</c:v>
                </c:pt>
                <c:pt idx="413">
                  <c:v>4.5455246913580245</c:v>
                </c:pt>
                <c:pt idx="414">
                  <c:v>4.5455246913580245</c:v>
                </c:pt>
                <c:pt idx="415">
                  <c:v>4.5455246913580245</c:v>
                </c:pt>
                <c:pt idx="416">
                  <c:v>4.5455246913580245</c:v>
                </c:pt>
                <c:pt idx="417">
                  <c:v>4.5455246913580245</c:v>
                </c:pt>
                <c:pt idx="418">
                  <c:v>4.5455246913580245</c:v>
                </c:pt>
                <c:pt idx="419">
                  <c:v>4.5455246913580245</c:v>
                </c:pt>
                <c:pt idx="420">
                  <c:v>4.5455246913580245</c:v>
                </c:pt>
                <c:pt idx="421">
                  <c:v>4.5455246913580245</c:v>
                </c:pt>
                <c:pt idx="422">
                  <c:v>4.5455246913580245</c:v>
                </c:pt>
                <c:pt idx="423">
                  <c:v>4.5455246913580245</c:v>
                </c:pt>
                <c:pt idx="424">
                  <c:v>4.5455246913580245</c:v>
                </c:pt>
                <c:pt idx="425">
                  <c:v>4.5455246913580245</c:v>
                </c:pt>
                <c:pt idx="426">
                  <c:v>4.5455246913580245</c:v>
                </c:pt>
                <c:pt idx="427">
                  <c:v>4.5455246913580245</c:v>
                </c:pt>
                <c:pt idx="428">
                  <c:v>4.5455246913580245</c:v>
                </c:pt>
                <c:pt idx="429">
                  <c:v>4.5455246913580245</c:v>
                </c:pt>
                <c:pt idx="430">
                  <c:v>4.5455246913580245</c:v>
                </c:pt>
                <c:pt idx="431">
                  <c:v>4.5455246913580245</c:v>
                </c:pt>
                <c:pt idx="432">
                  <c:v>4.5455246913580245</c:v>
                </c:pt>
                <c:pt idx="433">
                  <c:v>4.5455246913580245</c:v>
                </c:pt>
                <c:pt idx="434">
                  <c:v>4.5455246913580245</c:v>
                </c:pt>
                <c:pt idx="435">
                  <c:v>4.5455246913580245</c:v>
                </c:pt>
                <c:pt idx="436">
                  <c:v>4.5455246913580245</c:v>
                </c:pt>
                <c:pt idx="437">
                  <c:v>4.5455246913580245</c:v>
                </c:pt>
                <c:pt idx="438">
                  <c:v>4.5455246913580245</c:v>
                </c:pt>
                <c:pt idx="439">
                  <c:v>4.5455246913580245</c:v>
                </c:pt>
                <c:pt idx="440">
                  <c:v>4.5455246913580245</c:v>
                </c:pt>
                <c:pt idx="441">
                  <c:v>4.5455246913580245</c:v>
                </c:pt>
                <c:pt idx="442">
                  <c:v>4.5455246913580245</c:v>
                </c:pt>
                <c:pt idx="443">
                  <c:v>4.5455246913580245</c:v>
                </c:pt>
                <c:pt idx="444">
                  <c:v>4.5455246913580245</c:v>
                </c:pt>
                <c:pt idx="445">
                  <c:v>4.5455246913580245</c:v>
                </c:pt>
                <c:pt idx="446">
                  <c:v>4.5455246913580245</c:v>
                </c:pt>
                <c:pt idx="447">
                  <c:v>4.5455246913580245</c:v>
                </c:pt>
                <c:pt idx="448">
                  <c:v>4.5455246913580245</c:v>
                </c:pt>
                <c:pt idx="449">
                  <c:v>4.5455246913580245</c:v>
                </c:pt>
                <c:pt idx="450">
                  <c:v>4.5455246913580245</c:v>
                </c:pt>
                <c:pt idx="451">
                  <c:v>4.5455246913580245</c:v>
                </c:pt>
                <c:pt idx="452">
                  <c:v>4.5455246913580245</c:v>
                </c:pt>
                <c:pt idx="453">
                  <c:v>4.5455246913580245</c:v>
                </c:pt>
                <c:pt idx="454">
                  <c:v>4.5455246913580245</c:v>
                </c:pt>
                <c:pt idx="455">
                  <c:v>4.5455246913580245</c:v>
                </c:pt>
                <c:pt idx="456">
                  <c:v>4.5455246913580245</c:v>
                </c:pt>
                <c:pt idx="457">
                  <c:v>4.5455246913580245</c:v>
                </c:pt>
                <c:pt idx="458">
                  <c:v>4.5455246913580245</c:v>
                </c:pt>
                <c:pt idx="459">
                  <c:v>4.5455246913580245</c:v>
                </c:pt>
                <c:pt idx="460">
                  <c:v>4.5455246913580245</c:v>
                </c:pt>
                <c:pt idx="461">
                  <c:v>4.5455246913580245</c:v>
                </c:pt>
                <c:pt idx="462">
                  <c:v>4.5455246913580245</c:v>
                </c:pt>
                <c:pt idx="463">
                  <c:v>4.5455246913580245</c:v>
                </c:pt>
                <c:pt idx="464">
                  <c:v>4.5455246913580245</c:v>
                </c:pt>
                <c:pt idx="465">
                  <c:v>4.5455246913580245</c:v>
                </c:pt>
                <c:pt idx="466">
                  <c:v>4.5455246913580245</c:v>
                </c:pt>
                <c:pt idx="467">
                  <c:v>4.5455246913580245</c:v>
                </c:pt>
                <c:pt idx="468">
                  <c:v>4.5455246913580245</c:v>
                </c:pt>
                <c:pt idx="469">
                  <c:v>4.5455246913580245</c:v>
                </c:pt>
                <c:pt idx="470">
                  <c:v>4.5455246913580245</c:v>
                </c:pt>
                <c:pt idx="471">
                  <c:v>4.5455246913580245</c:v>
                </c:pt>
                <c:pt idx="472">
                  <c:v>4.5455246913580245</c:v>
                </c:pt>
                <c:pt idx="473">
                  <c:v>4.5455246913580245</c:v>
                </c:pt>
                <c:pt idx="474">
                  <c:v>4.5455246913580245</c:v>
                </c:pt>
                <c:pt idx="475">
                  <c:v>4.5455246913580245</c:v>
                </c:pt>
                <c:pt idx="476">
                  <c:v>4.5455246913580245</c:v>
                </c:pt>
                <c:pt idx="477">
                  <c:v>4.5455246913580245</c:v>
                </c:pt>
                <c:pt idx="478">
                  <c:v>4.5455246913580245</c:v>
                </c:pt>
                <c:pt idx="479">
                  <c:v>4.5455246913580245</c:v>
                </c:pt>
                <c:pt idx="480">
                  <c:v>4.5455246913580245</c:v>
                </c:pt>
                <c:pt idx="481">
                  <c:v>4.5455246913580245</c:v>
                </c:pt>
                <c:pt idx="482">
                  <c:v>4.5455246913580245</c:v>
                </c:pt>
                <c:pt idx="483">
                  <c:v>4.5455246913580245</c:v>
                </c:pt>
                <c:pt idx="484">
                  <c:v>4.5455246913580245</c:v>
                </c:pt>
                <c:pt idx="485">
                  <c:v>4.5455246913580245</c:v>
                </c:pt>
                <c:pt idx="486">
                  <c:v>4.5455246913580245</c:v>
                </c:pt>
                <c:pt idx="487">
                  <c:v>4.5455246913580245</c:v>
                </c:pt>
                <c:pt idx="488">
                  <c:v>4.5455246913580245</c:v>
                </c:pt>
                <c:pt idx="489">
                  <c:v>4.5455246913580245</c:v>
                </c:pt>
                <c:pt idx="490">
                  <c:v>4.5455246913580245</c:v>
                </c:pt>
                <c:pt idx="491">
                  <c:v>4.5455246913580245</c:v>
                </c:pt>
                <c:pt idx="492">
                  <c:v>4.5455246913580245</c:v>
                </c:pt>
                <c:pt idx="493">
                  <c:v>4.5455246913580245</c:v>
                </c:pt>
                <c:pt idx="494">
                  <c:v>4.5455246913580245</c:v>
                </c:pt>
                <c:pt idx="495">
                  <c:v>4.5455246913580245</c:v>
                </c:pt>
                <c:pt idx="496">
                  <c:v>4.5455246913580245</c:v>
                </c:pt>
                <c:pt idx="497">
                  <c:v>4.5455246913580245</c:v>
                </c:pt>
                <c:pt idx="498">
                  <c:v>4.5455246913580245</c:v>
                </c:pt>
                <c:pt idx="499">
                  <c:v>4.5455246913580245</c:v>
                </c:pt>
                <c:pt idx="500">
                  <c:v>4.5455246913580245</c:v>
                </c:pt>
                <c:pt idx="501">
                  <c:v>4.5455246913580245</c:v>
                </c:pt>
                <c:pt idx="502">
                  <c:v>4.5455246913580245</c:v>
                </c:pt>
                <c:pt idx="503">
                  <c:v>4.5455246913580245</c:v>
                </c:pt>
                <c:pt idx="504">
                  <c:v>4.5455246913580245</c:v>
                </c:pt>
                <c:pt idx="505">
                  <c:v>4.5455246913580245</c:v>
                </c:pt>
                <c:pt idx="506">
                  <c:v>4.5455246913580245</c:v>
                </c:pt>
                <c:pt idx="507">
                  <c:v>4.5455246913580245</c:v>
                </c:pt>
                <c:pt idx="508">
                  <c:v>4.5455246913580245</c:v>
                </c:pt>
                <c:pt idx="509">
                  <c:v>4.5455246913580245</c:v>
                </c:pt>
                <c:pt idx="510">
                  <c:v>4.5455246913580245</c:v>
                </c:pt>
                <c:pt idx="511">
                  <c:v>4.5455246913580245</c:v>
                </c:pt>
                <c:pt idx="512">
                  <c:v>4.5455246913580245</c:v>
                </c:pt>
                <c:pt idx="513">
                  <c:v>4.5455246913580245</c:v>
                </c:pt>
                <c:pt idx="514">
                  <c:v>4.5455246913580245</c:v>
                </c:pt>
                <c:pt idx="515">
                  <c:v>4.5455246913580245</c:v>
                </c:pt>
                <c:pt idx="516">
                  <c:v>4.5455246913580245</c:v>
                </c:pt>
                <c:pt idx="517">
                  <c:v>4.5455246913580245</c:v>
                </c:pt>
                <c:pt idx="518">
                  <c:v>4.5455246913580245</c:v>
                </c:pt>
                <c:pt idx="519">
                  <c:v>4.5455246913580245</c:v>
                </c:pt>
                <c:pt idx="520">
                  <c:v>4.5455246913580245</c:v>
                </c:pt>
                <c:pt idx="521">
                  <c:v>4.5455246913580245</c:v>
                </c:pt>
                <c:pt idx="522">
                  <c:v>4.5455246913580245</c:v>
                </c:pt>
                <c:pt idx="523">
                  <c:v>4.5455246913580245</c:v>
                </c:pt>
                <c:pt idx="524">
                  <c:v>4.5455246913580245</c:v>
                </c:pt>
                <c:pt idx="525">
                  <c:v>4.5455246913580245</c:v>
                </c:pt>
                <c:pt idx="526">
                  <c:v>4.5455246913580245</c:v>
                </c:pt>
                <c:pt idx="527">
                  <c:v>4.5455246913580245</c:v>
                </c:pt>
                <c:pt idx="528">
                  <c:v>4.5455246913580245</c:v>
                </c:pt>
                <c:pt idx="529">
                  <c:v>4.5455246913580245</c:v>
                </c:pt>
                <c:pt idx="530">
                  <c:v>4.5455246913580245</c:v>
                </c:pt>
                <c:pt idx="531">
                  <c:v>4.5455246913580245</c:v>
                </c:pt>
                <c:pt idx="532">
                  <c:v>4.5455246913580245</c:v>
                </c:pt>
                <c:pt idx="533">
                  <c:v>4.5455246913580245</c:v>
                </c:pt>
                <c:pt idx="534">
                  <c:v>4.5455246913580245</c:v>
                </c:pt>
                <c:pt idx="535">
                  <c:v>4.5455246913580245</c:v>
                </c:pt>
                <c:pt idx="536">
                  <c:v>4.5455246913580245</c:v>
                </c:pt>
                <c:pt idx="537">
                  <c:v>4.5455246913580245</c:v>
                </c:pt>
                <c:pt idx="538">
                  <c:v>4.5455246913580245</c:v>
                </c:pt>
                <c:pt idx="539">
                  <c:v>4.5455246913580245</c:v>
                </c:pt>
                <c:pt idx="540">
                  <c:v>4.5455246913580245</c:v>
                </c:pt>
                <c:pt idx="541">
                  <c:v>4.5455246913580245</c:v>
                </c:pt>
                <c:pt idx="542">
                  <c:v>4.5455246913580245</c:v>
                </c:pt>
                <c:pt idx="543">
                  <c:v>4.5455246913580245</c:v>
                </c:pt>
                <c:pt idx="544">
                  <c:v>4.5455246913580245</c:v>
                </c:pt>
                <c:pt idx="545">
                  <c:v>4.5455246913580245</c:v>
                </c:pt>
                <c:pt idx="546">
                  <c:v>4.5455246913580245</c:v>
                </c:pt>
                <c:pt idx="547">
                  <c:v>4.5455246913580245</c:v>
                </c:pt>
                <c:pt idx="548">
                  <c:v>4.5455246913580245</c:v>
                </c:pt>
                <c:pt idx="549">
                  <c:v>4.5455246913580245</c:v>
                </c:pt>
                <c:pt idx="550">
                  <c:v>4.5455246913580245</c:v>
                </c:pt>
                <c:pt idx="551">
                  <c:v>4.5455246913580245</c:v>
                </c:pt>
                <c:pt idx="552">
                  <c:v>4.5455246913580245</c:v>
                </c:pt>
                <c:pt idx="553">
                  <c:v>4.5455246913580245</c:v>
                </c:pt>
                <c:pt idx="554">
                  <c:v>4.5455246913580245</c:v>
                </c:pt>
                <c:pt idx="555">
                  <c:v>4.5455246913580245</c:v>
                </c:pt>
                <c:pt idx="556">
                  <c:v>4.5455246913580245</c:v>
                </c:pt>
                <c:pt idx="557">
                  <c:v>4.5455246913580245</c:v>
                </c:pt>
                <c:pt idx="558">
                  <c:v>4.5455246913580245</c:v>
                </c:pt>
                <c:pt idx="559">
                  <c:v>4.5455246913580245</c:v>
                </c:pt>
                <c:pt idx="560">
                  <c:v>4.5455246913580245</c:v>
                </c:pt>
                <c:pt idx="561">
                  <c:v>4.5455246913580245</c:v>
                </c:pt>
                <c:pt idx="562">
                  <c:v>4.5455246913580245</c:v>
                </c:pt>
                <c:pt idx="563">
                  <c:v>4.5455246913580245</c:v>
                </c:pt>
                <c:pt idx="564">
                  <c:v>4.5455246913580245</c:v>
                </c:pt>
                <c:pt idx="565">
                  <c:v>4.5455246913580245</c:v>
                </c:pt>
                <c:pt idx="566">
                  <c:v>4.5455246913580245</c:v>
                </c:pt>
                <c:pt idx="567">
                  <c:v>4.5455246913580245</c:v>
                </c:pt>
                <c:pt idx="568">
                  <c:v>4.5455246913580245</c:v>
                </c:pt>
                <c:pt idx="569">
                  <c:v>4.5455246913580245</c:v>
                </c:pt>
                <c:pt idx="570">
                  <c:v>4.5455246913580245</c:v>
                </c:pt>
                <c:pt idx="571">
                  <c:v>4.5455246913580245</c:v>
                </c:pt>
                <c:pt idx="572">
                  <c:v>4.5455246913580245</c:v>
                </c:pt>
                <c:pt idx="573">
                  <c:v>4.5455246913580245</c:v>
                </c:pt>
                <c:pt idx="574">
                  <c:v>4.5455246913580245</c:v>
                </c:pt>
                <c:pt idx="575">
                  <c:v>4.5455246913580245</c:v>
                </c:pt>
                <c:pt idx="576">
                  <c:v>4.5455246913580245</c:v>
                </c:pt>
                <c:pt idx="577">
                  <c:v>4.5455246913580245</c:v>
                </c:pt>
                <c:pt idx="578">
                  <c:v>4.5455246913580245</c:v>
                </c:pt>
                <c:pt idx="579">
                  <c:v>4.5455246913580245</c:v>
                </c:pt>
                <c:pt idx="580">
                  <c:v>4.5455246913580245</c:v>
                </c:pt>
                <c:pt idx="581">
                  <c:v>4.5455246913580245</c:v>
                </c:pt>
                <c:pt idx="582">
                  <c:v>4.5455246913580245</c:v>
                </c:pt>
                <c:pt idx="583">
                  <c:v>4.5455246913580245</c:v>
                </c:pt>
                <c:pt idx="584">
                  <c:v>4.5455246913580245</c:v>
                </c:pt>
                <c:pt idx="585">
                  <c:v>4.5455246913580245</c:v>
                </c:pt>
                <c:pt idx="586">
                  <c:v>4.5455246913580245</c:v>
                </c:pt>
                <c:pt idx="587">
                  <c:v>4.5455246913580245</c:v>
                </c:pt>
                <c:pt idx="588">
                  <c:v>4.5455246913580245</c:v>
                </c:pt>
                <c:pt idx="589">
                  <c:v>4.5455246913580245</c:v>
                </c:pt>
                <c:pt idx="590">
                  <c:v>4.5455246913580245</c:v>
                </c:pt>
                <c:pt idx="591">
                  <c:v>4.5455246913580245</c:v>
                </c:pt>
                <c:pt idx="592">
                  <c:v>4.5455246913580245</c:v>
                </c:pt>
                <c:pt idx="593">
                  <c:v>4.5455246913580245</c:v>
                </c:pt>
                <c:pt idx="594">
                  <c:v>4.5455246913580245</c:v>
                </c:pt>
                <c:pt idx="595">
                  <c:v>4.5455246913580245</c:v>
                </c:pt>
                <c:pt idx="596">
                  <c:v>4.5455246913580245</c:v>
                </c:pt>
                <c:pt idx="597">
                  <c:v>4.5455246913580245</c:v>
                </c:pt>
                <c:pt idx="598">
                  <c:v>4.5455246913580245</c:v>
                </c:pt>
                <c:pt idx="599">
                  <c:v>4.5455246913580245</c:v>
                </c:pt>
                <c:pt idx="600">
                  <c:v>4.5455246913580245</c:v>
                </c:pt>
                <c:pt idx="601">
                  <c:v>4.5455246913580245</c:v>
                </c:pt>
                <c:pt idx="602">
                  <c:v>4.5455246913580245</c:v>
                </c:pt>
                <c:pt idx="603">
                  <c:v>4.5455246913580245</c:v>
                </c:pt>
                <c:pt idx="604">
                  <c:v>4.5455246913580245</c:v>
                </c:pt>
                <c:pt idx="605">
                  <c:v>4.5455246913580245</c:v>
                </c:pt>
                <c:pt idx="606">
                  <c:v>4.5455246913580245</c:v>
                </c:pt>
                <c:pt idx="607">
                  <c:v>4.5455246913580245</c:v>
                </c:pt>
                <c:pt idx="608">
                  <c:v>4.5455246913580245</c:v>
                </c:pt>
                <c:pt idx="609">
                  <c:v>4.5455246913580245</c:v>
                </c:pt>
                <c:pt idx="610">
                  <c:v>4.5455246913580245</c:v>
                </c:pt>
                <c:pt idx="611">
                  <c:v>4.5455246913580245</c:v>
                </c:pt>
                <c:pt idx="612">
                  <c:v>4.5455246913580245</c:v>
                </c:pt>
                <c:pt idx="613">
                  <c:v>4.5455246913580245</c:v>
                </c:pt>
                <c:pt idx="614">
                  <c:v>4.5455246913580245</c:v>
                </c:pt>
                <c:pt idx="615">
                  <c:v>4.5455246913580245</c:v>
                </c:pt>
                <c:pt idx="616">
                  <c:v>4.5455246913580245</c:v>
                </c:pt>
                <c:pt idx="617">
                  <c:v>4.5455246913580245</c:v>
                </c:pt>
                <c:pt idx="618">
                  <c:v>4.5455246913580245</c:v>
                </c:pt>
                <c:pt idx="619">
                  <c:v>4.5455246913580245</c:v>
                </c:pt>
                <c:pt idx="620">
                  <c:v>4.5455246913580245</c:v>
                </c:pt>
                <c:pt idx="621">
                  <c:v>4.5455246913580245</c:v>
                </c:pt>
                <c:pt idx="622">
                  <c:v>4.5455246913580245</c:v>
                </c:pt>
                <c:pt idx="623">
                  <c:v>4.5455246913580245</c:v>
                </c:pt>
                <c:pt idx="624">
                  <c:v>4.5455246913580245</c:v>
                </c:pt>
                <c:pt idx="625">
                  <c:v>4.5455246913580245</c:v>
                </c:pt>
                <c:pt idx="626">
                  <c:v>4.5455246913580245</c:v>
                </c:pt>
                <c:pt idx="627">
                  <c:v>4.5455246913580245</c:v>
                </c:pt>
                <c:pt idx="628">
                  <c:v>4.5455246913580245</c:v>
                </c:pt>
                <c:pt idx="629">
                  <c:v>4.5455246913580245</c:v>
                </c:pt>
                <c:pt idx="630">
                  <c:v>4.5455246913580245</c:v>
                </c:pt>
                <c:pt idx="631">
                  <c:v>4.5455246913580245</c:v>
                </c:pt>
                <c:pt idx="632">
                  <c:v>4.5455246913580245</c:v>
                </c:pt>
                <c:pt idx="633">
                  <c:v>4.5455246913580245</c:v>
                </c:pt>
                <c:pt idx="634">
                  <c:v>4.5455246913580245</c:v>
                </c:pt>
                <c:pt idx="635">
                  <c:v>4.5455246913580245</c:v>
                </c:pt>
                <c:pt idx="636">
                  <c:v>4.5455246913580245</c:v>
                </c:pt>
                <c:pt idx="637">
                  <c:v>4.5455246913580245</c:v>
                </c:pt>
                <c:pt idx="638">
                  <c:v>4.5455246913580245</c:v>
                </c:pt>
                <c:pt idx="639">
                  <c:v>4.5455246913580245</c:v>
                </c:pt>
                <c:pt idx="640">
                  <c:v>4.5455246913580245</c:v>
                </c:pt>
                <c:pt idx="641">
                  <c:v>4.5455246913580245</c:v>
                </c:pt>
                <c:pt idx="642">
                  <c:v>4.5455246913580245</c:v>
                </c:pt>
                <c:pt idx="643">
                  <c:v>4.5455246913580245</c:v>
                </c:pt>
                <c:pt idx="644">
                  <c:v>4.5455246913580245</c:v>
                </c:pt>
                <c:pt idx="645">
                  <c:v>4.5455246913580245</c:v>
                </c:pt>
                <c:pt idx="646">
                  <c:v>4.5455246913580245</c:v>
                </c:pt>
                <c:pt idx="647">
                  <c:v>4.5455246913580245</c:v>
                </c:pt>
                <c:pt idx="648">
                  <c:v>4.5455246913580245</c:v>
                </c:pt>
                <c:pt idx="649">
                  <c:v>4.5455246913580245</c:v>
                </c:pt>
                <c:pt idx="650">
                  <c:v>4.5455246913580245</c:v>
                </c:pt>
                <c:pt idx="651">
                  <c:v>4.5455246913580245</c:v>
                </c:pt>
                <c:pt idx="652">
                  <c:v>4.5455246913580245</c:v>
                </c:pt>
                <c:pt idx="653">
                  <c:v>4.5455246913580245</c:v>
                </c:pt>
                <c:pt idx="654">
                  <c:v>4.5455246913580245</c:v>
                </c:pt>
                <c:pt idx="655">
                  <c:v>4.5455246913580245</c:v>
                </c:pt>
                <c:pt idx="656">
                  <c:v>4.5455246913580245</c:v>
                </c:pt>
                <c:pt idx="657">
                  <c:v>4.5455246913580245</c:v>
                </c:pt>
                <c:pt idx="658">
                  <c:v>4.5455246913580245</c:v>
                </c:pt>
                <c:pt idx="659">
                  <c:v>4.5455246913580245</c:v>
                </c:pt>
                <c:pt idx="660">
                  <c:v>4.5455246913580245</c:v>
                </c:pt>
                <c:pt idx="661">
                  <c:v>4.5455246913580245</c:v>
                </c:pt>
                <c:pt idx="662">
                  <c:v>4.5455246913580245</c:v>
                </c:pt>
                <c:pt idx="663">
                  <c:v>4.5455246913580245</c:v>
                </c:pt>
                <c:pt idx="664">
                  <c:v>4.5455246913580245</c:v>
                </c:pt>
                <c:pt idx="665">
                  <c:v>4.5455246913580245</c:v>
                </c:pt>
                <c:pt idx="666">
                  <c:v>4.5455246913580245</c:v>
                </c:pt>
                <c:pt idx="667">
                  <c:v>4.5455246913580245</c:v>
                </c:pt>
                <c:pt idx="668">
                  <c:v>4.5455246913580245</c:v>
                </c:pt>
                <c:pt idx="669">
                  <c:v>4.5455246913580245</c:v>
                </c:pt>
                <c:pt idx="670">
                  <c:v>4.5455246913580245</c:v>
                </c:pt>
                <c:pt idx="671">
                  <c:v>4.5455246913580245</c:v>
                </c:pt>
                <c:pt idx="672">
                  <c:v>4.5455246913580245</c:v>
                </c:pt>
                <c:pt idx="673">
                  <c:v>4.5455246913580245</c:v>
                </c:pt>
                <c:pt idx="674">
                  <c:v>4.5455246913580245</c:v>
                </c:pt>
                <c:pt idx="675">
                  <c:v>4.5455246913580245</c:v>
                </c:pt>
                <c:pt idx="676">
                  <c:v>4.5455246913580245</c:v>
                </c:pt>
                <c:pt idx="677">
                  <c:v>4.5455246913580245</c:v>
                </c:pt>
                <c:pt idx="678">
                  <c:v>4.5455246913580245</c:v>
                </c:pt>
                <c:pt idx="679">
                  <c:v>4.5455246913580245</c:v>
                </c:pt>
                <c:pt idx="680">
                  <c:v>4.5455246913580245</c:v>
                </c:pt>
                <c:pt idx="681">
                  <c:v>4.5455246913580245</c:v>
                </c:pt>
                <c:pt idx="682">
                  <c:v>4.5455246913580245</c:v>
                </c:pt>
                <c:pt idx="683">
                  <c:v>4.5455246913580245</c:v>
                </c:pt>
                <c:pt idx="684">
                  <c:v>4.5455246913580245</c:v>
                </c:pt>
                <c:pt idx="685">
                  <c:v>4.5455246913580245</c:v>
                </c:pt>
                <c:pt idx="686">
                  <c:v>4.5455246913580245</c:v>
                </c:pt>
                <c:pt idx="687">
                  <c:v>4.5455246913580245</c:v>
                </c:pt>
                <c:pt idx="688">
                  <c:v>4.5455246913580245</c:v>
                </c:pt>
                <c:pt idx="689">
                  <c:v>4.5455246913580245</c:v>
                </c:pt>
                <c:pt idx="690">
                  <c:v>4.5455246913580245</c:v>
                </c:pt>
                <c:pt idx="691">
                  <c:v>4.5455246913580245</c:v>
                </c:pt>
                <c:pt idx="692">
                  <c:v>4.5455246913580245</c:v>
                </c:pt>
                <c:pt idx="693">
                  <c:v>4.5455246913580245</c:v>
                </c:pt>
                <c:pt idx="694">
                  <c:v>4.5455246913580245</c:v>
                </c:pt>
                <c:pt idx="695">
                  <c:v>4.5455246913580245</c:v>
                </c:pt>
                <c:pt idx="696">
                  <c:v>4.5455246913580245</c:v>
                </c:pt>
                <c:pt idx="697">
                  <c:v>4.5455246913580245</c:v>
                </c:pt>
                <c:pt idx="698">
                  <c:v>4.5455246913580245</c:v>
                </c:pt>
                <c:pt idx="699">
                  <c:v>4.5455246913580245</c:v>
                </c:pt>
                <c:pt idx="700">
                  <c:v>4.5455246913580245</c:v>
                </c:pt>
                <c:pt idx="701">
                  <c:v>4.5455246913580245</c:v>
                </c:pt>
                <c:pt idx="702">
                  <c:v>4.5455246913580245</c:v>
                </c:pt>
                <c:pt idx="703">
                  <c:v>4.5455246913580245</c:v>
                </c:pt>
                <c:pt idx="704">
                  <c:v>4.5455246913580245</c:v>
                </c:pt>
                <c:pt idx="705">
                  <c:v>4.5455246913580245</c:v>
                </c:pt>
                <c:pt idx="706">
                  <c:v>4.5455246913580245</c:v>
                </c:pt>
                <c:pt idx="707">
                  <c:v>4.5455246913580245</c:v>
                </c:pt>
                <c:pt idx="708">
                  <c:v>4.5455246913580245</c:v>
                </c:pt>
                <c:pt idx="709">
                  <c:v>4.5455246913580245</c:v>
                </c:pt>
                <c:pt idx="710">
                  <c:v>4.5455246913580245</c:v>
                </c:pt>
                <c:pt idx="711">
                  <c:v>4.5455246913580245</c:v>
                </c:pt>
                <c:pt idx="712">
                  <c:v>4.5455246913580245</c:v>
                </c:pt>
                <c:pt idx="713">
                  <c:v>4.5455246913580245</c:v>
                </c:pt>
                <c:pt idx="714">
                  <c:v>4.5455246913580245</c:v>
                </c:pt>
                <c:pt idx="715">
                  <c:v>4.5455246913580245</c:v>
                </c:pt>
                <c:pt idx="716">
                  <c:v>4.5455246913580245</c:v>
                </c:pt>
                <c:pt idx="717">
                  <c:v>4.5455246913580245</c:v>
                </c:pt>
                <c:pt idx="718">
                  <c:v>4.5455246913580245</c:v>
                </c:pt>
                <c:pt idx="719">
                  <c:v>4.5455246913580245</c:v>
                </c:pt>
                <c:pt idx="720">
                  <c:v>4.5455246913580245</c:v>
                </c:pt>
                <c:pt idx="721">
                  <c:v>4.5455246913580245</c:v>
                </c:pt>
                <c:pt idx="722">
                  <c:v>4.5455246913580245</c:v>
                </c:pt>
                <c:pt idx="723">
                  <c:v>4.5455246913580245</c:v>
                </c:pt>
                <c:pt idx="724">
                  <c:v>4.5455246913580245</c:v>
                </c:pt>
                <c:pt idx="725">
                  <c:v>4.5455246913580245</c:v>
                </c:pt>
                <c:pt idx="726">
                  <c:v>4.5455246913580245</c:v>
                </c:pt>
                <c:pt idx="727">
                  <c:v>4.5455246913580245</c:v>
                </c:pt>
                <c:pt idx="728">
                  <c:v>4.5455246913580245</c:v>
                </c:pt>
                <c:pt idx="729">
                  <c:v>4.5455246913580245</c:v>
                </c:pt>
                <c:pt idx="730">
                  <c:v>4.5455246913580245</c:v>
                </c:pt>
                <c:pt idx="731">
                  <c:v>4.5455246913580245</c:v>
                </c:pt>
                <c:pt idx="732">
                  <c:v>4.5455246913580245</c:v>
                </c:pt>
                <c:pt idx="733">
                  <c:v>4.5455246913580245</c:v>
                </c:pt>
                <c:pt idx="734">
                  <c:v>4.5455246913580245</c:v>
                </c:pt>
                <c:pt idx="735">
                  <c:v>4.5455246913580245</c:v>
                </c:pt>
                <c:pt idx="736">
                  <c:v>4.5455246913580245</c:v>
                </c:pt>
                <c:pt idx="737">
                  <c:v>4.5455246913580245</c:v>
                </c:pt>
                <c:pt idx="738">
                  <c:v>4.5455246913580245</c:v>
                </c:pt>
                <c:pt idx="739">
                  <c:v>4.5455246913580245</c:v>
                </c:pt>
                <c:pt idx="740">
                  <c:v>4.5455246913580245</c:v>
                </c:pt>
                <c:pt idx="741">
                  <c:v>4.5455246913580245</c:v>
                </c:pt>
                <c:pt idx="742">
                  <c:v>4.5455246913580245</c:v>
                </c:pt>
                <c:pt idx="743">
                  <c:v>4.5455246913580245</c:v>
                </c:pt>
                <c:pt idx="744">
                  <c:v>4.5455246913580245</c:v>
                </c:pt>
                <c:pt idx="745">
                  <c:v>4.5455246913580245</c:v>
                </c:pt>
                <c:pt idx="746">
                  <c:v>4.5455246913580245</c:v>
                </c:pt>
                <c:pt idx="747">
                  <c:v>4.5455246913580245</c:v>
                </c:pt>
                <c:pt idx="748">
                  <c:v>4.5455246913580245</c:v>
                </c:pt>
                <c:pt idx="749">
                  <c:v>4.5455246913580245</c:v>
                </c:pt>
                <c:pt idx="750">
                  <c:v>4.5455246913580245</c:v>
                </c:pt>
                <c:pt idx="751">
                  <c:v>4.5455246913580245</c:v>
                </c:pt>
                <c:pt idx="752">
                  <c:v>4.5455246913580245</c:v>
                </c:pt>
                <c:pt idx="753">
                  <c:v>4.5455246913580245</c:v>
                </c:pt>
                <c:pt idx="754">
                  <c:v>4.5455246913580245</c:v>
                </c:pt>
                <c:pt idx="755">
                  <c:v>4.5455246913580245</c:v>
                </c:pt>
                <c:pt idx="756">
                  <c:v>4.5455246913580245</c:v>
                </c:pt>
                <c:pt idx="757">
                  <c:v>4.5455246913580245</c:v>
                </c:pt>
                <c:pt idx="758">
                  <c:v>4.5455246913580245</c:v>
                </c:pt>
                <c:pt idx="759">
                  <c:v>4.5455246913580245</c:v>
                </c:pt>
                <c:pt idx="760">
                  <c:v>4.5455246913580245</c:v>
                </c:pt>
                <c:pt idx="761">
                  <c:v>4.5455246913580245</c:v>
                </c:pt>
                <c:pt idx="762">
                  <c:v>4.5455246913580245</c:v>
                </c:pt>
                <c:pt idx="763">
                  <c:v>4.5455246913580245</c:v>
                </c:pt>
                <c:pt idx="764">
                  <c:v>4.5455246913580245</c:v>
                </c:pt>
                <c:pt idx="765">
                  <c:v>4.5455246913580245</c:v>
                </c:pt>
                <c:pt idx="766">
                  <c:v>4.5455246913580245</c:v>
                </c:pt>
                <c:pt idx="767">
                  <c:v>4.5455246913580245</c:v>
                </c:pt>
                <c:pt idx="768">
                  <c:v>4.5455246913580245</c:v>
                </c:pt>
                <c:pt idx="769">
                  <c:v>4.5455246913580245</c:v>
                </c:pt>
                <c:pt idx="770">
                  <c:v>4.5455246913580245</c:v>
                </c:pt>
                <c:pt idx="771">
                  <c:v>4.5455246913580245</c:v>
                </c:pt>
                <c:pt idx="772">
                  <c:v>4.5455246913580245</c:v>
                </c:pt>
                <c:pt idx="773">
                  <c:v>4.5455246913580245</c:v>
                </c:pt>
                <c:pt idx="774">
                  <c:v>4.5455246913580245</c:v>
                </c:pt>
                <c:pt idx="775">
                  <c:v>4.5455246913580245</c:v>
                </c:pt>
                <c:pt idx="776">
                  <c:v>4.5455246913580245</c:v>
                </c:pt>
                <c:pt idx="777">
                  <c:v>4.5455246913580245</c:v>
                </c:pt>
                <c:pt idx="778">
                  <c:v>4.5455246913580245</c:v>
                </c:pt>
                <c:pt idx="779">
                  <c:v>4.5455246913580245</c:v>
                </c:pt>
                <c:pt idx="780">
                  <c:v>4.5455246913580245</c:v>
                </c:pt>
                <c:pt idx="781">
                  <c:v>4.5455246913580245</c:v>
                </c:pt>
                <c:pt idx="782">
                  <c:v>4.5455246913580245</c:v>
                </c:pt>
                <c:pt idx="783">
                  <c:v>4.5455246913580245</c:v>
                </c:pt>
                <c:pt idx="784">
                  <c:v>4.5455246913580245</c:v>
                </c:pt>
                <c:pt idx="785">
                  <c:v>4.5455246913580245</c:v>
                </c:pt>
                <c:pt idx="786">
                  <c:v>4.5455246913580245</c:v>
                </c:pt>
                <c:pt idx="787">
                  <c:v>4.5455246913580245</c:v>
                </c:pt>
                <c:pt idx="788">
                  <c:v>4.5455246913580245</c:v>
                </c:pt>
                <c:pt idx="789">
                  <c:v>4.5455246913580245</c:v>
                </c:pt>
                <c:pt idx="790">
                  <c:v>4.5455246913580245</c:v>
                </c:pt>
                <c:pt idx="791">
                  <c:v>4.5455246913580245</c:v>
                </c:pt>
                <c:pt idx="792">
                  <c:v>4.5455246913580245</c:v>
                </c:pt>
                <c:pt idx="793">
                  <c:v>4.5455246913580245</c:v>
                </c:pt>
                <c:pt idx="794">
                  <c:v>4.5455246913580245</c:v>
                </c:pt>
                <c:pt idx="795">
                  <c:v>4.5455246913580245</c:v>
                </c:pt>
                <c:pt idx="796">
                  <c:v>4.5455246913580245</c:v>
                </c:pt>
                <c:pt idx="797">
                  <c:v>4.5455246913580245</c:v>
                </c:pt>
                <c:pt idx="798">
                  <c:v>4.5455246913580245</c:v>
                </c:pt>
                <c:pt idx="799">
                  <c:v>4.5455246913580245</c:v>
                </c:pt>
                <c:pt idx="800">
                  <c:v>4.5455246913580245</c:v>
                </c:pt>
                <c:pt idx="801">
                  <c:v>4.5455246913580245</c:v>
                </c:pt>
                <c:pt idx="802">
                  <c:v>4.5455246913580245</c:v>
                </c:pt>
                <c:pt idx="803">
                  <c:v>4.5455246913580245</c:v>
                </c:pt>
                <c:pt idx="804">
                  <c:v>4.5455246913580245</c:v>
                </c:pt>
                <c:pt idx="805">
                  <c:v>4.5455246913580245</c:v>
                </c:pt>
                <c:pt idx="806">
                  <c:v>4.5455246913580245</c:v>
                </c:pt>
                <c:pt idx="807">
                  <c:v>4.5455246913580245</c:v>
                </c:pt>
                <c:pt idx="808">
                  <c:v>4.5455246913580245</c:v>
                </c:pt>
                <c:pt idx="809">
                  <c:v>4.5455246913580245</c:v>
                </c:pt>
                <c:pt idx="810">
                  <c:v>4.5455246913580245</c:v>
                </c:pt>
                <c:pt idx="811">
                  <c:v>4.5455246913580245</c:v>
                </c:pt>
                <c:pt idx="812">
                  <c:v>4.5455246913580245</c:v>
                </c:pt>
                <c:pt idx="813">
                  <c:v>4.5455246913580245</c:v>
                </c:pt>
                <c:pt idx="814">
                  <c:v>4.5455246913580245</c:v>
                </c:pt>
                <c:pt idx="815">
                  <c:v>4.5455246913580245</c:v>
                </c:pt>
                <c:pt idx="816">
                  <c:v>4.5455246913580245</c:v>
                </c:pt>
                <c:pt idx="817">
                  <c:v>4.5455246913580245</c:v>
                </c:pt>
                <c:pt idx="818">
                  <c:v>4.5455246913580245</c:v>
                </c:pt>
                <c:pt idx="819">
                  <c:v>4.5455246913580245</c:v>
                </c:pt>
                <c:pt idx="820">
                  <c:v>4.5455246913580245</c:v>
                </c:pt>
                <c:pt idx="821">
                  <c:v>4.5455246913580245</c:v>
                </c:pt>
                <c:pt idx="822">
                  <c:v>4.5455246913580245</c:v>
                </c:pt>
                <c:pt idx="823">
                  <c:v>4.5455246913580245</c:v>
                </c:pt>
                <c:pt idx="824">
                  <c:v>4.5455246913580245</c:v>
                </c:pt>
                <c:pt idx="825">
                  <c:v>4.5455246913580245</c:v>
                </c:pt>
                <c:pt idx="826">
                  <c:v>4.5455246913580245</c:v>
                </c:pt>
                <c:pt idx="827">
                  <c:v>4.5401234567901234</c:v>
                </c:pt>
                <c:pt idx="828">
                  <c:v>4.5401234567901234</c:v>
                </c:pt>
                <c:pt idx="829">
                  <c:v>4.5401234567901234</c:v>
                </c:pt>
                <c:pt idx="830">
                  <c:v>4.5401234567901234</c:v>
                </c:pt>
                <c:pt idx="831">
                  <c:v>4.5401234567901234</c:v>
                </c:pt>
                <c:pt idx="832">
                  <c:v>4.5401234567901234</c:v>
                </c:pt>
                <c:pt idx="833">
                  <c:v>4.5401234567901234</c:v>
                </c:pt>
                <c:pt idx="834">
                  <c:v>4.5401234567901234</c:v>
                </c:pt>
                <c:pt idx="835">
                  <c:v>4.5401234567901234</c:v>
                </c:pt>
                <c:pt idx="836">
                  <c:v>4.5401234567901234</c:v>
                </c:pt>
                <c:pt idx="837">
                  <c:v>4.5401234567901234</c:v>
                </c:pt>
                <c:pt idx="838">
                  <c:v>4.5401234567901234</c:v>
                </c:pt>
                <c:pt idx="839">
                  <c:v>4.5401234567901234</c:v>
                </c:pt>
                <c:pt idx="840">
                  <c:v>4.5401234567901234</c:v>
                </c:pt>
                <c:pt idx="841">
                  <c:v>4.5401234567901234</c:v>
                </c:pt>
                <c:pt idx="842">
                  <c:v>4.5401234567901234</c:v>
                </c:pt>
                <c:pt idx="843">
                  <c:v>4.5401234567901234</c:v>
                </c:pt>
                <c:pt idx="844">
                  <c:v>4.5401234567901234</c:v>
                </c:pt>
                <c:pt idx="845">
                  <c:v>4.5401234567901234</c:v>
                </c:pt>
                <c:pt idx="846">
                  <c:v>4.5401234567901234</c:v>
                </c:pt>
                <c:pt idx="847">
                  <c:v>4.5401234567901234</c:v>
                </c:pt>
                <c:pt idx="848">
                  <c:v>4.5401234567901234</c:v>
                </c:pt>
                <c:pt idx="849">
                  <c:v>4.5401234567901234</c:v>
                </c:pt>
                <c:pt idx="850">
                  <c:v>4.5401234567901234</c:v>
                </c:pt>
                <c:pt idx="851">
                  <c:v>4.5401234567901234</c:v>
                </c:pt>
                <c:pt idx="852">
                  <c:v>4.5401234567901234</c:v>
                </c:pt>
                <c:pt idx="853">
                  <c:v>4.5401234567901234</c:v>
                </c:pt>
                <c:pt idx="854">
                  <c:v>4.5401234567901234</c:v>
                </c:pt>
                <c:pt idx="855">
                  <c:v>4.5401234567901234</c:v>
                </c:pt>
                <c:pt idx="856">
                  <c:v>4.5401234567901234</c:v>
                </c:pt>
                <c:pt idx="857">
                  <c:v>4.5401234567901234</c:v>
                </c:pt>
                <c:pt idx="858">
                  <c:v>4.5401234567901234</c:v>
                </c:pt>
                <c:pt idx="859">
                  <c:v>4.5401234567901234</c:v>
                </c:pt>
                <c:pt idx="860">
                  <c:v>4.5401234567901234</c:v>
                </c:pt>
                <c:pt idx="861">
                  <c:v>4.5401234567901234</c:v>
                </c:pt>
                <c:pt idx="862">
                  <c:v>4.5401234567901234</c:v>
                </c:pt>
                <c:pt idx="863">
                  <c:v>4.5401234567901234</c:v>
                </c:pt>
                <c:pt idx="864">
                  <c:v>4.5401234567901234</c:v>
                </c:pt>
                <c:pt idx="865">
                  <c:v>4.5401234567901234</c:v>
                </c:pt>
                <c:pt idx="866">
                  <c:v>4.5401234567901234</c:v>
                </c:pt>
                <c:pt idx="867">
                  <c:v>4.5401234567901234</c:v>
                </c:pt>
                <c:pt idx="868">
                  <c:v>4.5401234567901234</c:v>
                </c:pt>
                <c:pt idx="869">
                  <c:v>4.5401234567901234</c:v>
                </c:pt>
                <c:pt idx="870">
                  <c:v>4.5401234567901234</c:v>
                </c:pt>
                <c:pt idx="871">
                  <c:v>4.5401234567901234</c:v>
                </c:pt>
                <c:pt idx="872">
                  <c:v>4.5401234567901234</c:v>
                </c:pt>
                <c:pt idx="873">
                  <c:v>4.5401234567901234</c:v>
                </c:pt>
                <c:pt idx="874">
                  <c:v>4.5401234567901234</c:v>
                </c:pt>
                <c:pt idx="875">
                  <c:v>4.5401234567901234</c:v>
                </c:pt>
                <c:pt idx="876">
                  <c:v>4.5401234567901234</c:v>
                </c:pt>
                <c:pt idx="877">
                  <c:v>4.5401234567901234</c:v>
                </c:pt>
                <c:pt idx="878">
                  <c:v>4.5401234567901234</c:v>
                </c:pt>
                <c:pt idx="879">
                  <c:v>4.5401234567901234</c:v>
                </c:pt>
                <c:pt idx="880">
                  <c:v>4.5401234567901234</c:v>
                </c:pt>
                <c:pt idx="881">
                  <c:v>4.5401234567901234</c:v>
                </c:pt>
                <c:pt idx="882">
                  <c:v>4.5401234567901234</c:v>
                </c:pt>
                <c:pt idx="883">
                  <c:v>4.5401234567901234</c:v>
                </c:pt>
                <c:pt idx="884">
                  <c:v>4.5401234567901234</c:v>
                </c:pt>
                <c:pt idx="885">
                  <c:v>4.5401234567901234</c:v>
                </c:pt>
                <c:pt idx="886">
                  <c:v>4.5401234567901234</c:v>
                </c:pt>
                <c:pt idx="887">
                  <c:v>4.5401234567901234</c:v>
                </c:pt>
                <c:pt idx="888">
                  <c:v>4.5401234567901234</c:v>
                </c:pt>
                <c:pt idx="889">
                  <c:v>4.5401234567901234</c:v>
                </c:pt>
                <c:pt idx="890">
                  <c:v>4.5401234567901234</c:v>
                </c:pt>
                <c:pt idx="891">
                  <c:v>4.5401234567901234</c:v>
                </c:pt>
                <c:pt idx="892">
                  <c:v>4.5401234567901234</c:v>
                </c:pt>
                <c:pt idx="893">
                  <c:v>4.5401234567901234</c:v>
                </c:pt>
                <c:pt idx="894">
                  <c:v>4.5401234567901234</c:v>
                </c:pt>
                <c:pt idx="895">
                  <c:v>4.5401234567901234</c:v>
                </c:pt>
                <c:pt idx="896">
                  <c:v>4.5401234567901234</c:v>
                </c:pt>
                <c:pt idx="897">
                  <c:v>4.5401234567901234</c:v>
                </c:pt>
                <c:pt idx="898">
                  <c:v>4.5401234567901234</c:v>
                </c:pt>
                <c:pt idx="899">
                  <c:v>4.5401234567901234</c:v>
                </c:pt>
                <c:pt idx="900">
                  <c:v>4.5401234567901234</c:v>
                </c:pt>
                <c:pt idx="901">
                  <c:v>4.5401234567901234</c:v>
                </c:pt>
                <c:pt idx="902">
                  <c:v>4.5401234567901234</c:v>
                </c:pt>
                <c:pt idx="903">
                  <c:v>4.5401234567901234</c:v>
                </c:pt>
                <c:pt idx="904">
                  <c:v>4.5401234567901234</c:v>
                </c:pt>
                <c:pt idx="905">
                  <c:v>4.5401234567901234</c:v>
                </c:pt>
                <c:pt idx="906">
                  <c:v>4.5401234567901234</c:v>
                </c:pt>
                <c:pt idx="907">
                  <c:v>4.5401234567901234</c:v>
                </c:pt>
                <c:pt idx="908">
                  <c:v>4.5401234567901234</c:v>
                </c:pt>
                <c:pt idx="909">
                  <c:v>4.5401234567901234</c:v>
                </c:pt>
                <c:pt idx="910">
                  <c:v>4.5401234567901234</c:v>
                </c:pt>
                <c:pt idx="911">
                  <c:v>4.5401234567901234</c:v>
                </c:pt>
                <c:pt idx="912">
                  <c:v>4.5401234567901234</c:v>
                </c:pt>
                <c:pt idx="913">
                  <c:v>4.5401234567901234</c:v>
                </c:pt>
                <c:pt idx="914">
                  <c:v>4.5401234567901234</c:v>
                </c:pt>
                <c:pt idx="915">
                  <c:v>4.5401234567901234</c:v>
                </c:pt>
                <c:pt idx="916">
                  <c:v>4.5401234567901234</c:v>
                </c:pt>
                <c:pt idx="917">
                  <c:v>4.5401234567901234</c:v>
                </c:pt>
                <c:pt idx="918">
                  <c:v>4.5401234567901234</c:v>
                </c:pt>
                <c:pt idx="919">
                  <c:v>4.5401234567901234</c:v>
                </c:pt>
                <c:pt idx="920">
                  <c:v>4.5401234567901234</c:v>
                </c:pt>
                <c:pt idx="921">
                  <c:v>4.5401234567901234</c:v>
                </c:pt>
                <c:pt idx="922">
                  <c:v>4.5401234567901234</c:v>
                </c:pt>
                <c:pt idx="923">
                  <c:v>4.5401234567901234</c:v>
                </c:pt>
                <c:pt idx="924">
                  <c:v>4.5401234567901234</c:v>
                </c:pt>
                <c:pt idx="925">
                  <c:v>4.5401234567901234</c:v>
                </c:pt>
                <c:pt idx="926">
                  <c:v>4.5401234567901234</c:v>
                </c:pt>
                <c:pt idx="927">
                  <c:v>4.5401234567901234</c:v>
                </c:pt>
                <c:pt idx="928">
                  <c:v>4.5401234567901234</c:v>
                </c:pt>
                <c:pt idx="929">
                  <c:v>4.5401234567901234</c:v>
                </c:pt>
                <c:pt idx="930">
                  <c:v>4.5401234567901234</c:v>
                </c:pt>
                <c:pt idx="931">
                  <c:v>4.5401234567901234</c:v>
                </c:pt>
                <c:pt idx="932">
                  <c:v>4.5401234567901234</c:v>
                </c:pt>
                <c:pt idx="933">
                  <c:v>4.5401234567901234</c:v>
                </c:pt>
                <c:pt idx="934">
                  <c:v>4.5401234567901234</c:v>
                </c:pt>
                <c:pt idx="935">
                  <c:v>4.5401234567901234</c:v>
                </c:pt>
                <c:pt idx="936">
                  <c:v>4.5401234567901234</c:v>
                </c:pt>
                <c:pt idx="937">
                  <c:v>4.5401234567901234</c:v>
                </c:pt>
                <c:pt idx="938">
                  <c:v>4.5401234567901234</c:v>
                </c:pt>
                <c:pt idx="939">
                  <c:v>4.5401234567901234</c:v>
                </c:pt>
                <c:pt idx="940">
                  <c:v>4.5401234567901234</c:v>
                </c:pt>
                <c:pt idx="941">
                  <c:v>4.5401234567901234</c:v>
                </c:pt>
                <c:pt idx="942">
                  <c:v>4.5401234567901234</c:v>
                </c:pt>
                <c:pt idx="943">
                  <c:v>4.5401234567901234</c:v>
                </c:pt>
                <c:pt idx="944">
                  <c:v>4.5401234567901234</c:v>
                </c:pt>
                <c:pt idx="945">
                  <c:v>4.5401234567901234</c:v>
                </c:pt>
                <c:pt idx="946">
                  <c:v>4.5401234567901234</c:v>
                </c:pt>
                <c:pt idx="947">
                  <c:v>4.5401234567901234</c:v>
                </c:pt>
                <c:pt idx="948">
                  <c:v>4.5401234567901234</c:v>
                </c:pt>
                <c:pt idx="949">
                  <c:v>4.5401234567901234</c:v>
                </c:pt>
                <c:pt idx="950">
                  <c:v>4.5401234567901234</c:v>
                </c:pt>
                <c:pt idx="951">
                  <c:v>4.5401234567901234</c:v>
                </c:pt>
                <c:pt idx="952">
                  <c:v>4.5401234567901234</c:v>
                </c:pt>
                <c:pt idx="953">
                  <c:v>4.5401234567901234</c:v>
                </c:pt>
                <c:pt idx="954">
                  <c:v>4.5401234567901234</c:v>
                </c:pt>
                <c:pt idx="955">
                  <c:v>4.5401234567901234</c:v>
                </c:pt>
                <c:pt idx="956">
                  <c:v>4.5401234567901234</c:v>
                </c:pt>
                <c:pt idx="957">
                  <c:v>4.5401234567901234</c:v>
                </c:pt>
                <c:pt idx="958">
                  <c:v>4.5401234567901234</c:v>
                </c:pt>
                <c:pt idx="959">
                  <c:v>4.5401234567901234</c:v>
                </c:pt>
                <c:pt idx="960">
                  <c:v>4.5401234567901234</c:v>
                </c:pt>
                <c:pt idx="961">
                  <c:v>4.5401234567901234</c:v>
                </c:pt>
                <c:pt idx="962">
                  <c:v>4.5401234567901234</c:v>
                </c:pt>
                <c:pt idx="963">
                  <c:v>4.5401234567901234</c:v>
                </c:pt>
                <c:pt idx="964">
                  <c:v>4.5401234567901234</c:v>
                </c:pt>
                <c:pt idx="965">
                  <c:v>4.5401234567901234</c:v>
                </c:pt>
                <c:pt idx="966">
                  <c:v>4.5401234567901234</c:v>
                </c:pt>
                <c:pt idx="967">
                  <c:v>4.5401234567901234</c:v>
                </c:pt>
                <c:pt idx="968">
                  <c:v>4.5401234567901234</c:v>
                </c:pt>
                <c:pt idx="969">
                  <c:v>4.5401234567901234</c:v>
                </c:pt>
                <c:pt idx="970">
                  <c:v>4.5401234567901234</c:v>
                </c:pt>
                <c:pt idx="971">
                  <c:v>4.5401234567901234</c:v>
                </c:pt>
                <c:pt idx="972">
                  <c:v>4.5401234567901234</c:v>
                </c:pt>
                <c:pt idx="973">
                  <c:v>4.5401234567901234</c:v>
                </c:pt>
                <c:pt idx="974">
                  <c:v>4.5401234567901234</c:v>
                </c:pt>
                <c:pt idx="975">
                  <c:v>4.5401234567901234</c:v>
                </c:pt>
                <c:pt idx="976">
                  <c:v>4.5401234567901234</c:v>
                </c:pt>
                <c:pt idx="977">
                  <c:v>4.5401234567901234</c:v>
                </c:pt>
                <c:pt idx="978">
                  <c:v>4.5401234567901234</c:v>
                </c:pt>
                <c:pt idx="979">
                  <c:v>4.5401234567901234</c:v>
                </c:pt>
                <c:pt idx="980">
                  <c:v>4.5401234567901234</c:v>
                </c:pt>
                <c:pt idx="981">
                  <c:v>4.5401234567901234</c:v>
                </c:pt>
                <c:pt idx="982">
                  <c:v>4.5362654320987659</c:v>
                </c:pt>
                <c:pt idx="983">
                  <c:v>4.5362654320987659</c:v>
                </c:pt>
                <c:pt idx="984">
                  <c:v>4.5362654320987659</c:v>
                </c:pt>
                <c:pt idx="985">
                  <c:v>4.5362654320987659</c:v>
                </c:pt>
                <c:pt idx="986">
                  <c:v>4.5362654320987659</c:v>
                </c:pt>
                <c:pt idx="987">
                  <c:v>4.5362654320987659</c:v>
                </c:pt>
                <c:pt idx="988">
                  <c:v>4.5362654320987659</c:v>
                </c:pt>
                <c:pt idx="989">
                  <c:v>4.5362654320987659</c:v>
                </c:pt>
                <c:pt idx="990">
                  <c:v>4.5362654320987659</c:v>
                </c:pt>
                <c:pt idx="991">
                  <c:v>4.5362654320987659</c:v>
                </c:pt>
                <c:pt idx="992">
                  <c:v>4.5362654320987659</c:v>
                </c:pt>
                <c:pt idx="993">
                  <c:v>4.5362654320987659</c:v>
                </c:pt>
                <c:pt idx="994">
                  <c:v>4.5362654320987659</c:v>
                </c:pt>
                <c:pt idx="995">
                  <c:v>4.5362654320987659</c:v>
                </c:pt>
                <c:pt idx="996">
                  <c:v>4.5362654320987659</c:v>
                </c:pt>
                <c:pt idx="997">
                  <c:v>4.5362654320987659</c:v>
                </c:pt>
                <c:pt idx="998">
                  <c:v>4.5362654320987659</c:v>
                </c:pt>
                <c:pt idx="999">
                  <c:v>4.5362654320987659</c:v>
                </c:pt>
                <c:pt idx="1000">
                  <c:v>4.5362654320987659</c:v>
                </c:pt>
                <c:pt idx="1001">
                  <c:v>4.5362654320987659</c:v>
                </c:pt>
                <c:pt idx="1002">
                  <c:v>4.5362654320987659</c:v>
                </c:pt>
                <c:pt idx="1003">
                  <c:v>4.5362654320987659</c:v>
                </c:pt>
                <c:pt idx="1004">
                  <c:v>4.5362654320987659</c:v>
                </c:pt>
                <c:pt idx="1005">
                  <c:v>4.5362654320987659</c:v>
                </c:pt>
                <c:pt idx="1006">
                  <c:v>4.5362654320987659</c:v>
                </c:pt>
                <c:pt idx="1007">
                  <c:v>4.5362654320987659</c:v>
                </c:pt>
                <c:pt idx="1008">
                  <c:v>4.5362654320987659</c:v>
                </c:pt>
                <c:pt idx="1009">
                  <c:v>4.5362654320987659</c:v>
                </c:pt>
                <c:pt idx="1010">
                  <c:v>4.5362654320987659</c:v>
                </c:pt>
                <c:pt idx="1011">
                  <c:v>4.5362654320987659</c:v>
                </c:pt>
                <c:pt idx="1012">
                  <c:v>4.5362654320987659</c:v>
                </c:pt>
                <c:pt idx="1013">
                  <c:v>4.5362654320987659</c:v>
                </c:pt>
                <c:pt idx="1014">
                  <c:v>4.5362654320987659</c:v>
                </c:pt>
                <c:pt idx="1015">
                  <c:v>4.5362654320987659</c:v>
                </c:pt>
                <c:pt idx="1016">
                  <c:v>4.5362654320987659</c:v>
                </c:pt>
                <c:pt idx="1017">
                  <c:v>4.5362654320987659</c:v>
                </c:pt>
                <c:pt idx="1018">
                  <c:v>4.5362654320987659</c:v>
                </c:pt>
                <c:pt idx="1019">
                  <c:v>4.5362654320987659</c:v>
                </c:pt>
                <c:pt idx="1020">
                  <c:v>4.5362654320987659</c:v>
                </c:pt>
                <c:pt idx="1021">
                  <c:v>4.5362654320987659</c:v>
                </c:pt>
                <c:pt idx="1022">
                  <c:v>4.5362654320987659</c:v>
                </c:pt>
                <c:pt idx="1023">
                  <c:v>4.5362654320987659</c:v>
                </c:pt>
                <c:pt idx="1024">
                  <c:v>4.5362654320987659</c:v>
                </c:pt>
                <c:pt idx="1025">
                  <c:v>4.5362654320987659</c:v>
                </c:pt>
                <c:pt idx="1026">
                  <c:v>4.5362654320987659</c:v>
                </c:pt>
                <c:pt idx="1027">
                  <c:v>4.5362654320987659</c:v>
                </c:pt>
                <c:pt idx="1028">
                  <c:v>4.5362654320987659</c:v>
                </c:pt>
                <c:pt idx="1029">
                  <c:v>4.5362654320987659</c:v>
                </c:pt>
                <c:pt idx="1030">
                  <c:v>4.5362654320987659</c:v>
                </c:pt>
                <c:pt idx="1031">
                  <c:v>4.5362654320987659</c:v>
                </c:pt>
                <c:pt idx="1032">
                  <c:v>4.5362654320987659</c:v>
                </c:pt>
                <c:pt idx="1033">
                  <c:v>4.5362654320987659</c:v>
                </c:pt>
                <c:pt idx="1034">
                  <c:v>4.5362654320987659</c:v>
                </c:pt>
                <c:pt idx="1035">
                  <c:v>4.5362654320987659</c:v>
                </c:pt>
                <c:pt idx="1036">
                  <c:v>4.5362654320987659</c:v>
                </c:pt>
                <c:pt idx="1037">
                  <c:v>4.5362654320987659</c:v>
                </c:pt>
                <c:pt idx="1038">
                  <c:v>4.5362654320987659</c:v>
                </c:pt>
                <c:pt idx="1039">
                  <c:v>4.5362654320987659</c:v>
                </c:pt>
                <c:pt idx="1040">
                  <c:v>4.5362654320987659</c:v>
                </c:pt>
                <c:pt idx="1041">
                  <c:v>4.5362654320987659</c:v>
                </c:pt>
                <c:pt idx="1042">
                  <c:v>4.5362654320987659</c:v>
                </c:pt>
                <c:pt idx="1043">
                  <c:v>4.5362654320987659</c:v>
                </c:pt>
                <c:pt idx="1044">
                  <c:v>4.5362654320987659</c:v>
                </c:pt>
                <c:pt idx="1045">
                  <c:v>4.5362654320987659</c:v>
                </c:pt>
                <c:pt idx="1046">
                  <c:v>4.5362654320987659</c:v>
                </c:pt>
                <c:pt idx="1047">
                  <c:v>4.5362654320987659</c:v>
                </c:pt>
                <c:pt idx="1048">
                  <c:v>4.5362654320987659</c:v>
                </c:pt>
                <c:pt idx="1049">
                  <c:v>4.5362654320987659</c:v>
                </c:pt>
                <c:pt idx="1050">
                  <c:v>4.5362654320987659</c:v>
                </c:pt>
                <c:pt idx="1051">
                  <c:v>4.5362654320987659</c:v>
                </c:pt>
                <c:pt idx="1052">
                  <c:v>4.5362654320987659</c:v>
                </c:pt>
                <c:pt idx="1053">
                  <c:v>4.5362654320987659</c:v>
                </c:pt>
                <c:pt idx="1054">
                  <c:v>4.5362654320987659</c:v>
                </c:pt>
                <c:pt idx="1055">
                  <c:v>4.5362654320987659</c:v>
                </c:pt>
                <c:pt idx="1056">
                  <c:v>4.5362654320987659</c:v>
                </c:pt>
                <c:pt idx="1057">
                  <c:v>4.5362654320987659</c:v>
                </c:pt>
                <c:pt idx="1058">
                  <c:v>4.5362654320987659</c:v>
                </c:pt>
                <c:pt idx="1059">
                  <c:v>4.5362654320987659</c:v>
                </c:pt>
                <c:pt idx="1060">
                  <c:v>4.5362654320987659</c:v>
                </c:pt>
                <c:pt idx="1061">
                  <c:v>4.5362654320987659</c:v>
                </c:pt>
                <c:pt idx="1062">
                  <c:v>4.5362654320987659</c:v>
                </c:pt>
                <c:pt idx="1063">
                  <c:v>4.5362654320987659</c:v>
                </c:pt>
                <c:pt idx="1064">
                  <c:v>4.5362654320987659</c:v>
                </c:pt>
                <c:pt idx="1065">
                  <c:v>4.5362654320987659</c:v>
                </c:pt>
                <c:pt idx="1066">
                  <c:v>4.5362654320987659</c:v>
                </c:pt>
                <c:pt idx="1067">
                  <c:v>4.5362654320987659</c:v>
                </c:pt>
                <c:pt idx="1068">
                  <c:v>4.5362654320987659</c:v>
                </c:pt>
                <c:pt idx="1069">
                  <c:v>4.5362654320987659</c:v>
                </c:pt>
                <c:pt idx="1070">
                  <c:v>4.5362654320987659</c:v>
                </c:pt>
                <c:pt idx="1071">
                  <c:v>4.5362654320987659</c:v>
                </c:pt>
                <c:pt idx="1072">
                  <c:v>4.5362654320987659</c:v>
                </c:pt>
                <c:pt idx="1073">
                  <c:v>4.5362654320987659</c:v>
                </c:pt>
                <c:pt idx="1074">
                  <c:v>4.5362654320987659</c:v>
                </c:pt>
                <c:pt idx="1075">
                  <c:v>4.5362654320987659</c:v>
                </c:pt>
                <c:pt idx="1076">
                  <c:v>4.5362654320987659</c:v>
                </c:pt>
                <c:pt idx="1077">
                  <c:v>4.5362654320987659</c:v>
                </c:pt>
                <c:pt idx="1078">
                  <c:v>4.5362654320987659</c:v>
                </c:pt>
                <c:pt idx="1079">
                  <c:v>4.5362654320987659</c:v>
                </c:pt>
                <c:pt idx="1080">
                  <c:v>4.5362654320987659</c:v>
                </c:pt>
                <c:pt idx="1081">
                  <c:v>4.5362654320987659</c:v>
                </c:pt>
                <c:pt idx="1082">
                  <c:v>4.5362654320987659</c:v>
                </c:pt>
                <c:pt idx="1083">
                  <c:v>4.5362654320987659</c:v>
                </c:pt>
                <c:pt idx="1084">
                  <c:v>4.5362654320987659</c:v>
                </c:pt>
                <c:pt idx="1085">
                  <c:v>4.5362654320987659</c:v>
                </c:pt>
                <c:pt idx="1086">
                  <c:v>4.5362654320987659</c:v>
                </c:pt>
                <c:pt idx="1087">
                  <c:v>4.5362654320987659</c:v>
                </c:pt>
                <c:pt idx="1088">
                  <c:v>4.5362654320987659</c:v>
                </c:pt>
                <c:pt idx="1089">
                  <c:v>4.5362654320987659</c:v>
                </c:pt>
                <c:pt idx="1090">
                  <c:v>4.5362654320987659</c:v>
                </c:pt>
                <c:pt idx="1091">
                  <c:v>4.5362654320987659</c:v>
                </c:pt>
                <c:pt idx="1092">
                  <c:v>4.5362654320987659</c:v>
                </c:pt>
                <c:pt idx="1093">
                  <c:v>4.5362654320987659</c:v>
                </c:pt>
                <c:pt idx="1094">
                  <c:v>4.5362654320987659</c:v>
                </c:pt>
                <c:pt idx="1095">
                  <c:v>4.5362654320987659</c:v>
                </c:pt>
                <c:pt idx="1096">
                  <c:v>4.5362654320987659</c:v>
                </c:pt>
                <c:pt idx="1097">
                  <c:v>4.5362654320987659</c:v>
                </c:pt>
                <c:pt idx="1098">
                  <c:v>4.5362654320987659</c:v>
                </c:pt>
                <c:pt idx="1099">
                  <c:v>4.5362654320987659</c:v>
                </c:pt>
                <c:pt idx="1100">
                  <c:v>4.5362654320987659</c:v>
                </c:pt>
                <c:pt idx="1101">
                  <c:v>4.5362654320987659</c:v>
                </c:pt>
                <c:pt idx="1102">
                  <c:v>4.5362654320987659</c:v>
                </c:pt>
                <c:pt idx="1103">
                  <c:v>4.5362654320987659</c:v>
                </c:pt>
                <c:pt idx="1104">
                  <c:v>4.5362654320987659</c:v>
                </c:pt>
                <c:pt idx="1105">
                  <c:v>4.5362654320987659</c:v>
                </c:pt>
                <c:pt idx="1106">
                  <c:v>4.5362654320987659</c:v>
                </c:pt>
                <c:pt idx="1107">
                  <c:v>4.5362654320987659</c:v>
                </c:pt>
                <c:pt idx="1108">
                  <c:v>4.5362654320987659</c:v>
                </c:pt>
                <c:pt idx="1109">
                  <c:v>4.5362654320987659</c:v>
                </c:pt>
                <c:pt idx="1110">
                  <c:v>4.5362654320987659</c:v>
                </c:pt>
                <c:pt idx="1111">
                  <c:v>4.5362654320987659</c:v>
                </c:pt>
                <c:pt idx="1112">
                  <c:v>4.5362654320987659</c:v>
                </c:pt>
                <c:pt idx="1113">
                  <c:v>4.5362654320987659</c:v>
                </c:pt>
                <c:pt idx="1114">
                  <c:v>4.5362654320987659</c:v>
                </c:pt>
                <c:pt idx="1115">
                  <c:v>4.5362654320987659</c:v>
                </c:pt>
                <c:pt idx="1116">
                  <c:v>4.5362654320987659</c:v>
                </c:pt>
                <c:pt idx="1117">
                  <c:v>4.5362654320987659</c:v>
                </c:pt>
                <c:pt idx="1118">
                  <c:v>4.5362654320987659</c:v>
                </c:pt>
                <c:pt idx="1119">
                  <c:v>4.5362654320987659</c:v>
                </c:pt>
                <c:pt idx="1120">
                  <c:v>4.5362654320987659</c:v>
                </c:pt>
                <c:pt idx="1121">
                  <c:v>4.5362654320987659</c:v>
                </c:pt>
                <c:pt idx="1122">
                  <c:v>4.5362654320987659</c:v>
                </c:pt>
                <c:pt idx="1123">
                  <c:v>4.5362654320987659</c:v>
                </c:pt>
                <c:pt idx="1124">
                  <c:v>4.5362654320987659</c:v>
                </c:pt>
                <c:pt idx="1125">
                  <c:v>4.5362654320987659</c:v>
                </c:pt>
                <c:pt idx="1126">
                  <c:v>4.5362654320987659</c:v>
                </c:pt>
                <c:pt idx="1127">
                  <c:v>4.5362654320987659</c:v>
                </c:pt>
                <c:pt idx="1128">
                  <c:v>4.5362654320987659</c:v>
                </c:pt>
                <c:pt idx="1129">
                  <c:v>4.5362654320987659</c:v>
                </c:pt>
                <c:pt idx="1130">
                  <c:v>4.5362654320987659</c:v>
                </c:pt>
                <c:pt idx="1131">
                  <c:v>4.5362654320987659</c:v>
                </c:pt>
                <c:pt idx="1132">
                  <c:v>4.5362654320987659</c:v>
                </c:pt>
                <c:pt idx="1133">
                  <c:v>4.5362654320987659</c:v>
                </c:pt>
                <c:pt idx="1134">
                  <c:v>4.5362654320987659</c:v>
                </c:pt>
                <c:pt idx="1135">
                  <c:v>4.5362654320987659</c:v>
                </c:pt>
                <c:pt idx="1136">
                  <c:v>4.5362654320987659</c:v>
                </c:pt>
                <c:pt idx="1137">
                  <c:v>4.5362654320987659</c:v>
                </c:pt>
                <c:pt idx="1138">
                  <c:v>4.5362654320987659</c:v>
                </c:pt>
                <c:pt idx="1139">
                  <c:v>4.5362654320987659</c:v>
                </c:pt>
                <c:pt idx="1140">
                  <c:v>4.5362654320987659</c:v>
                </c:pt>
                <c:pt idx="1141">
                  <c:v>4.5362654320987659</c:v>
                </c:pt>
                <c:pt idx="1142">
                  <c:v>4.5362654320987659</c:v>
                </c:pt>
                <c:pt idx="1143">
                  <c:v>4.5362654320987659</c:v>
                </c:pt>
                <c:pt idx="1144">
                  <c:v>4.5362654320987659</c:v>
                </c:pt>
                <c:pt idx="1145">
                  <c:v>4.5362654320987659</c:v>
                </c:pt>
                <c:pt idx="1146">
                  <c:v>4.5362654320987659</c:v>
                </c:pt>
                <c:pt idx="1147">
                  <c:v>4.5362654320987659</c:v>
                </c:pt>
                <c:pt idx="1148">
                  <c:v>4.5362654320987659</c:v>
                </c:pt>
                <c:pt idx="1149">
                  <c:v>4.5362654320987659</c:v>
                </c:pt>
                <c:pt idx="1150">
                  <c:v>4.5362654320987659</c:v>
                </c:pt>
                <c:pt idx="1151">
                  <c:v>4.5362654320987659</c:v>
                </c:pt>
                <c:pt idx="1152">
                  <c:v>4.5362654320987659</c:v>
                </c:pt>
                <c:pt idx="1153">
                  <c:v>4.5362654320987659</c:v>
                </c:pt>
                <c:pt idx="1154">
                  <c:v>4.5362654320987659</c:v>
                </c:pt>
                <c:pt idx="1155">
                  <c:v>4.5362654320987659</c:v>
                </c:pt>
                <c:pt idx="1156">
                  <c:v>4.5362654320987659</c:v>
                </c:pt>
                <c:pt idx="1157">
                  <c:v>4.5362654320987659</c:v>
                </c:pt>
                <c:pt idx="1158">
                  <c:v>4.5362654320987659</c:v>
                </c:pt>
                <c:pt idx="1159">
                  <c:v>4.5362654320987659</c:v>
                </c:pt>
                <c:pt idx="1160">
                  <c:v>4.5362654320987659</c:v>
                </c:pt>
                <c:pt idx="1161">
                  <c:v>4.5362654320987659</c:v>
                </c:pt>
                <c:pt idx="1162">
                  <c:v>4.5362654320987659</c:v>
                </c:pt>
                <c:pt idx="1163">
                  <c:v>4.5362654320987659</c:v>
                </c:pt>
                <c:pt idx="1164">
                  <c:v>4.5362654320987659</c:v>
                </c:pt>
                <c:pt idx="1165">
                  <c:v>4.5362654320987659</c:v>
                </c:pt>
                <c:pt idx="1166">
                  <c:v>4.5362654320987659</c:v>
                </c:pt>
                <c:pt idx="1167">
                  <c:v>4.5362654320987659</c:v>
                </c:pt>
                <c:pt idx="1168">
                  <c:v>4.5362654320987659</c:v>
                </c:pt>
                <c:pt idx="1169">
                  <c:v>4.5362654320987659</c:v>
                </c:pt>
                <c:pt idx="1170">
                  <c:v>4.5362654320987659</c:v>
                </c:pt>
                <c:pt idx="1171">
                  <c:v>4.5362654320987659</c:v>
                </c:pt>
                <c:pt idx="1172">
                  <c:v>4.5362654320987659</c:v>
                </c:pt>
                <c:pt idx="1173">
                  <c:v>4.5192901234567904</c:v>
                </c:pt>
                <c:pt idx="1174">
                  <c:v>4.5192901234567904</c:v>
                </c:pt>
                <c:pt idx="1175">
                  <c:v>4.5192901234567904</c:v>
                </c:pt>
                <c:pt idx="1176">
                  <c:v>4.5192901234567904</c:v>
                </c:pt>
                <c:pt idx="1177">
                  <c:v>4.5192901234567904</c:v>
                </c:pt>
                <c:pt idx="1178">
                  <c:v>4.5192901234567904</c:v>
                </c:pt>
                <c:pt idx="1179">
                  <c:v>4.5192901234567904</c:v>
                </c:pt>
                <c:pt idx="1180">
                  <c:v>4.5192901234567904</c:v>
                </c:pt>
                <c:pt idx="1181">
                  <c:v>4.5192901234567904</c:v>
                </c:pt>
                <c:pt idx="1182">
                  <c:v>4.5192901234567904</c:v>
                </c:pt>
                <c:pt idx="1183">
                  <c:v>4.5192901234567904</c:v>
                </c:pt>
                <c:pt idx="1184">
                  <c:v>4.5192901234567904</c:v>
                </c:pt>
                <c:pt idx="1185">
                  <c:v>4.5192901234567904</c:v>
                </c:pt>
                <c:pt idx="1186">
                  <c:v>4.5192901234567904</c:v>
                </c:pt>
                <c:pt idx="1187">
                  <c:v>4.5192901234567904</c:v>
                </c:pt>
                <c:pt idx="1188">
                  <c:v>4.5192901234567904</c:v>
                </c:pt>
                <c:pt idx="1189">
                  <c:v>4.5192901234567904</c:v>
                </c:pt>
                <c:pt idx="1190">
                  <c:v>4.5192901234567904</c:v>
                </c:pt>
                <c:pt idx="1191">
                  <c:v>4.5192901234567904</c:v>
                </c:pt>
                <c:pt idx="1192">
                  <c:v>4.5192901234567904</c:v>
                </c:pt>
                <c:pt idx="1193">
                  <c:v>4.5192901234567904</c:v>
                </c:pt>
                <c:pt idx="1194">
                  <c:v>4.5192901234567904</c:v>
                </c:pt>
                <c:pt idx="1195">
                  <c:v>4.5192901234567904</c:v>
                </c:pt>
                <c:pt idx="1196">
                  <c:v>4.5192901234567904</c:v>
                </c:pt>
                <c:pt idx="1197">
                  <c:v>4.5192901234567904</c:v>
                </c:pt>
                <c:pt idx="1198">
                  <c:v>4.5192901234567904</c:v>
                </c:pt>
                <c:pt idx="1199">
                  <c:v>4.5192901234567904</c:v>
                </c:pt>
                <c:pt idx="1200">
                  <c:v>4.5192901234567904</c:v>
                </c:pt>
                <c:pt idx="1201">
                  <c:v>4.5192901234567904</c:v>
                </c:pt>
                <c:pt idx="1202">
                  <c:v>4.5192901234567904</c:v>
                </c:pt>
                <c:pt idx="1203">
                  <c:v>4.5192901234567904</c:v>
                </c:pt>
                <c:pt idx="1204">
                  <c:v>4.5192901234567904</c:v>
                </c:pt>
                <c:pt idx="1205">
                  <c:v>4.5192901234567904</c:v>
                </c:pt>
                <c:pt idx="1206">
                  <c:v>4.5192901234567904</c:v>
                </c:pt>
                <c:pt idx="1207">
                  <c:v>4.5192901234567904</c:v>
                </c:pt>
                <c:pt idx="1208">
                  <c:v>4.5192901234567904</c:v>
                </c:pt>
                <c:pt idx="1209">
                  <c:v>4.5192901234567904</c:v>
                </c:pt>
                <c:pt idx="1210">
                  <c:v>4.5192901234567904</c:v>
                </c:pt>
                <c:pt idx="1211">
                  <c:v>4.5192901234567904</c:v>
                </c:pt>
                <c:pt idx="1212">
                  <c:v>4.5192901234567904</c:v>
                </c:pt>
                <c:pt idx="1213">
                  <c:v>4.5192901234567904</c:v>
                </c:pt>
                <c:pt idx="1214">
                  <c:v>4.5192901234567904</c:v>
                </c:pt>
                <c:pt idx="1215">
                  <c:v>4.5192901234567904</c:v>
                </c:pt>
                <c:pt idx="1216">
                  <c:v>4.5192901234567904</c:v>
                </c:pt>
                <c:pt idx="1217">
                  <c:v>4.5192901234567904</c:v>
                </c:pt>
                <c:pt idx="1218">
                  <c:v>4.5192901234567904</c:v>
                </c:pt>
                <c:pt idx="1219">
                  <c:v>4.5192901234567904</c:v>
                </c:pt>
                <c:pt idx="1220">
                  <c:v>4.5192901234567904</c:v>
                </c:pt>
                <c:pt idx="1221">
                  <c:v>4.5192901234567904</c:v>
                </c:pt>
                <c:pt idx="1222">
                  <c:v>4.5192901234567904</c:v>
                </c:pt>
                <c:pt idx="1223">
                  <c:v>4.5192901234567904</c:v>
                </c:pt>
                <c:pt idx="1224">
                  <c:v>4.5192901234567904</c:v>
                </c:pt>
                <c:pt idx="1225">
                  <c:v>4.5192901234567904</c:v>
                </c:pt>
                <c:pt idx="1226">
                  <c:v>4.5192901234567904</c:v>
                </c:pt>
                <c:pt idx="1227">
                  <c:v>4.5192901234567904</c:v>
                </c:pt>
                <c:pt idx="1228">
                  <c:v>4.5192901234567904</c:v>
                </c:pt>
                <c:pt idx="1229">
                  <c:v>4.5192901234567904</c:v>
                </c:pt>
                <c:pt idx="1230">
                  <c:v>4.5192901234567904</c:v>
                </c:pt>
                <c:pt idx="1231">
                  <c:v>4.5192901234567904</c:v>
                </c:pt>
                <c:pt idx="1232">
                  <c:v>4.5192901234567904</c:v>
                </c:pt>
                <c:pt idx="1233">
                  <c:v>4.5192901234567904</c:v>
                </c:pt>
                <c:pt idx="1234">
                  <c:v>4.5192901234567904</c:v>
                </c:pt>
                <c:pt idx="1235">
                  <c:v>4.5192901234567904</c:v>
                </c:pt>
                <c:pt idx="1236">
                  <c:v>4.5192901234567904</c:v>
                </c:pt>
                <c:pt idx="1237">
                  <c:v>4.5192901234567904</c:v>
                </c:pt>
                <c:pt idx="1238">
                  <c:v>4.5192901234567904</c:v>
                </c:pt>
                <c:pt idx="1239">
                  <c:v>4.5192901234567904</c:v>
                </c:pt>
                <c:pt idx="1240">
                  <c:v>4.5192901234567904</c:v>
                </c:pt>
                <c:pt idx="1241">
                  <c:v>4.5192901234567904</c:v>
                </c:pt>
                <c:pt idx="1242">
                  <c:v>4.5192901234567904</c:v>
                </c:pt>
                <c:pt idx="1243">
                  <c:v>4.5192901234567904</c:v>
                </c:pt>
                <c:pt idx="1244">
                  <c:v>4.5192901234567904</c:v>
                </c:pt>
                <c:pt idx="1245">
                  <c:v>4.5192901234567904</c:v>
                </c:pt>
                <c:pt idx="1246">
                  <c:v>4.5192901234567904</c:v>
                </c:pt>
                <c:pt idx="1247">
                  <c:v>4.5192901234567904</c:v>
                </c:pt>
                <c:pt idx="1248">
                  <c:v>4.5192901234567904</c:v>
                </c:pt>
                <c:pt idx="1249">
                  <c:v>4.5192901234567904</c:v>
                </c:pt>
                <c:pt idx="1250">
                  <c:v>4.5192901234567904</c:v>
                </c:pt>
                <c:pt idx="1251">
                  <c:v>4.5192901234567904</c:v>
                </c:pt>
                <c:pt idx="1252">
                  <c:v>4.5192901234567904</c:v>
                </c:pt>
                <c:pt idx="1253">
                  <c:v>4.5192901234567904</c:v>
                </c:pt>
                <c:pt idx="1254">
                  <c:v>4.5192901234567904</c:v>
                </c:pt>
                <c:pt idx="1255">
                  <c:v>4.5192901234567904</c:v>
                </c:pt>
                <c:pt idx="1256">
                  <c:v>4.5192901234567904</c:v>
                </c:pt>
                <c:pt idx="1257">
                  <c:v>4.5192901234567904</c:v>
                </c:pt>
                <c:pt idx="1258">
                  <c:v>4.5192901234567904</c:v>
                </c:pt>
                <c:pt idx="1259">
                  <c:v>4.5192901234567904</c:v>
                </c:pt>
                <c:pt idx="1260">
                  <c:v>4.5192901234567904</c:v>
                </c:pt>
                <c:pt idx="1261">
                  <c:v>4.5192901234567904</c:v>
                </c:pt>
                <c:pt idx="1262">
                  <c:v>4.5192901234567904</c:v>
                </c:pt>
                <c:pt idx="1263">
                  <c:v>4.5192901234567904</c:v>
                </c:pt>
                <c:pt idx="1264">
                  <c:v>4.5192901234567904</c:v>
                </c:pt>
                <c:pt idx="1265">
                  <c:v>4.5192901234567904</c:v>
                </c:pt>
                <c:pt idx="1266">
                  <c:v>4.5192901234567904</c:v>
                </c:pt>
                <c:pt idx="1267">
                  <c:v>4.5192901234567904</c:v>
                </c:pt>
                <c:pt idx="1268">
                  <c:v>4.5192901234567904</c:v>
                </c:pt>
                <c:pt idx="1269">
                  <c:v>4.5192901234567904</c:v>
                </c:pt>
                <c:pt idx="1270">
                  <c:v>4.5192901234567904</c:v>
                </c:pt>
                <c:pt idx="1271">
                  <c:v>4.5192901234567904</c:v>
                </c:pt>
                <c:pt idx="1272">
                  <c:v>4.5192901234567904</c:v>
                </c:pt>
                <c:pt idx="1273">
                  <c:v>4.5192901234567904</c:v>
                </c:pt>
                <c:pt idx="1274">
                  <c:v>4.5192901234567904</c:v>
                </c:pt>
                <c:pt idx="1275">
                  <c:v>4.5192901234567904</c:v>
                </c:pt>
                <c:pt idx="1276">
                  <c:v>4.5192901234567904</c:v>
                </c:pt>
                <c:pt idx="1277">
                  <c:v>4.5192901234567904</c:v>
                </c:pt>
                <c:pt idx="1278">
                  <c:v>4.5192901234567904</c:v>
                </c:pt>
                <c:pt idx="1279">
                  <c:v>4.5192901234567904</c:v>
                </c:pt>
                <c:pt idx="1280">
                  <c:v>4.5192901234567904</c:v>
                </c:pt>
                <c:pt idx="1281">
                  <c:v>4.5192901234567904</c:v>
                </c:pt>
                <c:pt idx="1282">
                  <c:v>4.5192901234567904</c:v>
                </c:pt>
                <c:pt idx="1283">
                  <c:v>4.5192901234567904</c:v>
                </c:pt>
                <c:pt idx="1284">
                  <c:v>4.5192901234567904</c:v>
                </c:pt>
                <c:pt idx="1285">
                  <c:v>4.5192901234567904</c:v>
                </c:pt>
                <c:pt idx="1286">
                  <c:v>4.5192901234567904</c:v>
                </c:pt>
                <c:pt idx="1287">
                  <c:v>4.5192901234567904</c:v>
                </c:pt>
                <c:pt idx="1288">
                  <c:v>4.5192901234567904</c:v>
                </c:pt>
                <c:pt idx="1289">
                  <c:v>4.5192901234567904</c:v>
                </c:pt>
                <c:pt idx="1290">
                  <c:v>4.5192901234567904</c:v>
                </c:pt>
                <c:pt idx="1291">
                  <c:v>4.5192901234567904</c:v>
                </c:pt>
                <c:pt idx="1292">
                  <c:v>4.5192901234567904</c:v>
                </c:pt>
                <c:pt idx="1293">
                  <c:v>4.5192901234567904</c:v>
                </c:pt>
                <c:pt idx="1294">
                  <c:v>4.5192901234567904</c:v>
                </c:pt>
                <c:pt idx="1295">
                  <c:v>4.5192901234567904</c:v>
                </c:pt>
                <c:pt idx="1296">
                  <c:v>4.5192901234567904</c:v>
                </c:pt>
                <c:pt idx="1297">
                  <c:v>4.5192901234567904</c:v>
                </c:pt>
                <c:pt idx="1298">
                  <c:v>4.5192901234567904</c:v>
                </c:pt>
                <c:pt idx="1299">
                  <c:v>4.5192901234567904</c:v>
                </c:pt>
                <c:pt idx="1300">
                  <c:v>4.5192901234567904</c:v>
                </c:pt>
                <c:pt idx="1301">
                  <c:v>4.5192901234567904</c:v>
                </c:pt>
                <c:pt idx="1302">
                  <c:v>4.5192901234567904</c:v>
                </c:pt>
                <c:pt idx="1303">
                  <c:v>4.5192901234567904</c:v>
                </c:pt>
                <c:pt idx="1304">
                  <c:v>4.5192901234567904</c:v>
                </c:pt>
                <c:pt idx="1305">
                  <c:v>4.5192901234567904</c:v>
                </c:pt>
                <c:pt idx="1306">
                  <c:v>4.5192901234567904</c:v>
                </c:pt>
                <c:pt idx="1307">
                  <c:v>4.5192901234567904</c:v>
                </c:pt>
                <c:pt idx="1308">
                  <c:v>4.5192901234567904</c:v>
                </c:pt>
                <c:pt idx="1309">
                  <c:v>4.5192901234567904</c:v>
                </c:pt>
                <c:pt idx="1310">
                  <c:v>4.5192901234567904</c:v>
                </c:pt>
                <c:pt idx="1311">
                  <c:v>4.5192901234567904</c:v>
                </c:pt>
                <c:pt idx="1312">
                  <c:v>4.5192901234567904</c:v>
                </c:pt>
                <c:pt idx="1313">
                  <c:v>4.5192901234567904</c:v>
                </c:pt>
                <c:pt idx="1314">
                  <c:v>4.5192901234567904</c:v>
                </c:pt>
                <c:pt idx="1315">
                  <c:v>4.5192901234567904</c:v>
                </c:pt>
                <c:pt idx="1316">
                  <c:v>4.5192901234567904</c:v>
                </c:pt>
                <c:pt idx="1317">
                  <c:v>4.5192901234567904</c:v>
                </c:pt>
                <c:pt idx="1318">
                  <c:v>4.5192901234567904</c:v>
                </c:pt>
                <c:pt idx="1319">
                  <c:v>4.5192901234567904</c:v>
                </c:pt>
                <c:pt idx="1320">
                  <c:v>4.5192901234567904</c:v>
                </c:pt>
                <c:pt idx="1321">
                  <c:v>4.5192901234567904</c:v>
                </c:pt>
                <c:pt idx="1322">
                  <c:v>4.5192901234567904</c:v>
                </c:pt>
                <c:pt idx="1323">
                  <c:v>4.5192901234567904</c:v>
                </c:pt>
                <c:pt idx="1324">
                  <c:v>4.5192901234567904</c:v>
                </c:pt>
                <c:pt idx="1325">
                  <c:v>4.5192901234567904</c:v>
                </c:pt>
                <c:pt idx="1326">
                  <c:v>4.5192901234567904</c:v>
                </c:pt>
                <c:pt idx="1327">
                  <c:v>4.5192901234567904</c:v>
                </c:pt>
                <c:pt idx="1328">
                  <c:v>4.5192901234567904</c:v>
                </c:pt>
                <c:pt idx="1329">
                  <c:v>4.5192901234567904</c:v>
                </c:pt>
                <c:pt idx="1330">
                  <c:v>4.5192901234567904</c:v>
                </c:pt>
                <c:pt idx="1331">
                  <c:v>4.5192901234567904</c:v>
                </c:pt>
                <c:pt idx="1332">
                  <c:v>4.5192901234567904</c:v>
                </c:pt>
                <c:pt idx="1333">
                  <c:v>4.5192901234567904</c:v>
                </c:pt>
                <c:pt idx="1334">
                  <c:v>4.5192901234567904</c:v>
                </c:pt>
                <c:pt idx="1335">
                  <c:v>4.5192901234567904</c:v>
                </c:pt>
                <c:pt idx="1336">
                  <c:v>4.5192901234567904</c:v>
                </c:pt>
                <c:pt idx="1337">
                  <c:v>4.5192901234567904</c:v>
                </c:pt>
                <c:pt idx="1338">
                  <c:v>4.5192901234567904</c:v>
                </c:pt>
                <c:pt idx="1339">
                  <c:v>4.5192901234567904</c:v>
                </c:pt>
                <c:pt idx="1340">
                  <c:v>4.5192901234567904</c:v>
                </c:pt>
                <c:pt idx="1341">
                  <c:v>4.5192901234567904</c:v>
                </c:pt>
                <c:pt idx="1342">
                  <c:v>4.5192901234567904</c:v>
                </c:pt>
                <c:pt idx="1343">
                  <c:v>4.5192901234567904</c:v>
                </c:pt>
                <c:pt idx="1344">
                  <c:v>4.5192901234567904</c:v>
                </c:pt>
                <c:pt idx="1345">
                  <c:v>4.5192901234567904</c:v>
                </c:pt>
                <c:pt idx="1346">
                  <c:v>4.5192901234567904</c:v>
                </c:pt>
                <c:pt idx="1347">
                  <c:v>4.5192901234567904</c:v>
                </c:pt>
                <c:pt idx="1348">
                  <c:v>4.5192901234567904</c:v>
                </c:pt>
                <c:pt idx="1349">
                  <c:v>4.5192901234567904</c:v>
                </c:pt>
                <c:pt idx="1350">
                  <c:v>4.5192901234567904</c:v>
                </c:pt>
                <c:pt idx="1351">
                  <c:v>4.5192901234567904</c:v>
                </c:pt>
                <c:pt idx="1352">
                  <c:v>4.5192901234567904</c:v>
                </c:pt>
                <c:pt idx="1353">
                  <c:v>4.5192901234567904</c:v>
                </c:pt>
                <c:pt idx="1354">
                  <c:v>4.5192901234567904</c:v>
                </c:pt>
                <c:pt idx="1355">
                  <c:v>4.5192901234567904</c:v>
                </c:pt>
                <c:pt idx="1356">
                  <c:v>4.5192901234567904</c:v>
                </c:pt>
                <c:pt idx="1357">
                  <c:v>4.5192901234567904</c:v>
                </c:pt>
                <c:pt idx="1358">
                  <c:v>4.5192901234567904</c:v>
                </c:pt>
                <c:pt idx="1359">
                  <c:v>4.5192901234567904</c:v>
                </c:pt>
                <c:pt idx="1360">
                  <c:v>4.5192901234567904</c:v>
                </c:pt>
                <c:pt idx="1361">
                  <c:v>4.5192901234567904</c:v>
                </c:pt>
                <c:pt idx="1362">
                  <c:v>4.5192901234567904</c:v>
                </c:pt>
                <c:pt idx="1363">
                  <c:v>4.5192901234567904</c:v>
                </c:pt>
                <c:pt idx="1364">
                  <c:v>4.5192901234567904</c:v>
                </c:pt>
                <c:pt idx="1365">
                  <c:v>4.5192901234567904</c:v>
                </c:pt>
                <c:pt idx="1366">
                  <c:v>4.5192901234567904</c:v>
                </c:pt>
                <c:pt idx="1367">
                  <c:v>4.5192901234567904</c:v>
                </c:pt>
                <c:pt idx="1368">
                  <c:v>4.5192901234567904</c:v>
                </c:pt>
                <c:pt idx="1369">
                  <c:v>4.5192901234567904</c:v>
                </c:pt>
                <c:pt idx="1370">
                  <c:v>4.5192901234567904</c:v>
                </c:pt>
                <c:pt idx="1371">
                  <c:v>4.5192901234567904</c:v>
                </c:pt>
                <c:pt idx="1372">
                  <c:v>4.5192901234567904</c:v>
                </c:pt>
                <c:pt idx="1373">
                  <c:v>4.5192901234567904</c:v>
                </c:pt>
                <c:pt idx="1374">
                  <c:v>4.5192901234567904</c:v>
                </c:pt>
                <c:pt idx="1375">
                  <c:v>4.5192901234567904</c:v>
                </c:pt>
                <c:pt idx="1376">
                  <c:v>4.5192901234567904</c:v>
                </c:pt>
                <c:pt idx="1377">
                  <c:v>4.5192901234567904</c:v>
                </c:pt>
                <c:pt idx="1378">
                  <c:v>4.5192901234567904</c:v>
                </c:pt>
                <c:pt idx="1379">
                  <c:v>4.5192901234567904</c:v>
                </c:pt>
                <c:pt idx="1380">
                  <c:v>4.5192901234567904</c:v>
                </c:pt>
                <c:pt idx="1381">
                  <c:v>4.5192901234567904</c:v>
                </c:pt>
                <c:pt idx="1382">
                  <c:v>4.5192901234567904</c:v>
                </c:pt>
                <c:pt idx="1383">
                  <c:v>4.5192901234567904</c:v>
                </c:pt>
                <c:pt idx="1384">
                  <c:v>4.5192901234567904</c:v>
                </c:pt>
                <c:pt idx="1385">
                  <c:v>4.5192901234567904</c:v>
                </c:pt>
                <c:pt idx="1386">
                  <c:v>4.5192901234567904</c:v>
                </c:pt>
                <c:pt idx="1387">
                  <c:v>4.5192901234567904</c:v>
                </c:pt>
                <c:pt idx="1388">
                  <c:v>4.5192901234567904</c:v>
                </c:pt>
                <c:pt idx="1389">
                  <c:v>4.5192901234567904</c:v>
                </c:pt>
                <c:pt idx="1390">
                  <c:v>4.5192901234567904</c:v>
                </c:pt>
                <c:pt idx="1391">
                  <c:v>4.5192901234567904</c:v>
                </c:pt>
                <c:pt idx="1392">
                  <c:v>4.5192901234567904</c:v>
                </c:pt>
                <c:pt idx="1393">
                  <c:v>4.5192901234567904</c:v>
                </c:pt>
                <c:pt idx="1394">
                  <c:v>4.5192901234567904</c:v>
                </c:pt>
                <c:pt idx="1395">
                  <c:v>4.5192901234567904</c:v>
                </c:pt>
                <c:pt idx="1396">
                  <c:v>4.5192901234567904</c:v>
                </c:pt>
                <c:pt idx="1397">
                  <c:v>4.5192901234567904</c:v>
                </c:pt>
                <c:pt idx="1398">
                  <c:v>4.5192901234567904</c:v>
                </c:pt>
                <c:pt idx="1399">
                  <c:v>4.5192901234567904</c:v>
                </c:pt>
                <c:pt idx="1400">
                  <c:v>4.5192901234567904</c:v>
                </c:pt>
                <c:pt idx="1401">
                  <c:v>4.5192901234567904</c:v>
                </c:pt>
                <c:pt idx="1402">
                  <c:v>4.5192901234567904</c:v>
                </c:pt>
                <c:pt idx="1403">
                  <c:v>4.5192901234567904</c:v>
                </c:pt>
                <c:pt idx="1404">
                  <c:v>4.5192901234567904</c:v>
                </c:pt>
                <c:pt idx="1405">
                  <c:v>4.5192901234567904</c:v>
                </c:pt>
                <c:pt idx="1406">
                  <c:v>4.5192901234567904</c:v>
                </c:pt>
                <c:pt idx="1407">
                  <c:v>4.5192901234567904</c:v>
                </c:pt>
                <c:pt idx="1408">
                  <c:v>4.5192901234567904</c:v>
                </c:pt>
                <c:pt idx="1409">
                  <c:v>4.5192901234567904</c:v>
                </c:pt>
                <c:pt idx="1410">
                  <c:v>4.5192901234567904</c:v>
                </c:pt>
                <c:pt idx="1411">
                  <c:v>4.5192901234567904</c:v>
                </c:pt>
                <c:pt idx="1412">
                  <c:v>4.5192901234567904</c:v>
                </c:pt>
                <c:pt idx="1413">
                  <c:v>4.5192901234567904</c:v>
                </c:pt>
                <c:pt idx="1414">
                  <c:v>4.5192901234567904</c:v>
                </c:pt>
                <c:pt idx="1415">
                  <c:v>4.5192901234567904</c:v>
                </c:pt>
                <c:pt idx="1416">
                  <c:v>4.5192901234567904</c:v>
                </c:pt>
                <c:pt idx="1417">
                  <c:v>4.5192901234567904</c:v>
                </c:pt>
                <c:pt idx="1418">
                  <c:v>4.5192901234567904</c:v>
                </c:pt>
                <c:pt idx="1419">
                  <c:v>4.5192901234567904</c:v>
                </c:pt>
                <c:pt idx="1420">
                  <c:v>4.5192901234567904</c:v>
                </c:pt>
                <c:pt idx="1421">
                  <c:v>4.5192901234567904</c:v>
                </c:pt>
                <c:pt idx="1422">
                  <c:v>4.5192901234567904</c:v>
                </c:pt>
                <c:pt idx="1423">
                  <c:v>4.5192901234567904</c:v>
                </c:pt>
                <c:pt idx="1424">
                  <c:v>4.5192901234567904</c:v>
                </c:pt>
                <c:pt idx="1425">
                  <c:v>4.5192901234567904</c:v>
                </c:pt>
                <c:pt idx="1426">
                  <c:v>4.5192901234567904</c:v>
                </c:pt>
                <c:pt idx="1427">
                  <c:v>4.5192901234567904</c:v>
                </c:pt>
                <c:pt idx="1428">
                  <c:v>4.5192901234567904</c:v>
                </c:pt>
                <c:pt idx="1429">
                  <c:v>4.5192901234567904</c:v>
                </c:pt>
                <c:pt idx="1430">
                  <c:v>4.5192901234567904</c:v>
                </c:pt>
                <c:pt idx="1431">
                  <c:v>4.5192901234567904</c:v>
                </c:pt>
                <c:pt idx="1432">
                  <c:v>4.5192901234567904</c:v>
                </c:pt>
                <c:pt idx="1433">
                  <c:v>4.5192901234567904</c:v>
                </c:pt>
                <c:pt idx="1434">
                  <c:v>4.5192901234567904</c:v>
                </c:pt>
                <c:pt idx="1435">
                  <c:v>4.5192901234567904</c:v>
                </c:pt>
                <c:pt idx="1436">
                  <c:v>4.5192901234567904</c:v>
                </c:pt>
                <c:pt idx="1437">
                  <c:v>4.5192901234567904</c:v>
                </c:pt>
                <c:pt idx="1438">
                  <c:v>4.5192901234567904</c:v>
                </c:pt>
                <c:pt idx="1439">
                  <c:v>4.5192901234567904</c:v>
                </c:pt>
                <c:pt idx="1440">
                  <c:v>4.5192901234567904</c:v>
                </c:pt>
                <c:pt idx="1441">
                  <c:v>4.5192901234567904</c:v>
                </c:pt>
                <c:pt idx="1442">
                  <c:v>4.5192901234567904</c:v>
                </c:pt>
                <c:pt idx="1443">
                  <c:v>4.5192901234567904</c:v>
                </c:pt>
                <c:pt idx="1444">
                  <c:v>4.5192901234567904</c:v>
                </c:pt>
                <c:pt idx="1445">
                  <c:v>4.5192901234567904</c:v>
                </c:pt>
                <c:pt idx="1446">
                  <c:v>4.5192901234567904</c:v>
                </c:pt>
                <c:pt idx="1447">
                  <c:v>4.5192901234567904</c:v>
                </c:pt>
                <c:pt idx="1448">
                  <c:v>4.5192901234567904</c:v>
                </c:pt>
                <c:pt idx="1449">
                  <c:v>4.5192901234567904</c:v>
                </c:pt>
                <c:pt idx="1450">
                  <c:v>4.5192901234567904</c:v>
                </c:pt>
                <c:pt idx="1451">
                  <c:v>4.5192901234567904</c:v>
                </c:pt>
                <c:pt idx="1452">
                  <c:v>4.5192901234567904</c:v>
                </c:pt>
                <c:pt idx="1453">
                  <c:v>4.5192901234567904</c:v>
                </c:pt>
                <c:pt idx="1454">
                  <c:v>4.5192901234567904</c:v>
                </c:pt>
                <c:pt idx="1455">
                  <c:v>4.5192901234567904</c:v>
                </c:pt>
                <c:pt idx="1456">
                  <c:v>4.5192901234567904</c:v>
                </c:pt>
                <c:pt idx="1457">
                  <c:v>4.5192901234567904</c:v>
                </c:pt>
                <c:pt idx="1458">
                  <c:v>4.5192901234567904</c:v>
                </c:pt>
                <c:pt idx="1459">
                  <c:v>4.5192901234567904</c:v>
                </c:pt>
                <c:pt idx="1460">
                  <c:v>4.5192901234567904</c:v>
                </c:pt>
                <c:pt idx="1461">
                  <c:v>4.5192901234567904</c:v>
                </c:pt>
                <c:pt idx="1462">
                  <c:v>4.5192901234567904</c:v>
                </c:pt>
                <c:pt idx="1463">
                  <c:v>4.5192901234567904</c:v>
                </c:pt>
                <c:pt idx="1464">
                  <c:v>4.5192901234567904</c:v>
                </c:pt>
                <c:pt idx="1465">
                  <c:v>4.5192901234567904</c:v>
                </c:pt>
                <c:pt idx="1466">
                  <c:v>4.5192901234567904</c:v>
                </c:pt>
                <c:pt idx="1467">
                  <c:v>4.5192901234567904</c:v>
                </c:pt>
                <c:pt idx="1468">
                  <c:v>4.5192901234567904</c:v>
                </c:pt>
                <c:pt idx="1469">
                  <c:v>4.5192901234567904</c:v>
                </c:pt>
                <c:pt idx="1470">
                  <c:v>4.5192901234567904</c:v>
                </c:pt>
                <c:pt idx="1471">
                  <c:v>4.5192901234567904</c:v>
                </c:pt>
                <c:pt idx="1472">
                  <c:v>4.5192901234567904</c:v>
                </c:pt>
                <c:pt idx="1473">
                  <c:v>4.5192901234567904</c:v>
                </c:pt>
                <c:pt idx="1474">
                  <c:v>4.5192901234567904</c:v>
                </c:pt>
                <c:pt idx="1475">
                  <c:v>4.5192901234567904</c:v>
                </c:pt>
                <c:pt idx="1476">
                  <c:v>4.5192901234567904</c:v>
                </c:pt>
                <c:pt idx="1477">
                  <c:v>4.5192901234567904</c:v>
                </c:pt>
                <c:pt idx="1478">
                  <c:v>4.5192901234567904</c:v>
                </c:pt>
                <c:pt idx="1479">
                  <c:v>4.5192901234567904</c:v>
                </c:pt>
                <c:pt idx="1480">
                  <c:v>4.5192901234567904</c:v>
                </c:pt>
                <c:pt idx="1481">
                  <c:v>4.5192901234567904</c:v>
                </c:pt>
                <c:pt idx="1482">
                  <c:v>4.5192901234567904</c:v>
                </c:pt>
                <c:pt idx="1483">
                  <c:v>4.5192901234567904</c:v>
                </c:pt>
                <c:pt idx="1484">
                  <c:v>4.5192901234567904</c:v>
                </c:pt>
                <c:pt idx="1485">
                  <c:v>4.5192901234567904</c:v>
                </c:pt>
                <c:pt idx="1486">
                  <c:v>4.5192901234567904</c:v>
                </c:pt>
                <c:pt idx="1487">
                  <c:v>4.5192901234567904</c:v>
                </c:pt>
                <c:pt idx="1488">
                  <c:v>4.5192901234567904</c:v>
                </c:pt>
                <c:pt idx="1489">
                  <c:v>4.5192901234567904</c:v>
                </c:pt>
                <c:pt idx="1490">
                  <c:v>4.5192901234567904</c:v>
                </c:pt>
                <c:pt idx="1491">
                  <c:v>4.5192901234567904</c:v>
                </c:pt>
                <c:pt idx="1492">
                  <c:v>4.5192901234567904</c:v>
                </c:pt>
                <c:pt idx="1493">
                  <c:v>4.5192901234567904</c:v>
                </c:pt>
                <c:pt idx="1494">
                  <c:v>4.5192901234567904</c:v>
                </c:pt>
                <c:pt idx="1495">
                  <c:v>4.5192901234567904</c:v>
                </c:pt>
                <c:pt idx="1496">
                  <c:v>4.5192901234567904</c:v>
                </c:pt>
                <c:pt idx="1497">
                  <c:v>4.5192901234567904</c:v>
                </c:pt>
                <c:pt idx="1498">
                  <c:v>4.5192901234567904</c:v>
                </c:pt>
                <c:pt idx="1499">
                  <c:v>4.5192901234567904</c:v>
                </c:pt>
                <c:pt idx="1500">
                  <c:v>4.5192901234567904</c:v>
                </c:pt>
                <c:pt idx="1501">
                  <c:v>4.5192901234567904</c:v>
                </c:pt>
                <c:pt idx="1502">
                  <c:v>4.5192901234567904</c:v>
                </c:pt>
                <c:pt idx="1503">
                  <c:v>4.5192901234567904</c:v>
                </c:pt>
                <c:pt idx="1504">
                  <c:v>4.5192901234567904</c:v>
                </c:pt>
                <c:pt idx="1505">
                  <c:v>4.5192901234567904</c:v>
                </c:pt>
                <c:pt idx="1506">
                  <c:v>4.5192901234567904</c:v>
                </c:pt>
                <c:pt idx="1507">
                  <c:v>4.5192901234567904</c:v>
                </c:pt>
                <c:pt idx="1508">
                  <c:v>4.5192901234567904</c:v>
                </c:pt>
                <c:pt idx="1509">
                  <c:v>4.5192901234567904</c:v>
                </c:pt>
                <c:pt idx="1510">
                  <c:v>4.5192901234567904</c:v>
                </c:pt>
                <c:pt idx="1511">
                  <c:v>4.5192901234567904</c:v>
                </c:pt>
                <c:pt idx="1512">
                  <c:v>4.5192901234567904</c:v>
                </c:pt>
                <c:pt idx="1513">
                  <c:v>4.5192901234567904</c:v>
                </c:pt>
                <c:pt idx="1514">
                  <c:v>4.5192901234567904</c:v>
                </c:pt>
                <c:pt idx="1515">
                  <c:v>4.5192901234567904</c:v>
                </c:pt>
                <c:pt idx="1516">
                  <c:v>4.5192901234567904</c:v>
                </c:pt>
                <c:pt idx="1517">
                  <c:v>4.5192901234567904</c:v>
                </c:pt>
                <c:pt idx="1518">
                  <c:v>4.5192901234567904</c:v>
                </c:pt>
                <c:pt idx="1519">
                  <c:v>4.5192901234567904</c:v>
                </c:pt>
                <c:pt idx="1520">
                  <c:v>4.5192901234567904</c:v>
                </c:pt>
                <c:pt idx="1521">
                  <c:v>4.5192901234567904</c:v>
                </c:pt>
                <c:pt idx="1522">
                  <c:v>4.5192901234567904</c:v>
                </c:pt>
                <c:pt idx="1523">
                  <c:v>4.5192901234567904</c:v>
                </c:pt>
                <c:pt idx="1524">
                  <c:v>4.5192901234567904</c:v>
                </c:pt>
                <c:pt idx="1525">
                  <c:v>4.5192901234567904</c:v>
                </c:pt>
                <c:pt idx="1526">
                  <c:v>4.5192901234567904</c:v>
                </c:pt>
                <c:pt idx="1527">
                  <c:v>4.5192901234567904</c:v>
                </c:pt>
                <c:pt idx="1528">
                  <c:v>4.5192901234567904</c:v>
                </c:pt>
                <c:pt idx="1529">
                  <c:v>4.5192901234567904</c:v>
                </c:pt>
                <c:pt idx="1530">
                  <c:v>4.5192901234567904</c:v>
                </c:pt>
                <c:pt idx="1531">
                  <c:v>4.5192901234567904</c:v>
                </c:pt>
                <c:pt idx="1532">
                  <c:v>4.5192901234567904</c:v>
                </c:pt>
                <c:pt idx="1533">
                  <c:v>4.5192901234567904</c:v>
                </c:pt>
                <c:pt idx="1534">
                  <c:v>4.5192901234567904</c:v>
                </c:pt>
                <c:pt idx="1535">
                  <c:v>4.5192901234567904</c:v>
                </c:pt>
                <c:pt idx="1536">
                  <c:v>4.5192901234567904</c:v>
                </c:pt>
                <c:pt idx="1537">
                  <c:v>4.5192901234567904</c:v>
                </c:pt>
                <c:pt idx="1538">
                  <c:v>4.5192901234567904</c:v>
                </c:pt>
                <c:pt idx="1539">
                  <c:v>4.5192901234567904</c:v>
                </c:pt>
                <c:pt idx="1540">
                  <c:v>4.5192901234567904</c:v>
                </c:pt>
                <c:pt idx="1541">
                  <c:v>4.5192901234567904</c:v>
                </c:pt>
                <c:pt idx="1542">
                  <c:v>4.5192901234567904</c:v>
                </c:pt>
                <c:pt idx="1543">
                  <c:v>4.5192901234567904</c:v>
                </c:pt>
                <c:pt idx="1544">
                  <c:v>4.5192901234567904</c:v>
                </c:pt>
                <c:pt idx="1545">
                  <c:v>4.5192901234567904</c:v>
                </c:pt>
                <c:pt idx="1546">
                  <c:v>4.5192901234567904</c:v>
                </c:pt>
                <c:pt idx="1547">
                  <c:v>4.5192901234567904</c:v>
                </c:pt>
                <c:pt idx="1548">
                  <c:v>4.5192901234567904</c:v>
                </c:pt>
                <c:pt idx="1549">
                  <c:v>4.5192901234567904</c:v>
                </c:pt>
                <c:pt idx="1550">
                  <c:v>4.5192901234567904</c:v>
                </c:pt>
                <c:pt idx="1551">
                  <c:v>4.5192901234567904</c:v>
                </c:pt>
                <c:pt idx="1552">
                  <c:v>4.5192901234567904</c:v>
                </c:pt>
                <c:pt idx="1553">
                  <c:v>4.5192901234567904</c:v>
                </c:pt>
                <c:pt idx="1554">
                  <c:v>4.5192901234567904</c:v>
                </c:pt>
                <c:pt idx="1555">
                  <c:v>4.5192901234567904</c:v>
                </c:pt>
                <c:pt idx="1556">
                  <c:v>4.5192901234567904</c:v>
                </c:pt>
                <c:pt idx="1557">
                  <c:v>4.5192901234567904</c:v>
                </c:pt>
                <c:pt idx="1558">
                  <c:v>4.5192901234567904</c:v>
                </c:pt>
                <c:pt idx="1559">
                  <c:v>4.5192901234567904</c:v>
                </c:pt>
                <c:pt idx="1560">
                  <c:v>4.5192901234567904</c:v>
                </c:pt>
                <c:pt idx="1561">
                  <c:v>4.5192901234567904</c:v>
                </c:pt>
                <c:pt idx="1562">
                  <c:v>4.5192901234567904</c:v>
                </c:pt>
                <c:pt idx="1563">
                  <c:v>4.5192901234567904</c:v>
                </c:pt>
                <c:pt idx="1564">
                  <c:v>4.5192901234567904</c:v>
                </c:pt>
                <c:pt idx="1565">
                  <c:v>4.5192901234567904</c:v>
                </c:pt>
                <c:pt idx="1566">
                  <c:v>4.5192901234567904</c:v>
                </c:pt>
                <c:pt idx="1567">
                  <c:v>4.5192901234567904</c:v>
                </c:pt>
                <c:pt idx="1568">
                  <c:v>4.5192901234567904</c:v>
                </c:pt>
                <c:pt idx="1569">
                  <c:v>4.5192901234567904</c:v>
                </c:pt>
                <c:pt idx="1570">
                  <c:v>4.5192901234567904</c:v>
                </c:pt>
                <c:pt idx="1571">
                  <c:v>4.5192901234567904</c:v>
                </c:pt>
                <c:pt idx="1572">
                  <c:v>4.5192901234567904</c:v>
                </c:pt>
                <c:pt idx="1573">
                  <c:v>4.5192901234567904</c:v>
                </c:pt>
                <c:pt idx="1574">
                  <c:v>4.5192901234567904</c:v>
                </c:pt>
                <c:pt idx="1575">
                  <c:v>4.5192901234567904</c:v>
                </c:pt>
                <c:pt idx="1576">
                  <c:v>4.5192901234567904</c:v>
                </c:pt>
                <c:pt idx="1577">
                  <c:v>4.5192901234567904</c:v>
                </c:pt>
                <c:pt idx="1578">
                  <c:v>4.5192901234567904</c:v>
                </c:pt>
                <c:pt idx="1579">
                  <c:v>4.5192901234567904</c:v>
                </c:pt>
                <c:pt idx="1580">
                  <c:v>4.5192901234567904</c:v>
                </c:pt>
                <c:pt idx="1581">
                  <c:v>4.5192901234567904</c:v>
                </c:pt>
                <c:pt idx="1582">
                  <c:v>4.5192901234567904</c:v>
                </c:pt>
                <c:pt idx="1583">
                  <c:v>4.5192901234567904</c:v>
                </c:pt>
                <c:pt idx="1584">
                  <c:v>4.5192901234567904</c:v>
                </c:pt>
                <c:pt idx="1585">
                  <c:v>4.5192901234567904</c:v>
                </c:pt>
                <c:pt idx="1586">
                  <c:v>4.5192901234567904</c:v>
                </c:pt>
                <c:pt idx="1587">
                  <c:v>4.5192901234567904</c:v>
                </c:pt>
                <c:pt idx="1588">
                  <c:v>4.5192901234567904</c:v>
                </c:pt>
                <c:pt idx="1589">
                  <c:v>4.5192901234567904</c:v>
                </c:pt>
                <c:pt idx="1590">
                  <c:v>4.5192901234567904</c:v>
                </c:pt>
                <c:pt idx="1591">
                  <c:v>4.5192901234567904</c:v>
                </c:pt>
                <c:pt idx="1592">
                  <c:v>4.5192901234567904</c:v>
                </c:pt>
                <c:pt idx="1593">
                  <c:v>4.5192901234567904</c:v>
                </c:pt>
                <c:pt idx="1594">
                  <c:v>4.5192901234567904</c:v>
                </c:pt>
                <c:pt idx="1595">
                  <c:v>4.5192901234567904</c:v>
                </c:pt>
                <c:pt idx="1596">
                  <c:v>4.5192901234567904</c:v>
                </c:pt>
                <c:pt idx="1597">
                  <c:v>4.5192901234567904</c:v>
                </c:pt>
                <c:pt idx="1598">
                  <c:v>4.5192901234567904</c:v>
                </c:pt>
                <c:pt idx="1599">
                  <c:v>4.5192901234567904</c:v>
                </c:pt>
                <c:pt idx="1600">
                  <c:v>4.5192901234567904</c:v>
                </c:pt>
                <c:pt idx="1601">
                  <c:v>4.5192901234567904</c:v>
                </c:pt>
                <c:pt idx="1602">
                  <c:v>4.5192901234567904</c:v>
                </c:pt>
                <c:pt idx="1603">
                  <c:v>4.5192901234567904</c:v>
                </c:pt>
                <c:pt idx="1604">
                  <c:v>4.5192901234567904</c:v>
                </c:pt>
                <c:pt idx="1605">
                  <c:v>4.5192901234567904</c:v>
                </c:pt>
                <c:pt idx="1606">
                  <c:v>4.5192901234567904</c:v>
                </c:pt>
                <c:pt idx="1607">
                  <c:v>4.5192901234567904</c:v>
                </c:pt>
                <c:pt idx="1608">
                  <c:v>4.5192901234567904</c:v>
                </c:pt>
                <c:pt idx="1609">
                  <c:v>4.5192901234567904</c:v>
                </c:pt>
                <c:pt idx="1610">
                  <c:v>4.5192901234567904</c:v>
                </c:pt>
                <c:pt idx="1611">
                  <c:v>4.5192901234567904</c:v>
                </c:pt>
                <c:pt idx="1612">
                  <c:v>4.5192901234567904</c:v>
                </c:pt>
                <c:pt idx="1613">
                  <c:v>4.5192901234567904</c:v>
                </c:pt>
                <c:pt idx="1614">
                  <c:v>4.5192901234567904</c:v>
                </c:pt>
                <c:pt idx="1615">
                  <c:v>4.5192901234567904</c:v>
                </c:pt>
                <c:pt idx="1616">
                  <c:v>4.5192901234567904</c:v>
                </c:pt>
                <c:pt idx="1617">
                  <c:v>4.5192901234567904</c:v>
                </c:pt>
                <c:pt idx="1618">
                  <c:v>4.5192901234567904</c:v>
                </c:pt>
                <c:pt idx="1619">
                  <c:v>4.5192901234567904</c:v>
                </c:pt>
                <c:pt idx="1620">
                  <c:v>4.5192901234567904</c:v>
                </c:pt>
                <c:pt idx="1621">
                  <c:v>4.5192901234567904</c:v>
                </c:pt>
                <c:pt idx="1622">
                  <c:v>4.5192901234567904</c:v>
                </c:pt>
                <c:pt idx="1623">
                  <c:v>4.5192901234567904</c:v>
                </c:pt>
                <c:pt idx="1624">
                  <c:v>4.5192901234567904</c:v>
                </c:pt>
                <c:pt idx="1625">
                  <c:v>4.5192901234567904</c:v>
                </c:pt>
                <c:pt idx="1626">
                  <c:v>4.5192901234567904</c:v>
                </c:pt>
                <c:pt idx="1627">
                  <c:v>4.5192901234567904</c:v>
                </c:pt>
                <c:pt idx="1628">
                  <c:v>4.5192901234567904</c:v>
                </c:pt>
                <c:pt idx="1629">
                  <c:v>4.5192901234567904</c:v>
                </c:pt>
                <c:pt idx="1630">
                  <c:v>4.5192901234567904</c:v>
                </c:pt>
                <c:pt idx="1631">
                  <c:v>4.5192901234567904</c:v>
                </c:pt>
                <c:pt idx="1632">
                  <c:v>4.5192901234567904</c:v>
                </c:pt>
                <c:pt idx="1633">
                  <c:v>4.5192901234567904</c:v>
                </c:pt>
                <c:pt idx="1634">
                  <c:v>4.5192901234567904</c:v>
                </c:pt>
                <c:pt idx="1635">
                  <c:v>4.5192901234567904</c:v>
                </c:pt>
                <c:pt idx="1636">
                  <c:v>4.5192901234567904</c:v>
                </c:pt>
                <c:pt idx="1637">
                  <c:v>4.5192901234567904</c:v>
                </c:pt>
                <c:pt idx="1638">
                  <c:v>4.5192901234567904</c:v>
                </c:pt>
                <c:pt idx="1639">
                  <c:v>4.5192901234567904</c:v>
                </c:pt>
                <c:pt idx="1640">
                  <c:v>4.5192901234567904</c:v>
                </c:pt>
                <c:pt idx="1641">
                  <c:v>4.5192901234567904</c:v>
                </c:pt>
                <c:pt idx="1642">
                  <c:v>4.5192901234567904</c:v>
                </c:pt>
                <c:pt idx="1643">
                  <c:v>4.5192901234567904</c:v>
                </c:pt>
                <c:pt idx="1644">
                  <c:v>4.5192901234567904</c:v>
                </c:pt>
                <c:pt idx="1645">
                  <c:v>4.5192901234567904</c:v>
                </c:pt>
                <c:pt idx="1646">
                  <c:v>4.5192901234567904</c:v>
                </c:pt>
                <c:pt idx="1647">
                  <c:v>4.5192901234567904</c:v>
                </c:pt>
                <c:pt idx="1648">
                  <c:v>4.5192901234567904</c:v>
                </c:pt>
                <c:pt idx="1649">
                  <c:v>4.5192901234567904</c:v>
                </c:pt>
                <c:pt idx="1650">
                  <c:v>4.5192901234567904</c:v>
                </c:pt>
                <c:pt idx="1651">
                  <c:v>4.5192901234567904</c:v>
                </c:pt>
                <c:pt idx="1652">
                  <c:v>4.5192901234567904</c:v>
                </c:pt>
                <c:pt idx="1653">
                  <c:v>4.5192901234567904</c:v>
                </c:pt>
                <c:pt idx="1654">
                  <c:v>4.5192901234567904</c:v>
                </c:pt>
                <c:pt idx="1655">
                  <c:v>4.5192901234567904</c:v>
                </c:pt>
                <c:pt idx="1656">
                  <c:v>4.5192901234567904</c:v>
                </c:pt>
                <c:pt idx="1657">
                  <c:v>4.5192901234567904</c:v>
                </c:pt>
                <c:pt idx="1658">
                  <c:v>4.5192901234567904</c:v>
                </c:pt>
                <c:pt idx="1659">
                  <c:v>4.5192901234567904</c:v>
                </c:pt>
                <c:pt idx="1660">
                  <c:v>4.5192901234567904</c:v>
                </c:pt>
                <c:pt idx="1661">
                  <c:v>4.5192901234567904</c:v>
                </c:pt>
                <c:pt idx="1662">
                  <c:v>4.5192901234567904</c:v>
                </c:pt>
                <c:pt idx="1663">
                  <c:v>4.5192901234567904</c:v>
                </c:pt>
                <c:pt idx="1664">
                  <c:v>4.5192901234567904</c:v>
                </c:pt>
                <c:pt idx="1665">
                  <c:v>4.5192901234567904</c:v>
                </c:pt>
                <c:pt idx="1666">
                  <c:v>4.5192901234567904</c:v>
                </c:pt>
                <c:pt idx="1667">
                  <c:v>4.5192901234567904</c:v>
                </c:pt>
                <c:pt idx="1668">
                  <c:v>4.5192901234567904</c:v>
                </c:pt>
                <c:pt idx="1669">
                  <c:v>4.5192901234567904</c:v>
                </c:pt>
                <c:pt idx="1670">
                  <c:v>4.5192901234567904</c:v>
                </c:pt>
                <c:pt idx="1671">
                  <c:v>4.5192901234567904</c:v>
                </c:pt>
                <c:pt idx="1672">
                  <c:v>4.5192901234567904</c:v>
                </c:pt>
                <c:pt idx="1673">
                  <c:v>4.5192901234567904</c:v>
                </c:pt>
                <c:pt idx="1674">
                  <c:v>4.5192901234567904</c:v>
                </c:pt>
                <c:pt idx="1675">
                  <c:v>4.5192901234567904</c:v>
                </c:pt>
                <c:pt idx="1676">
                  <c:v>4.5192901234567904</c:v>
                </c:pt>
                <c:pt idx="1677">
                  <c:v>4.5192901234567904</c:v>
                </c:pt>
                <c:pt idx="1678">
                  <c:v>4.5192901234567904</c:v>
                </c:pt>
                <c:pt idx="1679">
                  <c:v>4.5192901234567904</c:v>
                </c:pt>
                <c:pt idx="1680">
                  <c:v>4.5192901234567904</c:v>
                </c:pt>
                <c:pt idx="1681">
                  <c:v>4.5192901234567904</c:v>
                </c:pt>
                <c:pt idx="1682">
                  <c:v>4.5192901234567904</c:v>
                </c:pt>
                <c:pt idx="1683">
                  <c:v>4.5192901234567904</c:v>
                </c:pt>
                <c:pt idx="1684">
                  <c:v>4.5192901234567904</c:v>
                </c:pt>
                <c:pt idx="1685">
                  <c:v>4.5192901234567904</c:v>
                </c:pt>
                <c:pt idx="1686">
                  <c:v>4.5192901234567904</c:v>
                </c:pt>
                <c:pt idx="1687">
                  <c:v>4.5192901234567904</c:v>
                </c:pt>
                <c:pt idx="1688">
                  <c:v>4.5192901234567904</c:v>
                </c:pt>
                <c:pt idx="1689">
                  <c:v>4.5192901234567904</c:v>
                </c:pt>
                <c:pt idx="1690">
                  <c:v>4.5192901234567904</c:v>
                </c:pt>
                <c:pt idx="1691">
                  <c:v>4.5192901234567904</c:v>
                </c:pt>
                <c:pt idx="1692">
                  <c:v>4.5192901234567904</c:v>
                </c:pt>
                <c:pt idx="1693">
                  <c:v>4.5192901234567904</c:v>
                </c:pt>
                <c:pt idx="1694">
                  <c:v>4.5192901234567904</c:v>
                </c:pt>
                <c:pt idx="1695">
                  <c:v>4.5192901234567904</c:v>
                </c:pt>
                <c:pt idx="1696">
                  <c:v>4.5192901234567904</c:v>
                </c:pt>
                <c:pt idx="1697">
                  <c:v>4.5192901234567904</c:v>
                </c:pt>
                <c:pt idx="1698">
                  <c:v>4.5192901234567904</c:v>
                </c:pt>
                <c:pt idx="1699">
                  <c:v>4.5192901234567904</c:v>
                </c:pt>
                <c:pt idx="1700">
                  <c:v>4.5192901234567904</c:v>
                </c:pt>
                <c:pt idx="1701">
                  <c:v>4.5192901234567904</c:v>
                </c:pt>
                <c:pt idx="1702">
                  <c:v>4.5192901234567904</c:v>
                </c:pt>
                <c:pt idx="1703">
                  <c:v>4.5192901234567904</c:v>
                </c:pt>
                <c:pt idx="1704">
                  <c:v>4.5192901234567904</c:v>
                </c:pt>
                <c:pt idx="1705">
                  <c:v>4.5192901234567904</c:v>
                </c:pt>
                <c:pt idx="1706">
                  <c:v>4.5192901234567904</c:v>
                </c:pt>
                <c:pt idx="1707">
                  <c:v>4.5192901234567904</c:v>
                </c:pt>
                <c:pt idx="1708">
                  <c:v>4.5192901234567904</c:v>
                </c:pt>
                <c:pt idx="1709">
                  <c:v>4.5192901234567904</c:v>
                </c:pt>
                <c:pt idx="1710">
                  <c:v>4.5192901234567904</c:v>
                </c:pt>
                <c:pt idx="1711">
                  <c:v>4.5192901234567904</c:v>
                </c:pt>
                <c:pt idx="1712">
                  <c:v>4.5192901234567904</c:v>
                </c:pt>
                <c:pt idx="1713">
                  <c:v>4.5192901234567904</c:v>
                </c:pt>
                <c:pt idx="1714">
                  <c:v>4.5192901234567904</c:v>
                </c:pt>
                <c:pt idx="1715">
                  <c:v>4.5192901234567904</c:v>
                </c:pt>
                <c:pt idx="1716">
                  <c:v>4.5192901234567904</c:v>
                </c:pt>
                <c:pt idx="1717">
                  <c:v>4.5192901234567904</c:v>
                </c:pt>
                <c:pt idx="1718">
                  <c:v>4.5192901234567904</c:v>
                </c:pt>
                <c:pt idx="1719">
                  <c:v>4.5192901234567904</c:v>
                </c:pt>
                <c:pt idx="1720">
                  <c:v>4.5192901234567904</c:v>
                </c:pt>
                <c:pt idx="1721">
                  <c:v>4.5192901234567904</c:v>
                </c:pt>
                <c:pt idx="1722">
                  <c:v>4.5192901234567904</c:v>
                </c:pt>
                <c:pt idx="1723">
                  <c:v>4.5192901234567904</c:v>
                </c:pt>
                <c:pt idx="1724">
                  <c:v>4.5192901234567904</c:v>
                </c:pt>
                <c:pt idx="1725">
                  <c:v>4.5192901234567904</c:v>
                </c:pt>
                <c:pt idx="1726">
                  <c:v>4.5192901234567904</c:v>
                </c:pt>
                <c:pt idx="1727">
                  <c:v>4.5192901234567904</c:v>
                </c:pt>
                <c:pt idx="1728">
                  <c:v>4.5192901234567904</c:v>
                </c:pt>
                <c:pt idx="1729">
                  <c:v>4.5192901234567904</c:v>
                </c:pt>
                <c:pt idx="1730">
                  <c:v>4.5192901234567904</c:v>
                </c:pt>
                <c:pt idx="1731">
                  <c:v>4.5192901234567904</c:v>
                </c:pt>
                <c:pt idx="1732">
                  <c:v>4.5192901234567904</c:v>
                </c:pt>
                <c:pt idx="1733">
                  <c:v>4.5192901234567904</c:v>
                </c:pt>
                <c:pt idx="1734">
                  <c:v>4.5192901234567904</c:v>
                </c:pt>
                <c:pt idx="1735">
                  <c:v>4.5192901234567904</c:v>
                </c:pt>
                <c:pt idx="1736">
                  <c:v>4.5192901234567904</c:v>
                </c:pt>
                <c:pt idx="1737">
                  <c:v>4.5192901234567904</c:v>
                </c:pt>
                <c:pt idx="1738">
                  <c:v>4.5192901234567904</c:v>
                </c:pt>
                <c:pt idx="1739">
                  <c:v>4.5192901234567904</c:v>
                </c:pt>
                <c:pt idx="1740">
                  <c:v>4.5192901234567904</c:v>
                </c:pt>
                <c:pt idx="1741">
                  <c:v>4.5192901234567904</c:v>
                </c:pt>
                <c:pt idx="1742">
                  <c:v>4.5192901234567904</c:v>
                </c:pt>
                <c:pt idx="1743">
                  <c:v>4.5192901234567904</c:v>
                </c:pt>
                <c:pt idx="1744">
                  <c:v>4.5192901234567904</c:v>
                </c:pt>
                <c:pt idx="1745">
                  <c:v>4.5192901234567904</c:v>
                </c:pt>
                <c:pt idx="1746">
                  <c:v>4.5192901234567904</c:v>
                </c:pt>
                <c:pt idx="1747">
                  <c:v>4.5192901234567904</c:v>
                </c:pt>
                <c:pt idx="1748">
                  <c:v>4.5192901234567904</c:v>
                </c:pt>
                <c:pt idx="1749">
                  <c:v>4.5192901234567904</c:v>
                </c:pt>
                <c:pt idx="1750">
                  <c:v>4.5192901234567904</c:v>
                </c:pt>
                <c:pt idx="1751">
                  <c:v>4.5192901234567904</c:v>
                </c:pt>
                <c:pt idx="1752">
                  <c:v>4.5192901234567904</c:v>
                </c:pt>
                <c:pt idx="1753">
                  <c:v>4.5192901234567904</c:v>
                </c:pt>
                <c:pt idx="1754">
                  <c:v>4.5192901234567904</c:v>
                </c:pt>
                <c:pt idx="1755">
                  <c:v>4.5192901234567904</c:v>
                </c:pt>
                <c:pt idx="1756">
                  <c:v>4.5192901234567904</c:v>
                </c:pt>
                <c:pt idx="1757">
                  <c:v>4.5192901234567904</c:v>
                </c:pt>
                <c:pt idx="1758">
                  <c:v>4.5192901234567904</c:v>
                </c:pt>
                <c:pt idx="1759">
                  <c:v>4.5192901234567904</c:v>
                </c:pt>
                <c:pt idx="1760">
                  <c:v>4.5192901234567904</c:v>
                </c:pt>
                <c:pt idx="1761">
                  <c:v>4.5192901234567904</c:v>
                </c:pt>
                <c:pt idx="1762">
                  <c:v>4.5192901234567904</c:v>
                </c:pt>
                <c:pt idx="1763">
                  <c:v>4.5192901234567904</c:v>
                </c:pt>
                <c:pt idx="1764">
                  <c:v>4.5192901234567904</c:v>
                </c:pt>
                <c:pt idx="1765">
                  <c:v>4.5192901234567904</c:v>
                </c:pt>
                <c:pt idx="1766">
                  <c:v>4.5192901234567904</c:v>
                </c:pt>
                <c:pt idx="1767">
                  <c:v>4.5192901234567904</c:v>
                </c:pt>
                <c:pt idx="1768">
                  <c:v>4.5192901234567904</c:v>
                </c:pt>
                <c:pt idx="1769">
                  <c:v>4.5192901234567904</c:v>
                </c:pt>
                <c:pt idx="1770">
                  <c:v>4.5192901234567904</c:v>
                </c:pt>
                <c:pt idx="1771">
                  <c:v>4.5192901234567904</c:v>
                </c:pt>
                <c:pt idx="1772">
                  <c:v>4.5192901234567904</c:v>
                </c:pt>
                <c:pt idx="1773">
                  <c:v>4.5192901234567904</c:v>
                </c:pt>
                <c:pt idx="1774">
                  <c:v>4.5192901234567904</c:v>
                </c:pt>
                <c:pt idx="1775">
                  <c:v>4.5192901234567904</c:v>
                </c:pt>
                <c:pt idx="1776">
                  <c:v>4.5192901234567904</c:v>
                </c:pt>
                <c:pt idx="1777">
                  <c:v>4.5192901234567904</c:v>
                </c:pt>
                <c:pt idx="1778">
                  <c:v>4.5192901234567904</c:v>
                </c:pt>
                <c:pt idx="1779">
                  <c:v>4.5192901234567904</c:v>
                </c:pt>
                <c:pt idx="1780">
                  <c:v>4.5192901234567904</c:v>
                </c:pt>
                <c:pt idx="1781">
                  <c:v>4.5192901234567904</c:v>
                </c:pt>
                <c:pt idx="1782">
                  <c:v>4.5192901234567904</c:v>
                </c:pt>
                <c:pt idx="1783">
                  <c:v>4.5192901234567904</c:v>
                </c:pt>
                <c:pt idx="1784">
                  <c:v>4.5192901234567904</c:v>
                </c:pt>
                <c:pt idx="1785">
                  <c:v>4.5192901234567904</c:v>
                </c:pt>
                <c:pt idx="1786">
                  <c:v>4.5192901234567904</c:v>
                </c:pt>
                <c:pt idx="1787">
                  <c:v>4.5192901234567904</c:v>
                </c:pt>
                <c:pt idx="1788">
                  <c:v>4.5192901234567904</c:v>
                </c:pt>
                <c:pt idx="1789">
                  <c:v>4.5192901234567904</c:v>
                </c:pt>
                <c:pt idx="1790">
                  <c:v>4.5192901234567904</c:v>
                </c:pt>
                <c:pt idx="1791">
                  <c:v>4.5192901234567904</c:v>
                </c:pt>
                <c:pt idx="1792">
                  <c:v>4.5192901234567904</c:v>
                </c:pt>
                <c:pt idx="1793">
                  <c:v>4.5192901234567904</c:v>
                </c:pt>
                <c:pt idx="1794">
                  <c:v>4.5192901234567904</c:v>
                </c:pt>
                <c:pt idx="1795">
                  <c:v>4.5192901234567904</c:v>
                </c:pt>
                <c:pt idx="1796">
                  <c:v>4.5192901234567904</c:v>
                </c:pt>
                <c:pt idx="1797">
                  <c:v>4.5192901234567904</c:v>
                </c:pt>
                <c:pt idx="1798">
                  <c:v>4.5192901234567904</c:v>
                </c:pt>
                <c:pt idx="1799">
                  <c:v>4.5192901234567904</c:v>
                </c:pt>
                <c:pt idx="1800">
                  <c:v>4.5192901234567904</c:v>
                </c:pt>
                <c:pt idx="1801">
                  <c:v>4.5192901234567904</c:v>
                </c:pt>
                <c:pt idx="1802">
                  <c:v>4.5192901234567904</c:v>
                </c:pt>
                <c:pt idx="1803">
                  <c:v>4.5192901234567904</c:v>
                </c:pt>
                <c:pt idx="1804">
                  <c:v>4.5192901234567904</c:v>
                </c:pt>
                <c:pt idx="1805">
                  <c:v>4.5192901234567904</c:v>
                </c:pt>
                <c:pt idx="1806">
                  <c:v>4.5192901234567904</c:v>
                </c:pt>
                <c:pt idx="1807">
                  <c:v>4.5192901234567904</c:v>
                </c:pt>
                <c:pt idx="1808">
                  <c:v>4.5192901234567904</c:v>
                </c:pt>
                <c:pt idx="1809">
                  <c:v>4.5192901234567904</c:v>
                </c:pt>
                <c:pt idx="1810">
                  <c:v>4.5192901234567904</c:v>
                </c:pt>
                <c:pt idx="1811">
                  <c:v>4.5192901234567904</c:v>
                </c:pt>
                <c:pt idx="1812">
                  <c:v>4.5192901234567904</c:v>
                </c:pt>
                <c:pt idx="1813">
                  <c:v>4.5192901234567904</c:v>
                </c:pt>
                <c:pt idx="1814">
                  <c:v>4.5192901234567904</c:v>
                </c:pt>
                <c:pt idx="1815">
                  <c:v>4.5192901234567904</c:v>
                </c:pt>
                <c:pt idx="1816">
                  <c:v>4.5192901234567904</c:v>
                </c:pt>
                <c:pt idx="1817">
                  <c:v>4.5192901234567904</c:v>
                </c:pt>
                <c:pt idx="1818">
                  <c:v>4.5192901234567904</c:v>
                </c:pt>
                <c:pt idx="1819">
                  <c:v>4.5192901234567904</c:v>
                </c:pt>
                <c:pt idx="1820">
                  <c:v>4.5192901234567904</c:v>
                </c:pt>
                <c:pt idx="1821">
                  <c:v>4.5192901234567904</c:v>
                </c:pt>
                <c:pt idx="1822">
                  <c:v>4.5192901234567904</c:v>
                </c:pt>
                <c:pt idx="1823">
                  <c:v>4.5192901234567904</c:v>
                </c:pt>
                <c:pt idx="1824">
                  <c:v>4.5192901234567904</c:v>
                </c:pt>
                <c:pt idx="1825">
                  <c:v>4.5192901234567904</c:v>
                </c:pt>
                <c:pt idx="1826">
                  <c:v>4.5192901234567904</c:v>
                </c:pt>
                <c:pt idx="1827">
                  <c:v>4.5192901234567904</c:v>
                </c:pt>
                <c:pt idx="1828">
                  <c:v>4.5192901234567904</c:v>
                </c:pt>
                <c:pt idx="1829">
                  <c:v>4.5192901234567904</c:v>
                </c:pt>
                <c:pt idx="1830">
                  <c:v>4.5192901234567904</c:v>
                </c:pt>
                <c:pt idx="1831">
                  <c:v>4.5192901234567904</c:v>
                </c:pt>
                <c:pt idx="1832">
                  <c:v>4.5192901234567904</c:v>
                </c:pt>
                <c:pt idx="1833">
                  <c:v>4.5192901234567904</c:v>
                </c:pt>
                <c:pt idx="1834">
                  <c:v>4.5192901234567904</c:v>
                </c:pt>
                <c:pt idx="1835">
                  <c:v>4.5192901234567904</c:v>
                </c:pt>
                <c:pt idx="1836">
                  <c:v>4.5192901234567904</c:v>
                </c:pt>
                <c:pt idx="1837">
                  <c:v>4.5192901234567904</c:v>
                </c:pt>
                <c:pt idx="1838">
                  <c:v>4.5192901234567904</c:v>
                </c:pt>
                <c:pt idx="1839">
                  <c:v>4.5192901234567904</c:v>
                </c:pt>
                <c:pt idx="1840">
                  <c:v>4.5192901234567904</c:v>
                </c:pt>
                <c:pt idx="1841">
                  <c:v>4.5192901234567904</c:v>
                </c:pt>
                <c:pt idx="1842">
                  <c:v>4.5192901234567904</c:v>
                </c:pt>
                <c:pt idx="1843">
                  <c:v>4.5192901234567904</c:v>
                </c:pt>
                <c:pt idx="1844">
                  <c:v>4.5192901234567904</c:v>
                </c:pt>
                <c:pt idx="1845">
                  <c:v>4.5192901234567904</c:v>
                </c:pt>
                <c:pt idx="1846">
                  <c:v>4.5192901234567904</c:v>
                </c:pt>
                <c:pt idx="1847">
                  <c:v>4.5192901234567904</c:v>
                </c:pt>
                <c:pt idx="1848">
                  <c:v>4.5192901234567904</c:v>
                </c:pt>
                <c:pt idx="1849">
                  <c:v>4.5192901234567904</c:v>
                </c:pt>
                <c:pt idx="1850">
                  <c:v>4.5192901234567904</c:v>
                </c:pt>
                <c:pt idx="1851">
                  <c:v>4.5192901234567904</c:v>
                </c:pt>
                <c:pt idx="1852">
                  <c:v>4.5192901234567904</c:v>
                </c:pt>
                <c:pt idx="1853">
                  <c:v>4.5192901234567904</c:v>
                </c:pt>
                <c:pt idx="1854">
                  <c:v>4.5192901234567904</c:v>
                </c:pt>
                <c:pt idx="1855">
                  <c:v>4.5192901234567904</c:v>
                </c:pt>
                <c:pt idx="1856">
                  <c:v>4.5192901234567904</c:v>
                </c:pt>
                <c:pt idx="1857">
                  <c:v>4.5192901234567904</c:v>
                </c:pt>
                <c:pt idx="1858">
                  <c:v>4.5192901234567904</c:v>
                </c:pt>
                <c:pt idx="1859">
                  <c:v>4.5192901234567904</c:v>
                </c:pt>
                <c:pt idx="1860">
                  <c:v>4.5192901234567904</c:v>
                </c:pt>
                <c:pt idx="1861">
                  <c:v>4.5192901234567904</c:v>
                </c:pt>
                <c:pt idx="1862">
                  <c:v>4.5192901234567904</c:v>
                </c:pt>
                <c:pt idx="1863">
                  <c:v>4.5192901234567904</c:v>
                </c:pt>
                <c:pt idx="1864">
                  <c:v>4.5192901234567904</c:v>
                </c:pt>
                <c:pt idx="1865">
                  <c:v>4.5192901234567904</c:v>
                </c:pt>
                <c:pt idx="1866">
                  <c:v>4.5192901234567904</c:v>
                </c:pt>
                <c:pt idx="1867">
                  <c:v>4.5192901234567904</c:v>
                </c:pt>
                <c:pt idx="1868">
                  <c:v>4.5192901234567904</c:v>
                </c:pt>
                <c:pt idx="1869">
                  <c:v>4.5192901234567904</c:v>
                </c:pt>
                <c:pt idx="1870">
                  <c:v>4.5192901234567904</c:v>
                </c:pt>
                <c:pt idx="1871">
                  <c:v>4.5192901234567904</c:v>
                </c:pt>
                <c:pt idx="1872">
                  <c:v>4.5192901234567904</c:v>
                </c:pt>
                <c:pt idx="1873">
                  <c:v>4.5192901234567904</c:v>
                </c:pt>
                <c:pt idx="1874">
                  <c:v>4.5192901234567904</c:v>
                </c:pt>
                <c:pt idx="1875">
                  <c:v>4.5192901234567904</c:v>
                </c:pt>
                <c:pt idx="1876">
                  <c:v>4.5192901234567904</c:v>
                </c:pt>
                <c:pt idx="1877">
                  <c:v>4.5192901234567904</c:v>
                </c:pt>
                <c:pt idx="1878">
                  <c:v>4.5192901234567904</c:v>
                </c:pt>
                <c:pt idx="1879">
                  <c:v>4.5192901234567904</c:v>
                </c:pt>
                <c:pt idx="1880">
                  <c:v>4.5192901234567904</c:v>
                </c:pt>
                <c:pt idx="1881">
                  <c:v>4.5192901234567904</c:v>
                </c:pt>
                <c:pt idx="1882">
                  <c:v>4.5192901234567904</c:v>
                </c:pt>
                <c:pt idx="1883">
                  <c:v>4.5192901234567904</c:v>
                </c:pt>
                <c:pt idx="1884">
                  <c:v>4.5192901234567904</c:v>
                </c:pt>
                <c:pt idx="1885">
                  <c:v>4.5192901234567904</c:v>
                </c:pt>
                <c:pt idx="1886">
                  <c:v>4.5192901234567904</c:v>
                </c:pt>
                <c:pt idx="1887">
                  <c:v>4.5192901234567904</c:v>
                </c:pt>
                <c:pt idx="1888">
                  <c:v>4.5192901234567904</c:v>
                </c:pt>
                <c:pt idx="1889">
                  <c:v>4.5192901234567904</c:v>
                </c:pt>
                <c:pt idx="1890">
                  <c:v>4.5192901234567904</c:v>
                </c:pt>
                <c:pt idx="1891">
                  <c:v>4.5192901234567904</c:v>
                </c:pt>
                <c:pt idx="1892">
                  <c:v>4.5192901234567904</c:v>
                </c:pt>
                <c:pt idx="1893">
                  <c:v>4.5192901234567904</c:v>
                </c:pt>
                <c:pt idx="1894">
                  <c:v>4.5192901234567904</c:v>
                </c:pt>
                <c:pt idx="1895">
                  <c:v>4.5192901234567904</c:v>
                </c:pt>
                <c:pt idx="1896">
                  <c:v>4.5192901234567904</c:v>
                </c:pt>
                <c:pt idx="1897">
                  <c:v>4.5192901234567904</c:v>
                </c:pt>
                <c:pt idx="1898">
                  <c:v>4.5192901234567904</c:v>
                </c:pt>
                <c:pt idx="1899">
                  <c:v>4.5192901234567904</c:v>
                </c:pt>
                <c:pt idx="1900">
                  <c:v>4.5192901234567904</c:v>
                </c:pt>
                <c:pt idx="1901">
                  <c:v>4.5192901234567904</c:v>
                </c:pt>
                <c:pt idx="1902">
                  <c:v>4.5192901234567904</c:v>
                </c:pt>
                <c:pt idx="1903">
                  <c:v>4.5192901234567904</c:v>
                </c:pt>
                <c:pt idx="1904">
                  <c:v>4.5192901234567904</c:v>
                </c:pt>
                <c:pt idx="1905">
                  <c:v>4.5192901234567904</c:v>
                </c:pt>
                <c:pt idx="1906">
                  <c:v>4.5192901234567904</c:v>
                </c:pt>
                <c:pt idx="1907">
                  <c:v>4.5192901234567904</c:v>
                </c:pt>
                <c:pt idx="1908">
                  <c:v>4.5192901234567904</c:v>
                </c:pt>
                <c:pt idx="1909">
                  <c:v>4.5192901234567904</c:v>
                </c:pt>
                <c:pt idx="1910">
                  <c:v>4.5192901234567904</c:v>
                </c:pt>
                <c:pt idx="1911">
                  <c:v>4.5192901234567904</c:v>
                </c:pt>
                <c:pt idx="1912">
                  <c:v>4.5192901234567904</c:v>
                </c:pt>
                <c:pt idx="1913">
                  <c:v>4.5192901234567904</c:v>
                </c:pt>
                <c:pt idx="1914">
                  <c:v>4.5192901234567904</c:v>
                </c:pt>
                <c:pt idx="1915">
                  <c:v>4.5192901234567904</c:v>
                </c:pt>
                <c:pt idx="1916">
                  <c:v>4.5192901234567904</c:v>
                </c:pt>
                <c:pt idx="1917">
                  <c:v>4.5192901234567904</c:v>
                </c:pt>
                <c:pt idx="1918">
                  <c:v>4.5192901234567904</c:v>
                </c:pt>
                <c:pt idx="1919">
                  <c:v>4.5192901234567904</c:v>
                </c:pt>
                <c:pt idx="1920">
                  <c:v>4.5192901234567904</c:v>
                </c:pt>
                <c:pt idx="1921">
                  <c:v>4.5192901234567904</c:v>
                </c:pt>
                <c:pt idx="1922">
                  <c:v>4.5192901234567904</c:v>
                </c:pt>
                <c:pt idx="1923">
                  <c:v>4.5192901234567904</c:v>
                </c:pt>
                <c:pt idx="1924">
                  <c:v>4.5192901234567904</c:v>
                </c:pt>
                <c:pt idx="1925">
                  <c:v>4.5192901234567904</c:v>
                </c:pt>
                <c:pt idx="1926">
                  <c:v>4.5192901234567904</c:v>
                </c:pt>
                <c:pt idx="1927">
                  <c:v>4.5192901234567904</c:v>
                </c:pt>
                <c:pt idx="1928">
                  <c:v>4.5192901234567904</c:v>
                </c:pt>
                <c:pt idx="1929">
                  <c:v>4.5192901234567904</c:v>
                </c:pt>
                <c:pt idx="1930">
                  <c:v>4.5192901234567904</c:v>
                </c:pt>
                <c:pt idx="1931">
                  <c:v>4.5192901234567904</c:v>
                </c:pt>
                <c:pt idx="1932">
                  <c:v>4.5192901234567904</c:v>
                </c:pt>
                <c:pt idx="1933">
                  <c:v>4.5192901234567904</c:v>
                </c:pt>
                <c:pt idx="1934">
                  <c:v>4.5192901234567904</c:v>
                </c:pt>
                <c:pt idx="1935">
                  <c:v>4.5192901234567904</c:v>
                </c:pt>
                <c:pt idx="1936">
                  <c:v>4.5192901234567904</c:v>
                </c:pt>
                <c:pt idx="1937">
                  <c:v>4.5192901234567904</c:v>
                </c:pt>
                <c:pt idx="1938">
                  <c:v>4.5192901234567904</c:v>
                </c:pt>
                <c:pt idx="1939">
                  <c:v>4.5192901234567904</c:v>
                </c:pt>
                <c:pt idx="1940">
                  <c:v>4.5192901234567904</c:v>
                </c:pt>
                <c:pt idx="1941">
                  <c:v>4.5192901234567904</c:v>
                </c:pt>
                <c:pt idx="1942">
                  <c:v>4.5192901234567904</c:v>
                </c:pt>
                <c:pt idx="1943">
                  <c:v>4.5192901234567904</c:v>
                </c:pt>
                <c:pt idx="1944">
                  <c:v>4.5192901234567904</c:v>
                </c:pt>
                <c:pt idx="1945">
                  <c:v>4.5192901234567904</c:v>
                </c:pt>
                <c:pt idx="1946">
                  <c:v>4.5192901234567904</c:v>
                </c:pt>
                <c:pt idx="1947">
                  <c:v>4.5192901234567904</c:v>
                </c:pt>
                <c:pt idx="1948">
                  <c:v>4.5192901234567904</c:v>
                </c:pt>
                <c:pt idx="1949">
                  <c:v>4.5192901234567904</c:v>
                </c:pt>
                <c:pt idx="1950">
                  <c:v>4.5192901234567904</c:v>
                </c:pt>
                <c:pt idx="1951">
                  <c:v>4.5192901234567904</c:v>
                </c:pt>
                <c:pt idx="1952">
                  <c:v>4.5192901234567904</c:v>
                </c:pt>
                <c:pt idx="1953">
                  <c:v>4.5192901234567904</c:v>
                </c:pt>
                <c:pt idx="1954">
                  <c:v>4.5192901234567904</c:v>
                </c:pt>
                <c:pt idx="1955">
                  <c:v>4.5192901234567904</c:v>
                </c:pt>
                <c:pt idx="1956">
                  <c:v>4.5192901234567904</c:v>
                </c:pt>
                <c:pt idx="1957">
                  <c:v>4.5192901234567904</c:v>
                </c:pt>
                <c:pt idx="1958">
                  <c:v>4.5192901234567904</c:v>
                </c:pt>
                <c:pt idx="1959">
                  <c:v>4.5192901234567904</c:v>
                </c:pt>
                <c:pt idx="1960">
                  <c:v>4.5192901234567904</c:v>
                </c:pt>
                <c:pt idx="1961">
                  <c:v>4.5192901234567904</c:v>
                </c:pt>
                <c:pt idx="1962">
                  <c:v>4.5192901234567904</c:v>
                </c:pt>
                <c:pt idx="1963">
                  <c:v>4.5192901234567904</c:v>
                </c:pt>
                <c:pt idx="1964">
                  <c:v>4.5192901234567904</c:v>
                </c:pt>
                <c:pt idx="1965">
                  <c:v>4.5192901234567904</c:v>
                </c:pt>
                <c:pt idx="1966">
                  <c:v>4.5192901234567904</c:v>
                </c:pt>
                <c:pt idx="1967">
                  <c:v>4.5192901234567904</c:v>
                </c:pt>
                <c:pt idx="1968">
                  <c:v>4.5192901234567904</c:v>
                </c:pt>
                <c:pt idx="1969">
                  <c:v>4.5192901234567904</c:v>
                </c:pt>
                <c:pt idx="1970">
                  <c:v>4.5192901234567904</c:v>
                </c:pt>
                <c:pt idx="1971">
                  <c:v>4.5192901234567904</c:v>
                </c:pt>
                <c:pt idx="1972">
                  <c:v>4.5192901234567904</c:v>
                </c:pt>
                <c:pt idx="1973">
                  <c:v>4.5192901234567904</c:v>
                </c:pt>
                <c:pt idx="1974">
                  <c:v>4.5192901234567904</c:v>
                </c:pt>
                <c:pt idx="1975">
                  <c:v>4.5192901234567904</c:v>
                </c:pt>
                <c:pt idx="1976">
                  <c:v>4.5192901234567904</c:v>
                </c:pt>
                <c:pt idx="1977">
                  <c:v>4.5192901234567904</c:v>
                </c:pt>
                <c:pt idx="1978">
                  <c:v>4.5192901234567904</c:v>
                </c:pt>
                <c:pt idx="1979">
                  <c:v>4.5192901234567904</c:v>
                </c:pt>
                <c:pt idx="1980">
                  <c:v>4.5192901234567904</c:v>
                </c:pt>
                <c:pt idx="1981">
                  <c:v>4.5192901234567904</c:v>
                </c:pt>
                <c:pt idx="1982">
                  <c:v>4.5192901234567904</c:v>
                </c:pt>
                <c:pt idx="1983">
                  <c:v>4.5192901234567904</c:v>
                </c:pt>
                <c:pt idx="1984">
                  <c:v>4.5192901234567904</c:v>
                </c:pt>
                <c:pt idx="1985">
                  <c:v>4.5192901234567904</c:v>
                </c:pt>
                <c:pt idx="1986">
                  <c:v>4.5192901234567904</c:v>
                </c:pt>
                <c:pt idx="1987">
                  <c:v>4.5192901234567904</c:v>
                </c:pt>
                <c:pt idx="1988">
                  <c:v>4.5192901234567904</c:v>
                </c:pt>
                <c:pt idx="1989">
                  <c:v>4.5192901234567904</c:v>
                </c:pt>
                <c:pt idx="1990">
                  <c:v>4.5192901234567904</c:v>
                </c:pt>
                <c:pt idx="1991">
                  <c:v>4.5192901234567904</c:v>
                </c:pt>
                <c:pt idx="1992">
                  <c:v>4.5192901234567904</c:v>
                </c:pt>
                <c:pt idx="1993">
                  <c:v>4.5192901234567904</c:v>
                </c:pt>
                <c:pt idx="1994">
                  <c:v>4.5192901234567904</c:v>
                </c:pt>
                <c:pt idx="1995">
                  <c:v>4.5192901234567904</c:v>
                </c:pt>
                <c:pt idx="1996">
                  <c:v>4.5192901234567904</c:v>
                </c:pt>
                <c:pt idx="1997">
                  <c:v>4.5192901234567904</c:v>
                </c:pt>
                <c:pt idx="1998">
                  <c:v>4.5192901234567904</c:v>
                </c:pt>
                <c:pt idx="1999">
                  <c:v>4.5192901234567904</c:v>
                </c:pt>
                <c:pt idx="2000">
                  <c:v>4.5192901234567904</c:v>
                </c:pt>
                <c:pt idx="2001">
                  <c:v>4.5192901234567904</c:v>
                </c:pt>
                <c:pt idx="2002">
                  <c:v>4.5192901234567904</c:v>
                </c:pt>
                <c:pt idx="2003">
                  <c:v>4.5192901234567904</c:v>
                </c:pt>
                <c:pt idx="2004">
                  <c:v>4.5192901234567904</c:v>
                </c:pt>
                <c:pt idx="2005">
                  <c:v>4.5192901234567904</c:v>
                </c:pt>
                <c:pt idx="2006">
                  <c:v>4.5192901234567904</c:v>
                </c:pt>
                <c:pt idx="2007">
                  <c:v>4.5192901234567904</c:v>
                </c:pt>
                <c:pt idx="2008">
                  <c:v>4.5192901234567904</c:v>
                </c:pt>
                <c:pt idx="2009">
                  <c:v>4.5192901234567904</c:v>
                </c:pt>
                <c:pt idx="2010">
                  <c:v>4.5192901234567904</c:v>
                </c:pt>
                <c:pt idx="2011">
                  <c:v>4.5192901234567904</c:v>
                </c:pt>
                <c:pt idx="2012">
                  <c:v>4.5192901234567904</c:v>
                </c:pt>
                <c:pt idx="2013">
                  <c:v>4.5192901234567904</c:v>
                </c:pt>
                <c:pt idx="2014">
                  <c:v>4.5192901234567904</c:v>
                </c:pt>
                <c:pt idx="2015">
                  <c:v>4.5192901234567904</c:v>
                </c:pt>
                <c:pt idx="2016">
                  <c:v>4.5192901234567904</c:v>
                </c:pt>
                <c:pt idx="2017">
                  <c:v>4.5192901234567904</c:v>
                </c:pt>
                <c:pt idx="2018">
                  <c:v>4.5192901234567904</c:v>
                </c:pt>
                <c:pt idx="2019">
                  <c:v>4.5192901234567904</c:v>
                </c:pt>
                <c:pt idx="2020">
                  <c:v>4.5192901234567904</c:v>
                </c:pt>
                <c:pt idx="2021">
                  <c:v>4.5192901234567904</c:v>
                </c:pt>
                <c:pt idx="2022">
                  <c:v>4.5192901234567904</c:v>
                </c:pt>
                <c:pt idx="2023">
                  <c:v>4.5192901234567904</c:v>
                </c:pt>
                <c:pt idx="2024">
                  <c:v>4.5192901234567904</c:v>
                </c:pt>
                <c:pt idx="2025">
                  <c:v>4.5192901234567904</c:v>
                </c:pt>
                <c:pt idx="2026">
                  <c:v>4.5192901234567904</c:v>
                </c:pt>
                <c:pt idx="2027">
                  <c:v>4.5192901234567904</c:v>
                </c:pt>
                <c:pt idx="2028">
                  <c:v>4.5192901234567904</c:v>
                </c:pt>
                <c:pt idx="2029">
                  <c:v>4.5192901234567904</c:v>
                </c:pt>
                <c:pt idx="2030">
                  <c:v>4.5192901234567904</c:v>
                </c:pt>
                <c:pt idx="2031">
                  <c:v>4.5192901234567904</c:v>
                </c:pt>
                <c:pt idx="2032">
                  <c:v>4.5192901234567904</c:v>
                </c:pt>
                <c:pt idx="2033">
                  <c:v>4.5192901234567904</c:v>
                </c:pt>
                <c:pt idx="2034">
                  <c:v>4.5192901234567904</c:v>
                </c:pt>
                <c:pt idx="2035">
                  <c:v>4.5192901234567904</c:v>
                </c:pt>
                <c:pt idx="2036">
                  <c:v>4.5192901234567904</c:v>
                </c:pt>
                <c:pt idx="2037">
                  <c:v>4.5192901234567904</c:v>
                </c:pt>
                <c:pt idx="2038">
                  <c:v>4.5192901234567904</c:v>
                </c:pt>
                <c:pt idx="2039">
                  <c:v>4.5192901234567904</c:v>
                </c:pt>
                <c:pt idx="2040">
                  <c:v>4.5192901234567904</c:v>
                </c:pt>
                <c:pt idx="2041">
                  <c:v>4.5192901234567904</c:v>
                </c:pt>
                <c:pt idx="2042">
                  <c:v>4.5192901234567904</c:v>
                </c:pt>
                <c:pt idx="2043">
                  <c:v>4.5192901234567904</c:v>
                </c:pt>
                <c:pt idx="2044">
                  <c:v>4.5192901234567904</c:v>
                </c:pt>
                <c:pt idx="2045">
                  <c:v>4.5192901234567904</c:v>
                </c:pt>
                <c:pt idx="2046">
                  <c:v>4.5192901234567904</c:v>
                </c:pt>
                <c:pt idx="2047">
                  <c:v>4.5192901234567904</c:v>
                </c:pt>
                <c:pt idx="2048">
                  <c:v>4.5192901234567904</c:v>
                </c:pt>
                <c:pt idx="2049">
                  <c:v>4.5192901234567904</c:v>
                </c:pt>
                <c:pt idx="2050">
                  <c:v>4.5192901234567904</c:v>
                </c:pt>
                <c:pt idx="2051">
                  <c:v>4.5192901234567904</c:v>
                </c:pt>
                <c:pt idx="2052">
                  <c:v>4.5192901234567904</c:v>
                </c:pt>
                <c:pt idx="2053">
                  <c:v>4.5192901234567904</c:v>
                </c:pt>
                <c:pt idx="2054">
                  <c:v>4.5192901234567904</c:v>
                </c:pt>
                <c:pt idx="2055">
                  <c:v>4.5192901234567904</c:v>
                </c:pt>
                <c:pt idx="2056">
                  <c:v>4.5192901234567904</c:v>
                </c:pt>
                <c:pt idx="2057">
                  <c:v>4.5192901234567904</c:v>
                </c:pt>
                <c:pt idx="2058">
                  <c:v>4.5192901234567904</c:v>
                </c:pt>
                <c:pt idx="2059">
                  <c:v>4.5192901234567904</c:v>
                </c:pt>
                <c:pt idx="2060">
                  <c:v>4.5192901234567904</c:v>
                </c:pt>
                <c:pt idx="2061">
                  <c:v>4.5192901234567904</c:v>
                </c:pt>
                <c:pt idx="2062">
                  <c:v>4.5192901234567904</c:v>
                </c:pt>
                <c:pt idx="2063">
                  <c:v>4.5192901234567904</c:v>
                </c:pt>
                <c:pt idx="2064">
                  <c:v>4.5192901234567904</c:v>
                </c:pt>
                <c:pt idx="2065">
                  <c:v>4.5192901234567904</c:v>
                </c:pt>
                <c:pt idx="2066">
                  <c:v>4.5192901234567904</c:v>
                </c:pt>
                <c:pt idx="2067">
                  <c:v>4.5192901234567904</c:v>
                </c:pt>
                <c:pt idx="2068">
                  <c:v>4.5192901234567904</c:v>
                </c:pt>
                <c:pt idx="2069">
                  <c:v>4.5192901234567904</c:v>
                </c:pt>
                <c:pt idx="2070">
                  <c:v>4.5192901234567904</c:v>
                </c:pt>
                <c:pt idx="2071">
                  <c:v>4.5192901234567904</c:v>
                </c:pt>
                <c:pt idx="2072">
                  <c:v>4.5192901234567904</c:v>
                </c:pt>
                <c:pt idx="2073">
                  <c:v>4.5192901234567904</c:v>
                </c:pt>
                <c:pt idx="2074">
                  <c:v>4.5192901234567904</c:v>
                </c:pt>
                <c:pt idx="2075">
                  <c:v>4.5192901234567904</c:v>
                </c:pt>
                <c:pt idx="2076">
                  <c:v>4.5192901234567904</c:v>
                </c:pt>
                <c:pt idx="2077">
                  <c:v>4.5192901234567904</c:v>
                </c:pt>
                <c:pt idx="2078">
                  <c:v>4.5192901234567904</c:v>
                </c:pt>
                <c:pt idx="2079">
                  <c:v>4.5192901234567904</c:v>
                </c:pt>
                <c:pt idx="2080">
                  <c:v>4.5192901234567904</c:v>
                </c:pt>
                <c:pt idx="2081">
                  <c:v>4.5192901234567904</c:v>
                </c:pt>
                <c:pt idx="2082">
                  <c:v>4.5192901234567904</c:v>
                </c:pt>
                <c:pt idx="2083">
                  <c:v>4.5192901234567904</c:v>
                </c:pt>
                <c:pt idx="2084">
                  <c:v>4.5192901234567904</c:v>
                </c:pt>
                <c:pt idx="2085">
                  <c:v>4.5192901234567904</c:v>
                </c:pt>
                <c:pt idx="2086">
                  <c:v>4.5192901234567904</c:v>
                </c:pt>
                <c:pt idx="2087">
                  <c:v>4.5192901234567904</c:v>
                </c:pt>
                <c:pt idx="2088">
                  <c:v>4.5192901234567904</c:v>
                </c:pt>
                <c:pt idx="2089">
                  <c:v>4.5192901234567904</c:v>
                </c:pt>
                <c:pt idx="2090">
                  <c:v>4.5192901234567904</c:v>
                </c:pt>
                <c:pt idx="2091">
                  <c:v>4.5192901234567904</c:v>
                </c:pt>
                <c:pt idx="2092">
                  <c:v>4.5192901234567904</c:v>
                </c:pt>
                <c:pt idx="2093">
                  <c:v>4.5192901234567904</c:v>
                </c:pt>
                <c:pt idx="2094">
                  <c:v>4.5192901234567904</c:v>
                </c:pt>
                <c:pt idx="2095">
                  <c:v>4.5192901234567904</c:v>
                </c:pt>
                <c:pt idx="2096">
                  <c:v>4.5192901234567904</c:v>
                </c:pt>
                <c:pt idx="2097">
                  <c:v>4.5192901234567904</c:v>
                </c:pt>
                <c:pt idx="2098">
                  <c:v>4.5192901234567904</c:v>
                </c:pt>
                <c:pt idx="2099">
                  <c:v>4.5192901234567904</c:v>
                </c:pt>
                <c:pt idx="2100">
                  <c:v>4.5192901234567904</c:v>
                </c:pt>
                <c:pt idx="2101">
                  <c:v>4.5192901234567904</c:v>
                </c:pt>
                <c:pt idx="2102">
                  <c:v>4.5192901234567904</c:v>
                </c:pt>
                <c:pt idx="2103">
                  <c:v>4.5192901234567904</c:v>
                </c:pt>
                <c:pt idx="2104">
                  <c:v>4.5192901234567904</c:v>
                </c:pt>
                <c:pt idx="2105">
                  <c:v>4.5192901234567904</c:v>
                </c:pt>
                <c:pt idx="2106">
                  <c:v>4.5192901234567904</c:v>
                </c:pt>
                <c:pt idx="2107">
                  <c:v>4.5192901234567904</c:v>
                </c:pt>
                <c:pt idx="2108">
                  <c:v>4.5192901234567904</c:v>
                </c:pt>
                <c:pt idx="2109">
                  <c:v>4.5192901234567904</c:v>
                </c:pt>
                <c:pt idx="2110">
                  <c:v>4.5192901234567904</c:v>
                </c:pt>
                <c:pt idx="2111">
                  <c:v>4.5192901234567904</c:v>
                </c:pt>
                <c:pt idx="2112">
                  <c:v>4.5192901234567904</c:v>
                </c:pt>
                <c:pt idx="2113">
                  <c:v>4.5192901234567904</c:v>
                </c:pt>
                <c:pt idx="2114">
                  <c:v>4.5192901234567904</c:v>
                </c:pt>
                <c:pt idx="2115">
                  <c:v>4.5192901234567904</c:v>
                </c:pt>
                <c:pt idx="2116">
                  <c:v>4.5192901234567904</c:v>
                </c:pt>
                <c:pt idx="2117">
                  <c:v>4.5192901234567904</c:v>
                </c:pt>
                <c:pt idx="2118">
                  <c:v>4.5192901234567904</c:v>
                </c:pt>
                <c:pt idx="2119">
                  <c:v>4.5192901234567904</c:v>
                </c:pt>
                <c:pt idx="2120">
                  <c:v>4.5192901234567904</c:v>
                </c:pt>
                <c:pt idx="2121">
                  <c:v>4.5192901234567904</c:v>
                </c:pt>
                <c:pt idx="2122">
                  <c:v>4.5192901234567904</c:v>
                </c:pt>
                <c:pt idx="2123">
                  <c:v>4.5192901234567904</c:v>
                </c:pt>
                <c:pt idx="2124">
                  <c:v>4.5192901234567904</c:v>
                </c:pt>
                <c:pt idx="2125">
                  <c:v>4.5192901234567904</c:v>
                </c:pt>
                <c:pt idx="2126">
                  <c:v>4.5192901234567904</c:v>
                </c:pt>
                <c:pt idx="2127">
                  <c:v>4.5192901234567904</c:v>
                </c:pt>
                <c:pt idx="2128">
                  <c:v>4.5192901234567904</c:v>
                </c:pt>
                <c:pt idx="2129">
                  <c:v>4.5192901234567904</c:v>
                </c:pt>
                <c:pt idx="2130">
                  <c:v>4.5192901234567904</c:v>
                </c:pt>
                <c:pt idx="2131">
                  <c:v>4.5192901234567904</c:v>
                </c:pt>
                <c:pt idx="2132">
                  <c:v>4.5192901234567904</c:v>
                </c:pt>
                <c:pt idx="2133">
                  <c:v>4.5192901234567904</c:v>
                </c:pt>
                <c:pt idx="2134">
                  <c:v>4.5192901234567904</c:v>
                </c:pt>
                <c:pt idx="2135">
                  <c:v>4.5192901234567904</c:v>
                </c:pt>
                <c:pt idx="2136">
                  <c:v>4.5192901234567904</c:v>
                </c:pt>
                <c:pt idx="2137">
                  <c:v>4.5192901234567904</c:v>
                </c:pt>
                <c:pt idx="2138">
                  <c:v>4.5192901234567904</c:v>
                </c:pt>
                <c:pt idx="2139">
                  <c:v>4.5192901234567904</c:v>
                </c:pt>
                <c:pt idx="2140">
                  <c:v>4.5192901234567904</c:v>
                </c:pt>
                <c:pt idx="2141">
                  <c:v>4.5192901234567904</c:v>
                </c:pt>
                <c:pt idx="2142">
                  <c:v>4.5192901234567904</c:v>
                </c:pt>
                <c:pt idx="2143">
                  <c:v>4.5192901234567904</c:v>
                </c:pt>
                <c:pt idx="2144">
                  <c:v>4.5192901234567904</c:v>
                </c:pt>
                <c:pt idx="2145">
                  <c:v>4.5192901234567904</c:v>
                </c:pt>
                <c:pt idx="2146">
                  <c:v>4.5192901234567904</c:v>
                </c:pt>
                <c:pt idx="2147">
                  <c:v>4.5192901234567904</c:v>
                </c:pt>
                <c:pt idx="2148">
                  <c:v>4.5192901234567904</c:v>
                </c:pt>
                <c:pt idx="2149">
                  <c:v>4.5192901234567904</c:v>
                </c:pt>
                <c:pt idx="2150">
                  <c:v>4.5192901234567904</c:v>
                </c:pt>
                <c:pt idx="2151">
                  <c:v>4.5192901234567904</c:v>
                </c:pt>
                <c:pt idx="2152">
                  <c:v>4.5192901234567904</c:v>
                </c:pt>
                <c:pt idx="2153">
                  <c:v>4.5192901234567904</c:v>
                </c:pt>
                <c:pt idx="2154">
                  <c:v>4.5192901234567904</c:v>
                </c:pt>
                <c:pt idx="2155">
                  <c:v>4.5192901234567904</c:v>
                </c:pt>
                <c:pt idx="2156">
                  <c:v>4.5192901234567904</c:v>
                </c:pt>
                <c:pt idx="2157">
                  <c:v>4.5192901234567904</c:v>
                </c:pt>
                <c:pt idx="2158">
                  <c:v>4.5192901234567904</c:v>
                </c:pt>
                <c:pt idx="2159">
                  <c:v>4.5192901234567904</c:v>
                </c:pt>
                <c:pt idx="2160">
                  <c:v>4.5192901234567904</c:v>
                </c:pt>
                <c:pt idx="2161">
                  <c:v>4.5192901234567904</c:v>
                </c:pt>
                <c:pt idx="2162">
                  <c:v>4.5192901234567904</c:v>
                </c:pt>
                <c:pt idx="2163">
                  <c:v>4.5192901234567904</c:v>
                </c:pt>
                <c:pt idx="2164">
                  <c:v>4.5192901234567904</c:v>
                </c:pt>
                <c:pt idx="2165">
                  <c:v>4.5192901234567904</c:v>
                </c:pt>
                <c:pt idx="2166">
                  <c:v>4.5192901234567904</c:v>
                </c:pt>
                <c:pt idx="2167">
                  <c:v>4.5192901234567904</c:v>
                </c:pt>
                <c:pt idx="2168">
                  <c:v>4.5192901234567904</c:v>
                </c:pt>
                <c:pt idx="2169">
                  <c:v>4.5192901234567904</c:v>
                </c:pt>
                <c:pt idx="2170">
                  <c:v>4.5192901234567904</c:v>
                </c:pt>
                <c:pt idx="2171">
                  <c:v>4.5192901234567904</c:v>
                </c:pt>
                <c:pt idx="2172">
                  <c:v>4.5192901234567904</c:v>
                </c:pt>
                <c:pt idx="2173">
                  <c:v>4.5192901234567904</c:v>
                </c:pt>
                <c:pt idx="2174">
                  <c:v>4.5192901234567904</c:v>
                </c:pt>
                <c:pt idx="2175">
                  <c:v>4.5192901234567904</c:v>
                </c:pt>
                <c:pt idx="2176">
                  <c:v>4.5192901234567904</c:v>
                </c:pt>
                <c:pt idx="2177">
                  <c:v>4.5192901234567904</c:v>
                </c:pt>
                <c:pt idx="2178">
                  <c:v>4.5192901234567904</c:v>
                </c:pt>
                <c:pt idx="2179">
                  <c:v>4.5192901234567904</c:v>
                </c:pt>
                <c:pt idx="2180">
                  <c:v>4.5192901234567904</c:v>
                </c:pt>
                <c:pt idx="2181">
                  <c:v>4.5192901234567904</c:v>
                </c:pt>
                <c:pt idx="2182">
                  <c:v>4.5192901234567904</c:v>
                </c:pt>
                <c:pt idx="2183">
                  <c:v>4.5192901234567904</c:v>
                </c:pt>
                <c:pt idx="2184">
                  <c:v>4.5192901234567904</c:v>
                </c:pt>
                <c:pt idx="2185">
                  <c:v>4.5192901234567904</c:v>
                </c:pt>
                <c:pt idx="2186">
                  <c:v>4.5192901234567904</c:v>
                </c:pt>
                <c:pt idx="2187">
                  <c:v>4.5192901234567904</c:v>
                </c:pt>
                <c:pt idx="2188">
                  <c:v>4.5192901234567904</c:v>
                </c:pt>
                <c:pt idx="2189">
                  <c:v>4.5192901234567904</c:v>
                </c:pt>
                <c:pt idx="2190">
                  <c:v>4.5192901234567904</c:v>
                </c:pt>
                <c:pt idx="2191">
                  <c:v>4.5192901234567904</c:v>
                </c:pt>
                <c:pt idx="2192">
                  <c:v>4.5192901234567904</c:v>
                </c:pt>
                <c:pt idx="2193">
                  <c:v>4.5192901234567904</c:v>
                </c:pt>
                <c:pt idx="2194">
                  <c:v>4.5192901234567904</c:v>
                </c:pt>
                <c:pt idx="2195">
                  <c:v>4.5192901234567904</c:v>
                </c:pt>
                <c:pt idx="2196">
                  <c:v>4.5192901234567904</c:v>
                </c:pt>
                <c:pt idx="2197">
                  <c:v>4.5192901234567904</c:v>
                </c:pt>
                <c:pt idx="2198">
                  <c:v>4.5192901234567904</c:v>
                </c:pt>
                <c:pt idx="2199">
                  <c:v>4.5192901234567904</c:v>
                </c:pt>
                <c:pt idx="2200">
                  <c:v>4.5192901234567904</c:v>
                </c:pt>
                <c:pt idx="2201">
                  <c:v>4.5192901234567904</c:v>
                </c:pt>
                <c:pt idx="2202">
                  <c:v>4.5192901234567904</c:v>
                </c:pt>
                <c:pt idx="2203">
                  <c:v>4.5192901234567904</c:v>
                </c:pt>
                <c:pt idx="2204">
                  <c:v>4.5192901234567904</c:v>
                </c:pt>
                <c:pt idx="2205">
                  <c:v>4.5192901234567904</c:v>
                </c:pt>
                <c:pt idx="2206">
                  <c:v>4.5192901234567904</c:v>
                </c:pt>
                <c:pt idx="2207">
                  <c:v>4.5192901234567904</c:v>
                </c:pt>
                <c:pt idx="2208">
                  <c:v>4.5192901234567904</c:v>
                </c:pt>
                <c:pt idx="2209">
                  <c:v>4.5192901234567904</c:v>
                </c:pt>
                <c:pt idx="2210">
                  <c:v>4.5192901234567904</c:v>
                </c:pt>
                <c:pt idx="2211">
                  <c:v>4.5192901234567904</c:v>
                </c:pt>
                <c:pt idx="2212">
                  <c:v>4.5192901234567904</c:v>
                </c:pt>
                <c:pt idx="2213">
                  <c:v>4.5192901234567904</c:v>
                </c:pt>
                <c:pt idx="2214">
                  <c:v>4.5192901234567904</c:v>
                </c:pt>
                <c:pt idx="2215">
                  <c:v>4.5192901234567904</c:v>
                </c:pt>
                <c:pt idx="2216">
                  <c:v>4.5192901234567904</c:v>
                </c:pt>
                <c:pt idx="2217">
                  <c:v>4.5192901234567904</c:v>
                </c:pt>
                <c:pt idx="2218">
                  <c:v>4.5192901234567904</c:v>
                </c:pt>
                <c:pt idx="2219">
                  <c:v>4.5192901234567904</c:v>
                </c:pt>
                <c:pt idx="2220">
                  <c:v>4.5192901234567904</c:v>
                </c:pt>
                <c:pt idx="2221">
                  <c:v>4.5192901234567904</c:v>
                </c:pt>
                <c:pt idx="2222">
                  <c:v>4.5192901234567904</c:v>
                </c:pt>
                <c:pt idx="2223">
                  <c:v>4.5192901234567904</c:v>
                </c:pt>
                <c:pt idx="2224">
                  <c:v>4.5192901234567904</c:v>
                </c:pt>
                <c:pt idx="2225">
                  <c:v>4.5192901234567904</c:v>
                </c:pt>
                <c:pt idx="2226">
                  <c:v>4.5192901234567904</c:v>
                </c:pt>
                <c:pt idx="2227">
                  <c:v>4.5192901234567904</c:v>
                </c:pt>
                <c:pt idx="2228">
                  <c:v>4.5192901234567904</c:v>
                </c:pt>
                <c:pt idx="2229">
                  <c:v>4.5192901234567904</c:v>
                </c:pt>
                <c:pt idx="2230">
                  <c:v>4.5192901234567904</c:v>
                </c:pt>
                <c:pt idx="2231">
                  <c:v>4.5192901234567904</c:v>
                </c:pt>
                <c:pt idx="2232">
                  <c:v>4.5192901234567904</c:v>
                </c:pt>
                <c:pt idx="2233">
                  <c:v>4.5192901234567904</c:v>
                </c:pt>
                <c:pt idx="2234">
                  <c:v>4.5192901234567904</c:v>
                </c:pt>
                <c:pt idx="2235">
                  <c:v>4.5192901234567904</c:v>
                </c:pt>
                <c:pt idx="2236">
                  <c:v>4.5192901234567904</c:v>
                </c:pt>
                <c:pt idx="2237">
                  <c:v>4.5192901234567904</c:v>
                </c:pt>
                <c:pt idx="2238">
                  <c:v>4.5192901234567904</c:v>
                </c:pt>
                <c:pt idx="2239">
                  <c:v>4.5192901234567904</c:v>
                </c:pt>
                <c:pt idx="2240">
                  <c:v>4.5192901234567904</c:v>
                </c:pt>
                <c:pt idx="2241">
                  <c:v>4.5192901234567904</c:v>
                </c:pt>
                <c:pt idx="2242">
                  <c:v>4.5192901234567904</c:v>
                </c:pt>
                <c:pt idx="2243">
                  <c:v>4.5192901234567904</c:v>
                </c:pt>
                <c:pt idx="2244">
                  <c:v>4.5192901234567904</c:v>
                </c:pt>
                <c:pt idx="2245">
                  <c:v>4.5192901234567904</c:v>
                </c:pt>
                <c:pt idx="2246">
                  <c:v>4.5192901234567904</c:v>
                </c:pt>
                <c:pt idx="2247">
                  <c:v>4.5192901234567904</c:v>
                </c:pt>
                <c:pt idx="2248">
                  <c:v>4.5192901234567904</c:v>
                </c:pt>
                <c:pt idx="2249">
                  <c:v>4.5192901234567904</c:v>
                </c:pt>
                <c:pt idx="2250">
                  <c:v>4.5192901234567904</c:v>
                </c:pt>
                <c:pt idx="2251">
                  <c:v>4.5192901234567904</c:v>
                </c:pt>
                <c:pt idx="2252">
                  <c:v>4.5192901234567904</c:v>
                </c:pt>
                <c:pt idx="2253">
                  <c:v>4.5192901234567904</c:v>
                </c:pt>
                <c:pt idx="2254">
                  <c:v>4.5192901234567904</c:v>
                </c:pt>
                <c:pt idx="2255">
                  <c:v>4.5192901234567904</c:v>
                </c:pt>
                <c:pt idx="2256">
                  <c:v>4.5192901234567904</c:v>
                </c:pt>
                <c:pt idx="2257">
                  <c:v>4.5192901234567904</c:v>
                </c:pt>
                <c:pt idx="2258">
                  <c:v>4.5192901234567904</c:v>
                </c:pt>
                <c:pt idx="2259">
                  <c:v>4.5192901234567904</c:v>
                </c:pt>
                <c:pt idx="2260">
                  <c:v>4.5192901234567904</c:v>
                </c:pt>
                <c:pt idx="2261">
                  <c:v>4.5192901234567904</c:v>
                </c:pt>
                <c:pt idx="2262">
                  <c:v>4.5192901234567904</c:v>
                </c:pt>
                <c:pt idx="2263">
                  <c:v>4.5192901234567904</c:v>
                </c:pt>
                <c:pt idx="2264">
                  <c:v>4.5192901234567904</c:v>
                </c:pt>
                <c:pt idx="2265">
                  <c:v>4.5192901234567904</c:v>
                </c:pt>
                <c:pt idx="2266">
                  <c:v>4.5192901234567904</c:v>
                </c:pt>
                <c:pt idx="2267">
                  <c:v>4.5192901234567904</c:v>
                </c:pt>
                <c:pt idx="2268">
                  <c:v>4.5192901234567904</c:v>
                </c:pt>
                <c:pt idx="2269">
                  <c:v>4.5192901234567904</c:v>
                </c:pt>
                <c:pt idx="2270">
                  <c:v>4.5192901234567904</c:v>
                </c:pt>
                <c:pt idx="2271">
                  <c:v>4.5192901234567904</c:v>
                </c:pt>
                <c:pt idx="2272">
                  <c:v>4.5192901234567904</c:v>
                </c:pt>
                <c:pt idx="2273">
                  <c:v>4.5192901234567904</c:v>
                </c:pt>
                <c:pt idx="2274">
                  <c:v>4.5192901234567904</c:v>
                </c:pt>
                <c:pt idx="2275">
                  <c:v>4.5192901234567904</c:v>
                </c:pt>
                <c:pt idx="2276">
                  <c:v>4.5192901234567904</c:v>
                </c:pt>
                <c:pt idx="2277">
                  <c:v>4.5192901234567904</c:v>
                </c:pt>
                <c:pt idx="2278">
                  <c:v>4.5192901234567904</c:v>
                </c:pt>
                <c:pt idx="2279">
                  <c:v>4.5192901234567904</c:v>
                </c:pt>
                <c:pt idx="2280">
                  <c:v>4.5192901234567904</c:v>
                </c:pt>
                <c:pt idx="2281">
                  <c:v>4.5192901234567904</c:v>
                </c:pt>
                <c:pt idx="2282">
                  <c:v>4.5192901234567904</c:v>
                </c:pt>
                <c:pt idx="2283">
                  <c:v>4.5192901234567904</c:v>
                </c:pt>
                <c:pt idx="2284">
                  <c:v>4.5192901234567904</c:v>
                </c:pt>
                <c:pt idx="2285">
                  <c:v>4.5192901234567904</c:v>
                </c:pt>
                <c:pt idx="2286">
                  <c:v>4.5192901234567904</c:v>
                </c:pt>
                <c:pt idx="2287">
                  <c:v>4.5192901234567904</c:v>
                </c:pt>
                <c:pt idx="2288">
                  <c:v>4.5192901234567904</c:v>
                </c:pt>
                <c:pt idx="2289">
                  <c:v>4.5192901234567904</c:v>
                </c:pt>
                <c:pt idx="2290">
                  <c:v>4.5192901234567904</c:v>
                </c:pt>
                <c:pt idx="2291">
                  <c:v>4.5192901234567904</c:v>
                </c:pt>
                <c:pt idx="2292">
                  <c:v>4.5192901234567904</c:v>
                </c:pt>
                <c:pt idx="2293">
                  <c:v>4.5192901234567904</c:v>
                </c:pt>
                <c:pt idx="2294">
                  <c:v>4.5192901234567904</c:v>
                </c:pt>
                <c:pt idx="2295">
                  <c:v>4.5192901234567904</c:v>
                </c:pt>
                <c:pt idx="2296">
                  <c:v>4.5192901234567904</c:v>
                </c:pt>
                <c:pt idx="2297">
                  <c:v>4.5192901234567904</c:v>
                </c:pt>
                <c:pt idx="2298">
                  <c:v>4.5192901234567904</c:v>
                </c:pt>
                <c:pt idx="2299">
                  <c:v>4.5192901234567904</c:v>
                </c:pt>
                <c:pt idx="2300">
                  <c:v>4.5192901234567904</c:v>
                </c:pt>
                <c:pt idx="2301">
                  <c:v>4.5192901234567904</c:v>
                </c:pt>
                <c:pt idx="2302">
                  <c:v>4.5192901234567904</c:v>
                </c:pt>
                <c:pt idx="2303">
                  <c:v>4.5192901234567904</c:v>
                </c:pt>
                <c:pt idx="2304">
                  <c:v>4.5192901234567904</c:v>
                </c:pt>
                <c:pt idx="2305">
                  <c:v>4.5192901234567904</c:v>
                </c:pt>
                <c:pt idx="2306">
                  <c:v>4.5192901234567904</c:v>
                </c:pt>
                <c:pt idx="2307">
                  <c:v>4.5192901234567904</c:v>
                </c:pt>
                <c:pt idx="2308">
                  <c:v>4.5192901234567904</c:v>
                </c:pt>
                <c:pt idx="2309">
                  <c:v>4.5192901234567904</c:v>
                </c:pt>
                <c:pt idx="2310">
                  <c:v>4.5192901234567904</c:v>
                </c:pt>
                <c:pt idx="2311">
                  <c:v>4.5192901234567904</c:v>
                </c:pt>
                <c:pt idx="2312">
                  <c:v>4.5192901234567904</c:v>
                </c:pt>
                <c:pt idx="2313">
                  <c:v>4.5192901234567904</c:v>
                </c:pt>
                <c:pt idx="2314">
                  <c:v>4.5192901234567904</c:v>
                </c:pt>
                <c:pt idx="2315">
                  <c:v>4.5192901234567904</c:v>
                </c:pt>
                <c:pt idx="2316">
                  <c:v>4.5192901234567904</c:v>
                </c:pt>
                <c:pt idx="2317">
                  <c:v>4.5192901234567904</c:v>
                </c:pt>
                <c:pt idx="2318">
                  <c:v>4.5192901234567904</c:v>
                </c:pt>
                <c:pt idx="2319">
                  <c:v>4.5192901234567904</c:v>
                </c:pt>
                <c:pt idx="2320">
                  <c:v>4.5192901234567904</c:v>
                </c:pt>
                <c:pt idx="2321">
                  <c:v>4.5192901234567904</c:v>
                </c:pt>
                <c:pt idx="2322">
                  <c:v>4.5192901234567904</c:v>
                </c:pt>
                <c:pt idx="2323">
                  <c:v>4.5192901234567904</c:v>
                </c:pt>
                <c:pt idx="2324">
                  <c:v>4.5192901234567904</c:v>
                </c:pt>
                <c:pt idx="2325">
                  <c:v>4.5192901234567904</c:v>
                </c:pt>
                <c:pt idx="2326">
                  <c:v>4.5192901234567904</c:v>
                </c:pt>
                <c:pt idx="2327">
                  <c:v>4.5192901234567904</c:v>
                </c:pt>
                <c:pt idx="2328">
                  <c:v>4.5192901234567904</c:v>
                </c:pt>
                <c:pt idx="2329">
                  <c:v>4.5192901234567904</c:v>
                </c:pt>
                <c:pt idx="2330">
                  <c:v>4.5192901234567904</c:v>
                </c:pt>
                <c:pt idx="2331">
                  <c:v>4.5192901234567904</c:v>
                </c:pt>
                <c:pt idx="2332">
                  <c:v>4.5192901234567904</c:v>
                </c:pt>
                <c:pt idx="2333">
                  <c:v>4.5192901234567904</c:v>
                </c:pt>
                <c:pt idx="2334">
                  <c:v>4.5192901234567904</c:v>
                </c:pt>
                <c:pt idx="2335">
                  <c:v>4.5192901234567904</c:v>
                </c:pt>
                <c:pt idx="2336">
                  <c:v>4.5192901234567904</c:v>
                </c:pt>
                <c:pt idx="2337">
                  <c:v>4.5192901234567904</c:v>
                </c:pt>
                <c:pt idx="2338">
                  <c:v>4.5192901234567904</c:v>
                </c:pt>
                <c:pt idx="2339">
                  <c:v>4.5192901234567904</c:v>
                </c:pt>
                <c:pt idx="2340">
                  <c:v>4.5192901234567904</c:v>
                </c:pt>
                <c:pt idx="2341">
                  <c:v>4.5192901234567904</c:v>
                </c:pt>
                <c:pt idx="2342">
                  <c:v>4.5192901234567904</c:v>
                </c:pt>
                <c:pt idx="2343">
                  <c:v>4.5192901234567904</c:v>
                </c:pt>
                <c:pt idx="2344">
                  <c:v>4.5192901234567904</c:v>
                </c:pt>
                <c:pt idx="2345">
                  <c:v>4.5192901234567904</c:v>
                </c:pt>
                <c:pt idx="2346">
                  <c:v>4.5192901234567904</c:v>
                </c:pt>
                <c:pt idx="2347">
                  <c:v>4.5192901234567904</c:v>
                </c:pt>
                <c:pt idx="2348">
                  <c:v>4.5192901234567904</c:v>
                </c:pt>
                <c:pt idx="2349">
                  <c:v>4.5192901234567904</c:v>
                </c:pt>
                <c:pt idx="2350">
                  <c:v>4.5192901234567904</c:v>
                </c:pt>
                <c:pt idx="2351">
                  <c:v>4.5192901234567904</c:v>
                </c:pt>
                <c:pt idx="2352">
                  <c:v>4.5192901234567904</c:v>
                </c:pt>
                <c:pt idx="2353">
                  <c:v>4.5192901234567904</c:v>
                </c:pt>
                <c:pt idx="2354">
                  <c:v>4.5192901234567904</c:v>
                </c:pt>
                <c:pt idx="2355">
                  <c:v>4.5192901234567904</c:v>
                </c:pt>
                <c:pt idx="2356">
                  <c:v>4.5192901234567904</c:v>
                </c:pt>
                <c:pt idx="2357">
                  <c:v>4.5192901234567904</c:v>
                </c:pt>
                <c:pt idx="2358">
                  <c:v>4.5192901234567904</c:v>
                </c:pt>
                <c:pt idx="2359">
                  <c:v>4.5192901234567904</c:v>
                </c:pt>
                <c:pt idx="2360">
                  <c:v>4.5192901234567904</c:v>
                </c:pt>
                <c:pt idx="2361">
                  <c:v>4.5192901234567904</c:v>
                </c:pt>
                <c:pt idx="2362">
                  <c:v>4.5192901234567904</c:v>
                </c:pt>
                <c:pt idx="2363">
                  <c:v>4.5192901234567904</c:v>
                </c:pt>
                <c:pt idx="2364">
                  <c:v>4.5192901234567904</c:v>
                </c:pt>
                <c:pt idx="2365">
                  <c:v>4.5192901234567904</c:v>
                </c:pt>
                <c:pt idx="2366">
                  <c:v>4.5192901234567904</c:v>
                </c:pt>
                <c:pt idx="2367">
                  <c:v>4.5192901234567904</c:v>
                </c:pt>
                <c:pt idx="2368">
                  <c:v>4.5192901234567904</c:v>
                </c:pt>
                <c:pt idx="2369">
                  <c:v>4.5192901234567904</c:v>
                </c:pt>
                <c:pt idx="2370">
                  <c:v>4.5192901234567904</c:v>
                </c:pt>
                <c:pt idx="2371">
                  <c:v>4.5192901234567904</c:v>
                </c:pt>
                <c:pt idx="2372">
                  <c:v>4.5192901234567904</c:v>
                </c:pt>
                <c:pt idx="2373">
                  <c:v>4.5192901234567904</c:v>
                </c:pt>
                <c:pt idx="2374">
                  <c:v>4.5192901234567904</c:v>
                </c:pt>
                <c:pt idx="2375">
                  <c:v>4.5192901234567904</c:v>
                </c:pt>
                <c:pt idx="2376">
                  <c:v>4.5192901234567904</c:v>
                </c:pt>
                <c:pt idx="2377">
                  <c:v>4.5192901234567904</c:v>
                </c:pt>
                <c:pt idx="2378">
                  <c:v>4.5192901234567904</c:v>
                </c:pt>
                <c:pt idx="2379">
                  <c:v>4.5192901234567904</c:v>
                </c:pt>
                <c:pt idx="2380">
                  <c:v>4.5192901234567904</c:v>
                </c:pt>
                <c:pt idx="2381">
                  <c:v>4.5192901234567904</c:v>
                </c:pt>
                <c:pt idx="2382">
                  <c:v>4.5192901234567904</c:v>
                </c:pt>
                <c:pt idx="2383">
                  <c:v>4.5192901234567904</c:v>
                </c:pt>
                <c:pt idx="2384">
                  <c:v>4.5192901234567904</c:v>
                </c:pt>
                <c:pt idx="2385">
                  <c:v>4.5192901234567904</c:v>
                </c:pt>
                <c:pt idx="2386">
                  <c:v>4.5192901234567904</c:v>
                </c:pt>
                <c:pt idx="2387">
                  <c:v>4.5192901234567904</c:v>
                </c:pt>
                <c:pt idx="2388">
                  <c:v>4.5192901234567904</c:v>
                </c:pt>
                <c:pt idx="2389">
                  <c:v>4.5192901234567904</c:v>
                </c:pt>
                <c:pt idx="2390">
                  <c:v>4.5192901234567904</c:v>
                </c:pt>
                <c:pt idx="2391">
                  <c:v>4.5192901234567904</c:v>
                </c:pt>
                <c:pt idx="2392">
                  <c:v>4.5192901234567904</c:v>
                </c:pt>
                <c:pt idx="2393">
                  <c:v>4.5192901234567904</c:v>
                </c:pt>
                <c:pt idx="2394">
                  <c:v>4.5192901234567904</c:v>
                </c:pt>
                <c:pt idx="2395">
                  <c:v>4.5192901234567904</c:v>
                </c:pt>
                <c:pt idx="2396">
                  <c:v>4.5192901234567904</c:v>
                </c:pt>
                <c:pt idx="2397">
                  <c:v>4.5192901234567904</c:v>
                </c:pt>
                <c:pt idx="2398">
                  <c:v>4.5192901234567904</c:v>
                </c:pt>
                <c:pt idx="2399">
                  <c:v>4.5192901234567904</c:v>
                </c:pt>
                <c:pt idx="2400">
                  <c:v>4.5192901234567904</c:v>
                </c:pt>
                <c:pt idx="2401">
                  <c:v>4.5192901234567904</c:v>
                </c:pt>
                <c:pt idx="2402">
                  <c:v>4.5192901234567904</c:v>
                </c:pt>
                <c:pt idx="2403">
                  <c:v>4.5192901234567904</c:v>
                </c:pt>
                <c:pt idx="2404">
                  <c:v>4.5192901234567904</c:v>
                </c:pt>
                <c:pt idx="2405">
                  <c:v>4.5192901234567904</c:v>
                </c:pt>
                <c:pt idx="2406">
                  <c:v>4.5192901234567904</c:v>
                </c:pt>
                <c:pt idx="2407">
                  <c:v>4.5192901234567904</c:v>
                </c:pt>
                <c:pt idx="2408">
                  <c:v>4.5192901234567904</c:v>
                </c:pt>
                <c:pt idx="2409">
                  <c:v>4.5192901234567904</c:v>
                </c:pt>
                <c:pt idx="2410">
                  <c:v>4.5192901234567904</c:v>
                </c:pt>
                <c:pt idx="2411">
                  <c:v>4.5192901234567904</c:v>
                </c:pt>
                <c:pt idx="2412">
                  <c:v>4.5192901234567904</c:v>
                </c:pt>
                <c:pt idx="2413">
                  <c:v>4.5192901234567904</c:v>
                </c:pt>
                <c:pt idx="2414">
                  <c:v>4.5192901234567904</c:v>
                </c:pt>
                <c:pt idx="2415">
                  <c:v>4.5192901234567904</c:v>
                </c:pt>
                <c:pt idx="2416">
                  <c:v>4.5192901234567904</c:v>
                </c:pt>
                <c:pt idx="2417">
                  <c:v>4.5192901234567904</c:v>
                </c:pt>
                <c:pt idx="2418">
                  <c:v>4.5192901234567904</c:v>
                </c:pt>
                <c:pt idx="2419">
                  <c:v>4.5192901234567904</c:v>
                </c:pt>
                <c:pt idx="2420">
                  <c:v>4.5192901234567904</c:v>
                </c:pt>
                <c:pt idx="2421">
                  <c:v>4.5192901234567904</c:v>
                </c:pt>
                <c:pt idx="2422">
                  <c:v>4.5192901234567904</c:v>
                </c:pt>
                <c:pt idx="2423">
                  <c:v>4.5192901234567904</c:v>
                </c:pt>
                <c:pt idx="2424">
                  <c:v>4.5192901234567904</c:v>
                </c:pt>
                <c:pt idx="2425">
                  <c:v>4.5192901234567904</c:v>
                </c:pt>
                <c:pt idx="2426">
                  <c:v>4.5192901234567904</c:v>
                </c:pt>
                <c:pt idx="2427">
                  <c:v>4.5192901234567904</c:v>
                </c:pt>
                <c:pt idx="2428">
                  <c:v>4.5192901234567904</c:v>
                </c:pt>
                <c:pt idx="2429">
                  <c:v>4.5192901234567904</c:v>
                </c:pt>
                <c:pt idx="2430">
                  <c:v>4.5192901234567904</c:v>
                </c:pt>
                <c:pt idx="2431">
                  <c:v>4.5192901234567904</c:v>
                </c:pt>
                <c:pt idx="2432">
                  <c:v>4.5192901234567904</c:v>
                </c:pt>
                <c:pt idx="2433">
                  <c:v>4.5192901234567904</c:v>
                </c:pt>
                <c:pt idx="2434">
                  <c:v>4.5192901234567904</c:v>
                </c:pt>
                <c:pt idx="2435">
                  <c:v>4.5192901234567904</c:v>
                </c:pt>
                <c:pt idx="2436">
                  <c:v>4.5192901234567904</c:v>
                </c:pt>
                <c:pt idx="2437">
                  <c:v>4.5192901234567904</c:v>
                </c:pt>
                <c:pt idx="2438">
                  <c:v>4.5192901234567904</c:v>
                </c:pt>
                <c:pt idx="2439">
                  <c:v>4.5192901234567904</c:v>
                </c:pt>
                <c:pt idx="2440">
                  <c:v>4.5192901234567904</c:v>
                </c:pt>
                <c:pt idx="2441">
                  <c:v>4.5192901234567904</c:v>
                </c:pt>
                <c:pt idx="2442">
                  <c:v>4.5192901234567904</c:v>
                </c:pt>
                <c:pt idx="2443">
                  <c:v>4.5192901234567904</c:v>
                </c:pt>
                <c:pt idx="2444">
                  <c:v>4.5192901234567904</c:v>
                </c:pt>
                <c:pt idx="2445">
                  <c:v>4.5192901234567904</c:v>
                </c:pt>
                <c:pt idx="2446">
                  <c:v>4.5192901234567904</c:v>
                </c:pt>
                <c:pt idx="2447">
                  <c:v>4.5192901234567904</c:v>
                </c:pt>
                <c:pt idx="2448">
                  <c:v>4.5192901234567904</c:v>
                </c:pt>
                <c:pt idx="2449">
                  <c:v>4.5192901234567904</c:v>
                </c:pt>
                <c:pt idx="2450">
                  <c:v>4.5192901234567904</c:v>
                </c:pt>
                <c:pt idx="2451">
                  <c:v>4.5192901234567904</c:v>
                </c:pt>
                <c:pt idx="2452">
                  <c:v>4.5192901234567904</c:v>
                </c:pt>
                <c:pt idx="2453">
                  <c:v>4.5192901234567904</c:v>
                </c:pt>
                <c:pt idx="2454">
                  <c:v>4.5192901234567904</c:v>
                </c:pt>
                <c:pt idx="2455">
                  <c:v>4.5192901234567904</c:v>
                </c:pt>
                <c:pt idx="2456">
                  <c:v>4.5192901234567904</c:v>
                </c:pt>
                <c:pt idx="2457">
                  <c:v>4.5192901234567904</c:v>
                </c:pt>
                <c:pt idx="2458">
                  <c:v>4.5192901234567904</c:v>
                </c:pt>
                <c:pt idx="2459">
                  <c:v>4.5192901234567904</c:v>
                </c:pt>
                <c:pt idx="2460">
                  <c:v>4.5192901234567904</c:v>
                </c:pt>
                <c:pt idx="2461">
                  <c:v>4.5192901234567904</c:v>
                </c:pt>
                <c:pt idx="2462">
                  <c:v>4.5192901234567904</c:v>
                </c:pt>
                <c:pt idx="2463">
                  <c:v>4.5192901234567904</c:v>
                </c:pt>
                <c:pt idx="2464">
                  <c:v>4.5192901234567904</c:v>
                </c:pt>
                <c:pt idx="2465">
                  <c:v>4.5192901234567904</c:v>
                </c:pt>
                <c:pt idx="2466">
                  <c:v>4.5192901234567904</c:v>
                </c:pt>
                <c:pt idx="2467">
                  <c:v>4.5192901234567904</c:v>
                </c:pt>
                <c:pt idx="2468">
                  <c:v>4.5192901234567904</c:v>
                </c:pt>
                <c:pt idx="2469">
                  <c:v>4.5192901234567904</c:v>
                </c:pt>
                <c:pt idx="2470">
                  <c:v>4.5192901234567904</c:v>
                </c:pt>
                <c:pt idx="2471">
                  <c:v>4.5192901234567904</c:v>
                </c:pt>
                <c:pt idx="2472">
                  <c:v>4.5192901234567904</c:v>
                </c:pt>
                <c:pt idx="2473">
                  <c:v>4.5192901234567904</c:v>
                </c:pt>
                <c:pt idx="2474">
                  <c:v>4.5192901234567904</c:v>
                </c:pt>
                <c:pt idx="2475">
                  <c:v>4.5192901234567904</c:v>
                </c:pt>
                <c:pt idx="2476">
                  <c:v>4.5192901234567904</c:v>
                </c:pt>
                <c:pt idx="2477">
                  <c:v>4.5192901234567904</c:v>
                </c:pt>
                <c:pt idx="2478">
                  <c:v>4.5192901234567904</c:v>
                </c:pt>
                <c:pt idx="2479">
                  <c:v>4.5192901234567904</c:v>
                </c:pt>
                <c:pt idx="2480">
                  <c:v>4.5192901234567904</c:v>
                </c:pt>
                <c:pt idx="2481">
                  <c:v>4.5192901234567904</c:v>
                </c:pt>
                <c:pt idx="2482">
                  <c:v>4.5192901234567904</c:v>
                </c:pt>
                <c:pt idx="2483">
                  <c:v>4.5192901234567904</c:v>
                </c:pt>
                <c:pt idx="2484">
                  <c:v>4.5192901234567904</c:v>
                </c:pt>
                <c:pt idx="2485">
                  <c:v>4.5192901234567904</c:v>
                </c:pt>
                <c:pt idx="2486">
                  <c:v>4.5192901234567904</c:v>
                </c:pt>
                <c:pt idx="2487">
                  <c:v>4.5192901234567904</c:v>
                </c:pt>
                <c:pt idx="2488">
                  <c:v>4.5192901234567904</c:v>
                </c:pt>
                <c:pt idx="2489">
                  <c:v>4.5192901234567904</c:v>
                </c:pt>
                <c:pt idx="2490">
                  <c:v>4.5192901234567904</c:v>
                </c:pt>
                <c:pt idx="2491">
                  <c:v>4.5192901234567904</c:v>
                </c:pt>
                <c:pt idx="2492">
                  <c:v>4.5192901234567904</c:v>
                </c:pt>
                <c:pt idx="2493">
                  <c:v>4.5192901234567904</c:v>
                </c:pt>
                <c:pt idx="2494">
                  <c:v>4.5192901234567904</c:v>
                </c:pt>
                <c:pt idx="2495">
                  <c:v>4.5192901234567904</c:v>
                </c:pt>
                <c:pt idx="2496">
                  <c:v>4.5192901234567904</c:v>
                </c:pt>
                <c:pt idx="2497">
                  <c:v>4.5192901234567904</c:v>
                </c:pt>
                <c:pt idx="2498">
                  <c:v>4.5192901234567904</c:v>
                </c:pt>
                <c:pt idx="2499">
                  <c:v>4.5192901234567904</c:v>
                </c:pt>
                <c:pt idx="2500">
                  <c:v>4.5192901234567904</c:v>
                </c:pt>
                <c:pt idx="2501">
                  <c:v>4.5192901234567904</c:v>
                </c:pt>
                <c:pt idx="2502">
                  <c:v>4.5192901234567904</c:v>
                </c:pt>
                <c:pt idx="2503">
                  <c:v>4.5192901234567904</c:v>
                </c:pt>
                <c:pt idx="2504">
                  <c:v>4.5192901234567904</c:v>
                </c:pt>
                <c:pt idx="2505">
                  <c:v>4.5192901234567904</c:v>
                </c:pt>
                <c:pt idx="2506">
                  <c:v>4.5192901234567904</c:v>
                </c:pt>
                <c:pt idx="2507">
                  <c:v>4.5192901234567904</c:v>
                </c:pt>
                <c:pt idx="2508">
                  <c:v>4.5192901234567904</c:v>
                </c:pt>
                <c:pt idx="2509">
                  <c:v>4.5192901234567904</c:v>
                </c:pt>
                <c:pt idx="2510">
                  <c:v>4.5192901234567904</c:v>
                </c:pt>
                <c:pt idx="2511">
                  <c:v>4.5192901234567904</c:v>
                </c:pt>
                <c:pt idx="2512">
                  <c:v>4.5192901234567904</c:v>
                </c:pt>
              </c:numCache>
            </c:numRef>
          </c:yVal>
          <c:smooth val="0"/>
          <c:extLst>
            <c:ext xmlns:c16="http://schemas.microsoft.com/office/drawing/2014/chart" uri="{C3380CC4-5D6E-409C-BE32-E72D297353CC}">
              <c16:uniqueId val="{00000000-28E6-4D2C-A663-6FBCDC95BEF1}"/>
            </c:ext>
          </c:extLst>
        </c:ser>
        <c:dLbls>
          <c:showLegendKey val="0"/>
          <c:showVal val="0"/>
          <c:showCatName val="0"/>
          <c:showSerName val="0"/>
          <c:showPercent val="0"/>
          <c:showBubbleSize val="0"/>
        </c:dLbls>
        <c:axId val="434626344"/>
        <c:axId val="434627984"/>
      </c:scatterChart>
      <c:valAx>
        <c:axId val="43462634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627984"/>
        <c:crosses val="autoZero"/>
        <c:crossBetween val="midCat"/>
      </c:valAx>
      <c:valAx>
        <c:axId val="4346279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a:t>
                </a:r>
                <a:r>
                  <a:rPr lang="en-US" baseline="0"/>
                  <a:t> Average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6263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NN</a:t>
            </a:r>
            <a:r>
              <a:rPr lang="en-US" baseline="0" dirty="0"/>
              <a:t> Strategy improvement over time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dPt>
            <c:idx val="926"/>
            <c:marker>
              <c:symbol val="circle"/>
              <c:size val="5"/>
              <c:spPr>
                <a:solidFill>
                  <a:schemeClr val="accent1"/>
                </a:solidFill>
                <a:ln w="9525">
                  <a:solidFill>
                    <a:schemeClr val="accent1"/>
                  </a:solidFill>
                </a:ln>
                <a:effectLst/>
              </c:spPr>
            </c:marker>
            <c:bubble3D val="0"/>
            <c:spPr>
              <a:ln w="19050" cap="rnd">
                <a:solidFill>
                  <a:schemeClr val="accent1"/>
                </a:solidFill>
                <a:round/>
              </a:ln>
              <a:effectLst/>
            </c:spPr>
            <c:extLst>
              <c:ext xmlns:c16="http://schemas.microsoft.com/office/drawing/2014/chart" uri="{C3380CC4-5D6E-409C-BE32-E72D297353CC}">
                <c16:uniqueId val="{00000002-8E6B-4D6B-A438-A2D4D9F9971E}"/>
              </c:ext>
            </c:extLst>
          </c:dPt>
          <c:dPt>
            <c:idx val="1225"/>
            <c:marker>
              <c:symbol val="circle"/>
              <c:size val="5"/>
              <c:spPr>
                <a:solidFill>
                  <a:schemeClr val="accent1"/>
                </a:solidFill>
                <a:ln w="38100">
                  <a:solidFill>
                    <a:schemeClr val="accent1"/>
                  </a:solidFill>
                </a:ln>
                <a:effectLst/>
              </c:spPr>
            </c:marker>
            <c:bubble3D val="0"/>
            <c:spPr>
              <a:ln w="38100" cap="rnd">
                <a:solidFill>
                  <a:schemeClr val="accent1"/>
                </a:solidFill>
                <a:round/>
              </a:ln>
              <a:effectLst/>
            </c:spPr>
            <c:extLst>
              <c:ext xmlns:c16="http://schemas.microsoft.com/office/drawing/2014/chart" uri="{C3380CC4-5D6E-409C-BE32-E72D297353CC}">
                <c16:uniqueId val="{00000001-8E6B-4D6B-A438-A2D4D9F9971E}"/>
              </c:ext>
            </c:extLst>
          </c:dPt>
          <c:dPt>
            <c:idx val="1715"/>
            <c:marker>
              <c:symbol val="circle"/>
              <c:size val="5"/>
              <c:spPr>
                <a:solidFill>
                  <a:schemeClr val="bg2"/>
                </a:solidFill>
                <a:ln w="9525">
                  <a:solidFill>
                    <a:schemeClr val="accent1"/>
                  </a:solidFill>
                </a:ln>
                <a:effectLst/>
              </c:spPr>
            </c:marker>
            <c:bubble3D val="0"/>
            <c:extLst>
              <c:ext xmlns:c16="http://schemas.microsoft.com/office/drawing/2014/chart" uri="{C3380CC4-5D6E-409C-BE32-E72D297353CC}">
                <c16:uniqueId val="{00000003-8E6B-4D6B-A438-A2D4D9F9971E}"/>
              </c:ext>
            </c:extLst>
          </c:dPt>
          <c:xVal>
            <c:numRef>
              <c:f>Sheet2!$A$2:$A$1756</c:f>
              <c:numCache>
                <c:formatCode>General</c:formatCode>
                <c:ptCount val="175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numCache>
            </c:numRef>
          </c:xVal>
          <c:yVal>
            <c:numRef>
              <c:f>Sheet2!$B$2:$B$1756</c:f>
              <c:numCache>
                <c:formatCode>General</c:formatCode>
                <c:ptCount val="1755"/>
                <c:pt idx="0">
                  <c:v>5.5663580246913584</c:v>
                </c:pt>
                <c:pt idx="1">
                  <c:v>5.5316358024691361</c:v>
                </c:pt>
                <c:pt idx="2">
                  <c:v>5.2013888888888893</c:v>
                </c:pt>
                <c:pt idx="3">
                  <c:v>4.6720679012345681</c:v>
                </c:pt>
                <c:pt idx="4">
                  <c:v>4.6489197530864201</c:v>
                </c:pt>
                <c:pt idx="5">
                  <c:v>4.6489197530864201</c:v>
                </c:pt>
                <c:pt idx="6">
                  <c:v>4.6489197530864201</c:v>
                </c:pt>
                <c:pt idx="7">
                  <c:v>4.6489197530864201</c:v>
                </c:pt>
                <c:pt idx="8">
                  <c:v>4.6450617283950617</c:v>
                </c:pt>
                <c:pt idx="9">
                  <c:v>4.6450617283950617</c:v>
                </c:pt>
                <c:pt idx="10">
                  <c:v>4.6304012345679011</c:v>
                </c:pt>
                <c:pt idx="11">
                  <c:v>4.6304012345679011</c:v>
                </c:pt>
                <c:pt idx="12">
                  <c:v>4.6304012345679011</c:v>
                </c:pt>
                <c:pt idx="13">
                  <c:v>4.6304012345679011</c:v>
                </c:pt>
                <c:pt idx="14">
                  <c:v>4.6280864197530862</c:v>
                </c:pt>
                <c:pt idx="15">
                  <c:v>4.6280864197530862</c:v>
                </c:pt>
                <c:pt idx="16">
                  <c:v>4.6188271604938276</c:v>
                </c:pt>
                <c:pt idx="17">
                  <c:v>4.6103395061728394</c:v>
                </c:pt>
                <c:pt idx="18">
                  <c:v>4.6103395061728394</c:v>
                </c:pt>
                <c:pt idx="19">
                  <c:v>4.6049382716049383</c:v>
                </c:pt>
                <c:pt idx="20">
                  <c:v>4.6049382716049383</c:v>
                </c:pt>
                <c:pt idx="21">
                  <c:v>4.604166666666667</c:v>
                </c:pt>
                <c:pt idx="22">
                  <c:v>4.604166666666667</c:v>
                </c:pt>
                <c:pt idx="23">
                  <c:v>4.583333333333333</c:v>
                </c:pt>
                <c:pt idx="24">
                  <c:v>4.5825617283950617</c:v>
                </c:pt>
                <c:pt idx="25">
                  <c:v>4.5825617283950617</c:v>
                </c:pt>
                <c:pt idx="26">
                  <c:v>4.5740740740740744</c:v>
                </c:pt>
                <c:pt idx="27">
                  <c:v>4.5740740740740744</c:v>
                </c:pt>
                <c:pt idx="28">
                  <c:v>4.5694444444444446</c:v>
                </c:pt>
                <c:pt idx="29">
                  <c:v>4.5694444444444446</c:v>
                </c:pt>
                <c:pt idx="30">
                  <c:v>4.5671296296296298</c:v>
                </c:pt>
                <c:pt idx="31">
                  <c:v>4.5671296296296298</c:v>
                </c:pt>
                <c:pt idx="32">
                  <c:v>4.5640432098765435</c:v>
                </c:pt>
                <c:pt idx="33">
                  <c:v>4.5625</c:v>
                </c:pt>
                <c:pt idx="34">
                  <c:v>4.5625</c:v>
                </c:pt>
                <c:pt idx="35">
                  <c:v>4.5625</c:v>
                </c:pt>
                <c:pt idx="36">
                  <c:v>4.5625</c:v>
                </c:pt>
                <c:pt idx="37">
                  <c:v>4.5532407407407405</c:v>
                </c:pt>
                <c:pt idx="38">
                  <c:v>4.5532407407407405</c:v>
                </c:pt>
                <c:pt idx="39">
                  <c:v>4.5532407407407405</c:v>
                </c:pt>
                <c:pt idx="40">
                  <c:v>4.5532407407407405</c:v>
                </c:pt>
                <c:pt idx="41">
                  <c:v>4.5532407407407405</c:v>
                </c:pt>
                <c:pt idx="42">
                  <c:v>4.5501543209876543</c:v>
                </c:pt>
                <c:pt idx="43">
                  <c:v>4.5501543209876543</c:v>
                </c:pt>
                <c:pt idx="44">
                  <c:v>4.5501543209876543</c:v>
                </c:pt>
                <c:pt idx="45">
                  <c:v>4.5470679012345681</c:v>
                </c:pt>
                <c:pt idx="46">
                  <c:v>4.5470679012345681</c:v>
                </c:pt>
                <c:pt idx="47">
                  <c:v>4.5462962962962967</c:v>
                </c:pt>
                <c:pt idx="48">
                  <c:v>4.5462962962962967</c:v>
                </c:pt>
                <c:pt idx="49">
                  <c:v>4.5462962962962967</c:v>
                </c:pt>
                <c:pt idx="50">
                  <c:v>4.5462962962962967</c:v>
                </c:pt>
                <c:pt idx="51">
                  <c:v>4.5462962962962967</c:v>
                </c:pt>
                <c:pt idx="52">
                  <c:v>4.541666666666667</c:v>
                </c:pt>
                <c:pt idx="53">
                  <c:v>4.5401234567901234</c:v>
                </c:pt>
                <c:pt idx="54">
                  <c:v>4.5378086419753085</c:v>
                </c:pt>
                <c:pt idx="55">
                  <c:v>4.5370370370370372</c:v>
                </c:pt>
                <c:pt idx="56">
                  <c:v>4.5231481481481479</c:v>
                </c:pt>
                <c:pt idx="57">
                  <c:v>4.5231481481481479</c:v>
                </c:pt>
                <c:pt idx="58">
                  <c:v>4.5231481481481479</c:v>
                </c:pt>
                <c:pt idx="59">
                  <c:v>4.5231481481481479</c:v>
                </c:pt>
                <c:pt idx="60">
                  <c:v>4.5231481481481479</c:v>
                </c:pt>
                <c:pt idx="61">
                  <c:v>4.5200617283950617</c:v>
                </c:pt>
                <c:pt idx="62">
                  <c:v>4.5200617283950617</c:v>
                </c:pt>
                <c:pt idx="63">
                  <c:v>4.5200617283950617</c:v>
                </c:pt>
                <c:pt idx="64">
                  <c:v>4.5200617283950617</c:v>
                </c:pt>
                <c:pt idx="65">
                  <c:v>4.5185185185185182</c:v>
                </c:pt>
                <c:pt idx="66">
                  <c:v>4.5185185185185182</c:v>
                </c:pt>
                <c:pt idx="67">
                  <c:v>4.5185185185185182</c:v>
                </c:pt>
                <c:pt idx="68">
                  <c:v>4.5185185185185182</c:v>
                </c:pt>
                <c:pt idx="69">
                  <c:v>4.5100308641975309</c:v>
                </c:pt>
                <c:pt idx="70">
                  <c:v>4.5061728395061724</c:v>
                </c:pt>
                <c:pt idx="71">
                  <c:v>4.5061728395061724</c:v>
                </c:pt>
                <c:pt idx="72">
                  <c:v>4.5061728395061724</c:v>
                </c:pt>
                <c:pt idx="73">
                  <c:v>4.5061728395061724</c:v>
                </c:pt>
                <c:pt idx="74">
                  <c:v>4.5061728395061724</c:v>
                </c:pt>
                <c:pt idx="75">
                  <c:v>4.5061728395061724</c:v>
                </c:pt>
                <c:pt idx="76">
                  <c:v>4.5061728395061724</c:v>
                </c:pt>
                <c:pt idx="77">
                  <c:v>4.5061728395061724</c:v>
                </c:pt>
                <c:pt idx="78">
                  <c:v>4.5046296296296298</c:v>
                </c:pt>
                <c:pt idx="79">
                  <c:v>4.5046296296296298</c:v>
                </c:pt>
                <c:pt idx="80">
                  <c:v>4.5046296296296298</c:v>
                </c:pt>
                <c:pt idx="81">
                  <c:v>4.5046296296296298</c:v>
                </c:pt>
                <c:pt idx="82">
                  <c:v>4.5046296296296298</c:v>
                </c:pt>
                <c:pt idx="83">
                  <c:v>4.5023148148148149</c:v>
                </c:pt>
                <c:pt idx="84">
                  <c:v>4.5023148148148149</c:v>
                </c:pt>
                <c:pt idx="85">
                  <c:v>4.5</c:v>
                </c:pt>
                <c:pt idx="86">
                  <c:v>4.5</c:v>
                </c:pt>
                <c:pt idx="87">
                  <c:v>4.5</c:v>
                </c:pt>
                <c:pt idx="88">
                  <c:v>4.5</c:v>
                </c:pt>
                <c:pt idx="89">
                  <c:v>4.5</c:v>
                </c:pt>
                <c:pt idx="90">
                  <c:v>4.5</c:v>
                </c:pt>
                <c:pt idx="91">
                  <c:v>4.5</c:v>
                </c:pt>
                <c:pt idx="92">
                  <c:v>4.5</c:v>
                </c:pt>
                <c:pt idx="93">
                  <c:v>4.5</c:v>
                </c:pt>
                <c:pt idx="94">
                  <c:v>4.5</c:v>
                </c:pt>
                <c:pt idx="95">
                  <c:v>4.5</c:v>
                </c:pt>
                <c:pt idx="96">
                  <c:v>4.5</c:v>
                </c:pt>
                <c:pt idx="97">
                  <c:v>4.5</c:v>
                </c:pt>
                <c:pt idx="98">
                  <c:v>4.5</c:v>
                </c:pt>
                <c:pt idx="99">
                  <c:v>4.5</c:v>
                </c:pt>
                <c:pt idx="100">
                  <c:v>4.5</c:v>
                </c:pt>
                <c:pt idx="101">
                  <c:v>4.5</c:v>
                </c:pt>
                <c:pt idx="102">
                  <c:v>4.5</c:v>
                </c:pt>
                <c:pt idx="103">
                  <c:v>4.5</c:v>
                </c:pt>
                <c:pt idx="104">
                  <c:v>4.5</c:v>
                </c:pt>
                <c:pt idx="105">
                  <c:v>4.5</c:v>
                </c:pt>
                <c:pt idx="106">
                  <c:v>4.5</c:v>
                </c:pt>
                <c:pt idx="107">
                  <c:v>4.4992283950617287</c:v>
                </c:pt>
                <c:pt idx="108">
                  <c:v>4.4984567901234565</c:v>
                </c:pt>
                <c:pt idx="109">
                  <c:v>4.4984567901234565</c:v>
                </c:pt>
                <c:pt idx="110">
                  <c:v>4.4984567901234565</c:v>
                </c:pt>
                <c:pt idx="111">
                  <c:v>4.4984567901234565</c:v>
                </c:pt>
                <c:pt idx="112">
                  <c:v>4.4984567901234565</c:v>
                </c:pt>
                <c:pt idx="113">
                  <c:v>4.4984567901234565</c:v>
                </c:pt>
                <c:pt idx="114">
                  <c:v>4.4984567901234565</c:v>
                </c:pt>
                <c:pt idx="115">
                  <c:v>4.4984567901234565</c:v>
                </c:pt>
                <c:pt idx="116">
                  <c:v>4.4984567901234565</c:v>
                </c:pt>
                <c:pt idx="117">
                  <c:v>4.4953703703703702</c:v>
                </c:pt>
                <c:pt idx="118">
                  <c:v>4.4953703703703702</c:v>
                </c:pt>
                <c:pt idx="119">
                  <c:v>4.4953703703703702</c:v>
                </c:pt>
                <c:pt idx="120">
                  <c:v>4.4953703703703702</c:v>
                </c:pt>
                <c:pt idx="121">
                  <c:v>4.4953703703703702</c:v>
                </c:pt>
                <c:pt idx="122">
                  <c:v>4.4953703703703702</c:v>
                </c:pt>
                <c:pt idx="123">
                  <c:v>4.4953703703703702</c:v>
                </c:pt>
                <c:pt idx="124">
                  <c:v>4.4953703703703702</c:v>
                </c:pt>
                <c:pt idx="125">
                  <c:v>4.4953703703703702</c:v>
                </c:pt>
                <c:pt idx="126">
                  <c:v>4.4953703703703702</c:v>
                </c:pt>
                <c:pt idx="127">
                  <c:v>4.4953703703703702</c:v>
                </c:pt>
                <c:pt idx="128">
                  <c:v>4.4953703703703702</c:v>
                </c:pt>
                <c:pt idx="129">
                  <c:v>4.4953703703703702</c:v>
                </c:pt>
                <c:pt idx="130">
                  <c:v>4.4953703703703702</c:v>
                </c:pt>
                <c:pt idx="131">
                  <c:v>4.4953703703703702</c:v>
                </c:pt>
                <c:pt idx="132">
                  <c:v>4.4953703703703702</c:v>
                </c:pt>
                <c:pt idx="133">
                  <c:v>4.4953703703703702</c:v>
                </c:pt>
                <c:pt idx="134">
                  <c:v>4.4953703703703702</c:v>
                </c:pt>
                <c:pt idx="135">
                  <c:v>4.4953703703703702</c:v>
                </c:pt>
                <c:pt idx="136">
                  <c:v>4.4953703703703702</c:v>
                </c:pt>
                <c:pt idx="137">
                  <c:v>4.4953703703703702</c:v>
                </c:pt>
                <c:pt idx="138">
                  <c:v>4.4953703703703702</c:v>
                </c:pt>
                <c:pt idx="139">
                  <c:v>4.4953703703703702</c:v>
                </c:pt>
                <c:pt idx="140">
                  <c:v>4.4953703703703702</c:v>
                </c:pt>
                <c:pt idx="141">
                  <c:v>4.4868827160493829</c:v>
                </c:pt>
                <c:pt idx="142">
                  <c:v>4.4868827160493829</c:v>
                </c:pt>
                <c:pt idx="143">
                  <c:v>4.4868827160493829</c:v>
                </c:pt>
                <c:pt idx="144">
                  <c:v>4.4745370370370372</c:v>
                </c:pt>
                <c:pt idx="145">
                  <c:v>4.4745370370370372</c:v>
                </c:pt>
                <c:pt idx="146">
                  <c:v>4.4745370370370372</c:v>
                </c:pt>
                <c:pt idx="147">
                  <c:v>4.4745370370370372</c:v>
                </c:pt>
                <c:pt idx="148">
                  <c:v>4.4745370370370372</c:v>
                </c:pt>
                <c:pt idx="149">
                  <c:v>4.4745370370370372</c:v>
                </c:pt>
                <c:pt idx="150">
                  <c:v>4.4745370370370372</c:v>
                </c:pt>
                <c:pt idx="151">
                  <c:v>4.4745370370370372</c:v>
                </c:pt>
                <c:pt idx="152">
                  <c:v>4.4745370370370372</c:v>
                </c:pt>
                <c:pt idx="153">
                  <c:v>4.4745370370370372</c:v>
                </c:pt>
                <c:pt idx="154">
                  <c:v>4.4745370370370372</c:v>
                </c:pt>
                <c:pt idx="155">
                  <c:v>4.4745370370370372</c:v>
                </c:pt>
                <c:pt idx="156">
                  <c:v>4.4745370370370372</c:v>
                </c:pt>
                <c:pt idx="157">
                  <c:v>4.4745370370370372</c:v>
                </c:pt>
                <c:pt idx="158">
                  <c:v>4.4745370370370372</c:v>
                </c:pt>
                <c:pt idx="159">
                  <c:v>4.4745370370370372</c:v>
                </c:pt>
                <c:pt idx="160">
                  <c:v>4.4745370370370372</c:v>
                </c:pt>
                <c:pt idx="161">
                  <c:v>4.4745370370370372</c:v>
                </c:pt>
                <c:pt idx="162">
                  <c:v>4.4745370370370372</c:v>
                </c:pt>
                <c:pt idx="163">
                  <c:v>4.4668209876543212</c:v>
                </c:pt>
                <c:pt idx="164">
                  <c:v>4.4668209876543212</c:v>
                </c:pt>
                <c:pt idx="165">
                  <c:v>4.4668209876543212</c:v>
                </c:pt>
                <c:pt idx="166">
                  <c:v>4.4668209876543212</c:v>
                </c:pt>
                <c:pt idx="167">
                  <c:v>4.4606481481481479</c:v>
                </c:pt>
                <c:pt idx="168">
                  <c:v>4.4606481481481479</c:v>
                </c:pt>
                <c:pt idx="169">
                  <c:v>4.4606481481481479</c:v>
                </c:pt>
                <c:pt idx="170">
                  <c:v>4.4606481481481479</c:v>
                </c:pt>
                <c:pt idx="171">
                  <c:v>4.4606481481481479</c:v>
                </c:pt>
                <c:pt idx="172">
                  <c:v>4.4606481481481479</c:v>
                </c:pt>
                <c:pt idx="173">
                  <c:v>4.4598765432098766</c:v>
                </c:pt>
                <c:pt idx="174">
                  <c:v>4.4598765432098766</c:v>
                </c:pt>
                <c:pt idx="175">
                  <c:v>4.4544753086419755</c:v>
                </c:pt>
                <c:pt idx="176">
                  <c:v>4.4544753086419755</c:v>
                </c:pt>
                <c:pt idx="177">
                  <c:v>4.4544753086419755</c:v>
                </c:pt>
                <c:pt idx="178">
                  <c:v>4.4529320987654319</c:v>
                </c:pt>
                <c:pt idx="179">
                  <c:v>4.4529320987654319</c:v>
                </c:pt>
                <c:pt idx="180">
                  <c:v>4.4529320987654319</c:v>
                </c:pt>
                <c:pt idx="181">
                  <c:v>4.4529320987654319</c:v>
                </c:pt>
                <c:pt idx="182">
                  <c:v>4.4529320987654319</c:v>
                </c:pt>
                <c:pt idx="183">
                  <c:v>4.4459876543209873</c:v>
                </c:pt>
                <c:pt idx="184">
                  <c:v>4.4459876543209873</c:v>
                </c:pt>
                <c:pt idx="185">
                  <c:v>4.4459876543209873</c:v>
                </c:pt>
                <c:pt idx="186">
                  <c:v>4.4459876543209873</c:v>
                </c:pt>
                <c:pt idx="187">
                  <c:v>4.4459876543209873</c:v>
                </c:pt>
                <c:pt idx="188">
                  <c:v>4.4459876543209873</c:v>
                </c:pt>
                <c:pt idx="189">
                  <c:v>4.4459876543209873</c:v>
                </c:pt>
                <c:pt idx="190">
                  <c:v>4.4459876543209873</c:v>
                </c:pt>
                <c:pt idx="191">
                  <c:v>4.4459876543209873</c:v>
                </c:pt>
                <c:pt idx="192">
                  <c:v>4.4459876543209873</c:v>
                </c:pt>
                <c:pt idx="193">
                  <c:v>4.4459876543209873</c:v>
                </c:pt>
                <c:pt idx="194">
                  <c:v>4.4436728395061724</c:v>
                </c:pt>
                <c:pt idx="195">
                  <c:v>4.4436728395061724</c:v>
                </c:pt>
                <c:pt idx="196">
                  <c:v>4.4436728395061724</c:v>
                </c:pt>
                <c:pt idx="197">
                  <c:v>4.4436728395061724</c:v>
                </c:pt>
                <c:pt idx="198">
                  <c:v>4.4436728395061724</c:v>
                </c:pt>
                <c:pt idx="199">
                  <c:v>4.4421296296296298</c:v>
                </c:pt>
                <c:pt idx="200">
                  <c:v>4.4421296296296298</c:v>
                </c:pt>
                <c:pt idx="201">
                  <c:v>4.4421296296296298</c:v>
                </c:pt>
                <c:pt idx="202">
                  <c:v>4.4421296296296298</c:v>
                </c:pt>
                <c:pt idx="203">
                  <c:v>4.4421296296296298</c:v>
                </c:pt>
                <c:pt idx="204">
                  <c:v>4.4421296296296298</c:v>
                </c:pt>
                <c:pt idx="205">
                  <c:v>4.4421296296296298</c:v>
                </c:pt>
                <c:pt idx="206">
                  <c:v>4.4421296296296298</c:v>
                </c:pt>
                <c:pt idx="207">
                  <c:v>4.4421296296296298</c:v>
                </c:pt>
                <c:pt idx="208">
                  <c:v>4.4421296296296298</c:v>
                </c:pt>
                <c:pt idx="209">
                  <c:v>4.4421296296296298</c:v>
                </c:pt>
                <c:pt idx="210">
                  <c:v>4.4421296296296298</c:v>
                </c:pt>
                <c:pt idx="211">
                  <c:v>4.4421296296296298</c:v>
                </c:pt>
                <c:pt idx="212">
                  <c:v>4.4421296296296298</c:v>
                </c:pt>
                <c:pt idx="213">
                  <c:v>4.4413580246913584</c:v>
                </c:pt>
                <c:pt idx="214">
                  <c:v>4.4413580246913584</c:v>
                </c:pt>
                <c:pt idx="215">
                  <c:v>4.4413580246913584</c:v>
                </c:pt>
                <c:pt idx="216">
                  <c:v>4.4413580246913584</c:v>
                </c:pt>
                <c:pt idx="217">
                  <c:v>4.4413580246913584</c:v>
                </c:pt>
                <c:pt idx="218">
                  <c:v>4.4405864197530862</c:v>
                </c:pt>
                <c:pt idx="219">
                  <c:v>4.4405864197530862</c:v>
                </c:pt>
                <c:pt idx="220">
                  <c:v>4.4405864197530862</c:v>
                </c:pt>
                <c:pt idx="221">
                  <c:v>4.4405864197530862</c:v>
                </c:pt>
                <c:pt idx="222">
                  <c:v>4.4405864197530862</c:v>
                </c:pt>
                <c:pt idx="223">
                  <c:v>4.4382716049382713</c:v>
                </c:pt>
                <c:pt idx="224">
                  <c:v>4.4375</c:v>
                </c:pt>
                <c:pt idx="225">
                  <c:v>4.4375</c:v>
                </c:pt>
                <c:pt idx="226">
                  <c:v>4.4375</c:v>
                </c:pt>
                <c:pt idx="227">
                  <c:v>4.4375</c:v>
                </c:pt>
                <c:pt idx="228">
                  <c:v>4.4375</c:v>
                </c:pt>
                <c:pt idx="229">
                  <c:v>4.4375</c:v>
                </c:pt>
                <c:pt idx="230">
                  <c:v>4.4375</c:v>
                </c:pt>
                <c:pt idx="231">
                  <c:v>4.4375</c:v>
                </c:pt>
                <c:pt idx="232">
                  <c:v>4.4375</c:v>
                </c:pt>
                <c:pt idx="233">
                  <c:v>4.4375</c:v>
                </c:pt>
                <c:pt idx="234">
                  <c:v>4.4375</c:v>
                </c:pt>
                <c:pt idx="235">
                  <c:v>4.4375</c:v>
                </c:pt>
                <c:pt idx="236">
                  <c:v>4.4375</c:v>
                </c:pt>
                <c:pt idx="237">
                  <c:v>4.4375</c:v>
                </c:pt>
                <c:pt idx="238">
                  <c:v>4.4375</c:v>
                </c:pt>
                <c:pt idx="239">
                  <c:v>4.4375</c:v>
                </c:pt>
                <c:pt idx="240">
                  <c:v>4.4375</c:v>
                </c:pt>
                <c:pt idx="241">
                  <c:v>4.4375</c:v>
                </c:pt>
                <c:pt idx="242">
                  <c:v>4.4375</c:v>
                </c:pt>
                <c:pt idx="243">
                  <c:v>4.4375</c:v>
                </c:pt>
                <c:pt idx="244">
                  <c:v>4.4375</c:v>
                </c:pt>
                <c:pt idx="245">
                  <c:v>4.4375</c:v>
                </c:pt>
                <c:pt idx="246">
                  <c:v>4.4375</c:v>
                </c:pt>
                <c:pt idx="247">
                  <c:v>4.4375</c:v>
                </c:pt>
                <c:pt idx="248">
                  <c:v>4.4375</c:v>
                </c:pt>
                <c:pt idx="249">
                  <c:v>4.4375</c:v>
                </c:pt>
                <c:pt idx="250">
                  <c:v>4.4375</c:v>
                </c:pt>
                <c:pt idx="251">
                  <c:v>4.4375</c:v>
                </c:pt>
                <c:pt idx="252">
                  <c:v>4.4375</c:v>
                </c:pt>
                <c:pt idx="253">
                  <c:v>4.4375</c:v>
                </c:pt>
                <c:pt idx="254">
                  <c:v>4.4375</c:v>
                </c:pt>
                <c:pt idx="255">
                  <c:v>4.4375</c:v>
                </c:pt>
                <c:pt idx="256">
                  <c:v>4.4375</c:v>
                </c:pt>
                <c:pt idx="257">
                  <c:v>4.4375</c:v>
                </c:pt>
                <c:pt idx="258">
                  <c:v>4.4375</c:v>
                </c:pt>
                <c:pt idx="259">
                  <c:v>4.4375</c:v>
                </c:pt>
                <c:pt idx="260">
                  <c:v>4.4375</c:v>
                </c:pt>
                <c:pt idx="261">
                  <c:v>4.4359567901234565</c:v>
                </c:pt>
                <c:pt idx="262">
                  <c:v>4.4359567901234565</c:v>
                </c:pt>
                <c:pt idx="263">
                  <c:v>4.4359567901234565</c:v>
                </c:pt>
                <c:pt idx="264">
                  <c:v>4.4359567901234565</c:v>
                </c:pt>
                <c:pt idx="265">
                  <c:v>4.4359567901234565</c:v>
                </c:pt>
                <c:pt idx="266">
                  <c:v>4.4351851851851851</c:v>
                </c:pt>
                <c:pt idx="267">
                  <c:v>4.4351851851851851</c:v>
                </c:pt>
                <c:pt idx="268">
                  <c:v>4.4351851851851851</c:v>
                </c:pt>
                <c:pt idx="269">
                  <c:v>4.4351851851851851</c:v>
                </c:pt>
                <c:pt idx="270">
                  <c:v>4.4351851851851851</c:v>
                </c:pt>
                <c:pt idx="271">
                  <c:v>4.4351851851851851</c:v>
                </c:pt>
                <c:pt idx="272">
                  <c:v>4.4351851851851851</c:v>
                </c:pt>
                <c:pt idx="273">
                  <c:v>4.4351851851851851</c:v>
                </c:pt>
                <c:pt idx="274">
                  <c:v>4.4351851851851851</c:v>
                </c:pt>
                <c:pt idx="275">
                  <c:v>4.4351851851851851</c:v>
                </c:pt>
                <c:pt idx="276">
                  <c:v>4.4351851851851851</c:v>
                </c:pt>
                <c:pt idx="277">
                  <c:v>4.4351851851851851</c:v>
                </c:pt>
                <c:pt idx="278">
                  <c:v>4.4351851851851851</c:v>
                </c:pt>
                <c:pt idx="279">
                  <c:v>4.4351851851851851</c:v>
                </c:pt>
                <c:pt idx="280">
                  <c:v>4.4351851851851851</c:v>
                </c:pt>
                <c:pt idx="281">
                  <c:v>4.4351851851851851</c:v>
                </c:pt>
                <c:pt idx="282">
                  <c:v>4.4351851851851851</c:v>
                </c:pt>
                <c:pt idx="283">
                  <c:v>4.4351851851851851</c:v>
                </c:pt>
                <c:pt idx="284">
                  <c:v>4.4351851851851851</c:v>
                </c:pt>
                <c:pt idx="285">
                  <c:v>4.4351851851851851</c:v>
                </c:pt>
                <c:pt idx="286">
                  <c:v>4.4336419753086416</c:v>
                </c:pt>
                <c:pt idx="287">
                  <c:v>4.4336419753086416</c:v>
                </c:pt>
                <c:pt idx="288">
                  <c:v>4.4336419753086416</c:v>
                </c:pt>
                <c:pt idx="289">
                  <c:v>4.4336419753086416</c:v>
                </c:pt>
                <c:pt idx="290">
                  <c:v>4.4336419753086416</c:v>
                </c:pt>
                <c:pt idx="291">
                  <c:v>4.4336419753086416</c:v>
                </c:pt>
                <c:pt idx="292">
                  <c:v>4.4336419753086416</c:v>
                </c:pt>
                <c:pt idx="293">
                  <c:v>4.4336419753086416</c:v>
                </c:pt>
                <c:pt idx="294">
                  <c:v>4.4336419753086416</c:v>
                </c:pt>
                <c:pt idx="295">
                  <c:v>4.4336419753086416</c:v>
                </c:pt>
                <c:pt idx="296">
                  <c:v>4.4336419753086416</c:v>
                </c:pt>
                <c:pt idx="297">
                  <c:v>4.4336419753086416</c:v>
                </c:pt>
                <c:pt idx="298">
                  <c:v>4.4336419753086416</c:v>
                </c:pt>
                <c:pt idx="299">
                  <c:v>4.4336419753086416</c:v>
                </c:pt>
                <c:pt idx="300">
                  <c:v>4.4336419753086416</c:v>
                </c:pt>
                <c:pt idx="301">
                  <c:v>4.4336419753086416</c:v>
                </c:pt>
                <c:pt idx="302">
                  <c:v>4.4336419753086416</c:v>
                </c:pt>
                <c:pt idx="303">
                  <c:v>4.4328703703703702</c:v>
                </c:pt>
                <c:pt idx="304">
                  <c:v>4.4328703703703702</c:v>
                </c:pt>
                <c:pt idx="305">
                  <c:v>4.4328703703703702</c:v>
                </c:pt>
                <c:pt idx="306">
                  <c:v>4.4320987654320989</c:v>
                </c:pt>
                <c:pt idx="307">
                  <c:v>4.4320987654320989</c:v>
                </c:pt>
                <c:pt idx="308">
                  <c:v>4.4320987654320989</c:v>
                </c:pt>
                <c:pt idx="309">
                  <c:v>4.4320987654320989</c:v>
                </c:pt>
                <c:pt idx="310">
                  <c:v>4.4320987654320989</c:v>
                </c:pt>
                <c:pt idx="311">
                  <c:v>4.4320987654320989</c:v>
                </c:pt>
                <c:pt idx="312">
                  <c:v>4.4320987654320989</c:v>
                </c:pt>
                <c:pt idx="313">
                  <c:v>4.4320987654320989</c:v>
                </c:pt>
                <c:pt idx="314">
                  <c:v>4.4320987654320989</c:v>
                </c:pt>
                <c:pt idx="315">
                  <c:v>4.4320987654320989</c:v>
                </c:pt>
                <c:pt idx="316">
                  <c:v>4.4320987654320989</c:v>
                </c:pt>
                <c:pt idx="317">
                  <c:v>4.4320987654320989</c:v>
                </c:pt>
                <c:pt idx="318">
                  <c:v>4.4320987654320989</c:v>
                </c:pt>
                <c:pt idx="319">
                  <c:v>4.4305555555555554</c:v>
                </c:pt>
                <c:pt idx="320">
                  <c:v>4.4305555555555554</c:v>
                </c:pt>
                <c:pt idx="321">
                  <c:v>4.4305555555555554</c:v>
                </c:pt>
                <c:pt idx="322">
                  <c:v>4.4290123456790127</c:v>
                </c:pt>
                <c:pt idx="323">
                  <c:v>4.4290123456790127</c:v>
                </c:pt>
                <c:pt idx="324">
                  <c:v>4.4290123456790127</c:v>
                </c:pt>
                <c:pt idx="325">
                  <c:v>4.4290123456790127</c:v>
                </c:pt>
                <c:pt idx="326">
                  <c:v>4.4290123456790127</c:v>
                </c:pt>
                <c:pt idx="327">
                  <c:v>4.4290123456790127</c:v>
                </c:pt>
                <c:pt idx="328">
                  <c:v>4.4274691358024691</c:v>
                </c:pt>
                <c:pt idx="329">
                  <c:v>4.4274691358024691</c:v>
                </c:pt>
                <c:pt idx="330">
                  <c:v>4.4274691358024691</c:v>
                </c:pt>
                <c:pt idx="331">
                  <c:v>4.4274691358024691</c:v>
                </c:pt>
                <c:pt idx="332">
                  <c:v>4.4274691358024691</c:v>
                </c:pt>
                <c:pt idx="333">
                  <c:v>4.4266975308641978</c:v>
                </c:pt>
                <c:pt idx="334">
                  <c:v>4.4266975308641978</c:v>
                </c:pt>
                <c:pt idx="335">
                  <c:v>4.4266975308641978</c:v>
                </c:pt>
                <c:pt idx="336">
                  <c:v>4.4266975308641978</c:v>
                </c:pt>
                <c:pt idx="337">
                  <c:v>4.4266975308641978</c:v>
                </c:pt>
                <c:pt idx="338">
                  <c:v>4.4266975308641978</c:v>
                </c:pt>
                <c:pt idx="339">
                  <c:v>4.4251543209876543</c:v>
                </c:pt>
                <c:pt idx="340">
                  <c:v>4.4251543209876543</c:v>
                </c:pt>
                <c:pt idx="341">
                  <c:v>4.4251543209876543</c:v>
                </c:pt>
                <c:pt idx="342">
                  <c:v>4.4251543209876543</c:v>
                </c:pt>
                <c:pt idx="343">
                  <c:v>4.4251543209876543</c:v>
                </c:pt>
                <c:pt idx="344">
                  <c:v>4.4251543209876543</c:v>
                </c:pt>
                <c:pt idx="345">
                  <c:v>4.4251543209876543</c:v>
                </c:pt>
                <c:pt idx="346">
                  <c:v>4.4251543209876543</c:v>
                </c:pt>
                <c:pt idx="347">
                  <c:v>4.4228395061728394</c:v>
                </c:pt>
                <c:pt idx="348">
                  <c:v>4.4228395061728394</c:v>
                </c:pt>
                <c:pt idx="349">
                  <c:v>4.4228395061728394</c:v>
                </c:pt>
                <c:pt idx="350">
                  <c:v>4.4228395061728394</c:v>
                </c:pt>
                <c:pt idx="351">
                  <c:v>4.4228395061728394</c:v>
                </c:pt>
                <c:pt idx="352">
                  <c:v>4.4228395061728394</c:v>
                </c:pt>
                <c:pt idx="353">
                  <c:v>4.4228395061728394</c:v>
                </c:pt>
                <c:pt idx="354">
                  <c:v>4.4228395061728394</c:v>
                </c:pt>
                <c:pt idx="355">
                  <c:v>4.4228395061728394</c:v>
                </c:pt>
                <c:pt idx="356">
                  <c:v>4.4228395061728394</c:v>
                </c:pt>
                <c:pt idx="357">
                  <c:v>4.4228395061728394</c:v>
                </c:pt>
                <c:pt idx="358">
                  <c:v>4.4228395061728394</c:v>
                </c:pt>
                <c:pt idx="359">
                  <c:v>4.4228395061728394</c:v>
                </c:pt>
                <c:pt idx="360">
                  <c:v>4.4197530864197532</c:v>
                </c:pt>
                <c:pt idx="361">
                  <c:v>4.4197530864197532</c:v>
                </c:pt>
                <c:pt idx="362">
                  <c:v>4.4197530864197532</c:v>
                </c:pt>
                <c:pt idx="363">
                  <c:v>4.4197530864197532</c:v>
                </c:pt>
                <c:pt idx="364">
                  <c:v>4.4197530864197532</c:v>
                </c:pt>
                <c:pt idx="365">
                  <c:v>4.4197530864197532</c:v>
                </c:pt>
                <c:pt idx="366">
                  <c:v>4.416666666666667</c:v>
                </c:pt>
                <c:pt idx="367">
                  <c:v>4.416666666666667</c:v>
                </c:pt>
                <c:pt idx="368">
                  <c:v>4.416666666666667</c:v>
                </c:pt>
                <c:pt idx="369">
                  <c:v>4.416666666666667</c:v>
                </c:pt>
                <c:pt idx="370">
                  <c:v>4.416666666666667</c:v>
                </c:pt>
                <c:pt idx="371">
                  <c:v>4.416666666666667</c:v>
                </c:pt>
                <c:pt idx="372">
                  <c:v>4.4151234567901234</c:v>
                </c:pt>
                <c:pt idx="373">
                  <c:v>4.4151234567901234</c:v>
                </c:pt>
                <c:pt idx="374">
                  <c:v>4.4151234567901234</c:v>
                </c:pt>
                <c:pt idx="375">
                  <c:v>4.4151234567901234</c:v>
                </c:pt>
                <c:pt idx="376">
                  <c:v>4.4151234567901234</c:v>
                </c:pt>
                <c:pt idx="377">
                  <c:v>4.4151234567901234</c:v>
                </c:pt>
                <c:pt idx="378">
                  <c:v>4.4151234567901234</c:v>
                </c:pt>
                <c:pt idx="379">
                  <c:v>4.4151234567901234</c:v>
                </c:pt>
                <c:pt idx="380">
                  <c:v>4.4151234567901234</c:v>
                </c:pt>
                <c:pt idx="381">
                  <c:v>4.4151234567901234</c:v>
                </c:pt>
                <c:pt idx="382">
                  <c:v>4.4151234567901234</c:v>
                </c:pt>
                <c:pt idx="383">
                  <c:v>4.4151234567901234</c:v>
                </c:pt>
                <c:pt idx="384">
                  <c:v>4.4151234567901234</c:v>
                </c:pt>
                <c:pt idx="385">
                  <c:v>4.4151234567901234</c:v>
                </c:pt>
                <c:pt idx="386">
                  <c:v>4.4151234567901234</c:v>
                </c:pt>
                <c:pt idx="387">
                  <c:v>4.4151234567901234</c:v>
                </c:pt>
                <c:pt idx="388">
                  <c:v>4.4151234567901234</c:v>
                </c:pt>
                <c:pt idx="389">
                  <c:v>4.4151234567901234</c:v>
                </c:pt>
                <c:pt idx="390">
                  <c:v>4.4151234567901234</c:v>
                </c:pt>
                <c:pt idx="391">
                  <c:v>4.4151234567901234</c:v>
                </c:pt>
                <c:pt idx="392">
                  <c:v>4.4151234567901234</c:v>
                </c:pt>
                <c:pt idx="393">
                  <c:v>4.4151234567901234</c:v>
                </c:pt>
                <c:pt idx="394">
                  <c:v>4.4151234567901234</c:v>
                </c:pt>
                <c:pt idx="395">
                  <c:v>4.4151234567901234</c:v>
                </c:pt>
                <c:pt idx="396">
                  <c:v>4.4151234567901234</c:v>
                </c:pt>
                <c:pt idx="397">
                  <c:v>4.4151234567901234</c:v>
                </c:pt>
                <c:pt idx="398">
                  <c:v>4.4151234567901234</c:v>
                </c:pt>
                <c:pt idx="399">
                  <c:v>4.4151234567901234</c:v>
                </c:pt>
                <c:pt idx="400">
                  <c:v>4.4151234567901234</c:v>
                </c:pt>
                <c:pt idx="401">
                  <c:v>4.4151234567901234</c:v>
                </c:pt>
                <c:pt idx="402">
                  <c:v>4.4151234567901234</c:v>
                </c:pt>
                <c:pt idx="403">
                  <c:v>4.4151234567901234</c:v>
                </c:pt>
                <c:pt idx="404">
                  <c:v>4.4151234567901234</c:v>
                </c:pt>
                <c:pt idx="405">
                  <c:v>4.4151234567901234</c:v>
                </c:pt>
                <c:pt idx="406">
                  <c:v>4.4151234567901234</c:v>
                </c:pt>
                <c:pt idx="407">
                  <c:v>4.4151234567901234</c:v>
                </c:pt>
                <c:pt idx="408">
                  <c:v>4.4151234567901234</c:v>
                </c:pt>
                <c:pt idx="409">
                  <c:v>4.4151234567901234</c:v>
                </c:pt>
                <c:pt idx="410">
                  <c:v>4.4151234567901234</c:v>
                </c:pt>
                <c:pt idx="411">
                  <c:v>4.4151234567901234</c:v>
                </c:pt>
                <c:pt idx="412">
                  <c:v>4.4151234567901234</c:v>
                </c:pt>
                <c:pt idx="413">
                  <c:v>4.4151234567901234</c:v>
                </c:pt>
                <c:pt idx="414">
                  <c:v>4.4151234567901234</c:v>
                </c:pt>
                <c:pt idx="415">
                  <c:v>4.4151234567901234</c:v>
                </c:pt>
                <c:pt idx="416">
                  <c:v>4.4151234567901234</c:v>
                </c:pt>
                <c:pt idx="417">
                  <c:v>4.4151234567901234</c:v>
                </c:pt>
                <c:pt idx="418">
                  <c:v>4.4151234567901234</c:v>
                </c:pt>
                <c:pt idx="419">
                  <c:v>4.4151234567901234</c:v>
                </c:pt>
                <c:pt idx="420">
                  <c:v>4.4151234567901234</c:v>
                </c:pt>
                <c:pt idx="421">
                  <c:v>4.4151234567901234</c:v>
                </c:pt>
                <c:pt idx="422">
                  <c:v>4.4151234567901234</c:v>
                </c:pt>
                <c:pt idx="423">
                  <c:v>4.4151234567901234</c:v>
                </c:pt>
                <c:pt idx="424">
                  <c:v>4.4151234567901234</c:v>
                </c:pt>
                <c:pt idx="425">
                  <c:v>4.4151234567901234</c:v>
                </c:pt>
                <c:pt idx="426">
                  <c:v>4.4151234567901234</c:v>
                </c:pt>
                <c:pt idx="427">
                  <c:v>4.4151234567901234</c:v>
                </c:pt>
                <c:pt idx="428">
                  <c:v>4.4151234567901234</c:v>
                </c:pt>
                <c:pt idx="429">
                  <c:v>4.4151234567901234</c:v>
                </c:pt>
                <c:pt idx="430">
                  <c:v>4.4151234567901234</c:v>
                </c:pt>
                <c:pt idx="431">
                  <c:v>4.4151234567901234</c:v>
                </c:pt>
                <c:pt idx="432">
                  <c:v>4.4151234567901234</c:v>
                </c:pt>
                <c:pt idx="433">
                  <c:v>4.4151234567901234</c:v>
                </c:pt>
                <c:pt idx="434">
                  <c:v>4.4151234567901234</c:v>
                </c:pt>
                <c:pt idx="435">
                  <c:v>4.4151234567901234</c:v>
                </c:pt>
                <c:pt idx="436">
                  <c:v>4.4151234567901234</c:v>
                </c:pt>
                <c:pt idx="437">
                  <c:v>4.4151234567901234</c:v>
                </c:pt>
                <c:pt idx="438">
                  <c:v>4.4151234567901234</c:v>
                </c:pt>
                <c:pt idx="439">
                  <c:v>4.4151234567901234</c:v>
                </c:pt>
                <c:pt idx="440">
                  <c:v>4.4151234567901234</c:v>
                </c:pt>
                <c:pt idx="441">
                  <c:v>4.4135802469135799</c:v>
                </c:pt>
                <c:pt idx="442">
                  <c:v>4.4135802469135799</c:v>
                </c:pt>
                <c:pt idx="443">
                  <c:v>4.4135802469135799</c:v>
                </c:pt>
                <c:pt idx="444">
                  <c:v>4.4135802469135799</c:v>
                </c:pt>
                <c:pt idx="445">
                  <c:v>4.4135802469135799</c:v>
                </c:pt>
                <c:pt idx="446">
                  <c:v>4.4135802469135799</c:v>
                </c:pt>
                <c:pt idx="447">
                  <c:v>4.4135802469135799</c:v>
                </c:pt>
                <c:pt idx="448">
                  <c:v>4.4135802469135799</c:v>
                </c:pt>
                <c:pt idx="449">
                  <c:v>4.4135802469135799</c:v>
                </c:pt>
                <c:pt idx="450">
                  <c:v>4.4128086419753085</c:v>
                </c:pt>
                <c:pt idx="451">
                  <c:v>4.4128086419753085</c:v>
                </c:pt>
                <c:pt idx="452">
                  <c:v>4.4128086419753085</c:v>
                </c:pt>
                <c:pt idx="453">
                  <c:v>4.4112654320987659</c:v>
                </c:pt>
                <c:pt idx="454">
                  <c:v>4.4112654320987659</c:v>
                </c:pt>
                <c:pt idx="455">
                  <c:v>4.4112654320987659</c:v>
                </c:pt>
                <c:pt idx="456">
                  <c:v>4.4112654320987659</c:v>
                </c:pt>
                <c:pt idx="457">
                  <c:v>4.4112654320987659</c:v>
                </c:pt>
                <c:pt idx="458">
                  <c:v>4.4112654320987659</c:v>
                </c:pt>
                <c:pt idx="459">
                  <c:v>4.4112654320987659</c:v>
                </c:pt>
                <c:pt idx="460">
                  <c:v>4.4112654320987659</c:v>
                </c:pt>
                <c:pt idx="461">
                  <c:v>4.4112654320987659</c:v>
                </c:pt>
                <c:pt idx="462">
                  <c:v>4.4112654320987659</c:v>
                </c:pt>
                <c:pt idx="463">
                  <c:v>4.4112654320987659</c:v>
                </c:pt>
                <c:pt idx="464">
                  <c:v>4.4112654320987659</c:v>
                </c:pt>
                <c:pt idx="465">
                  <c:v>4.4112654320987659</c:v>
                </c:pt>
                <c:pt idx="466">
                  <c:v>4.4112654320987659</c:v>
                </c:pt>
                <c:pt idx="467">
                  <c:v>4.4112654320987659</c:v>
                </c:pt>
                <c:pt idx="468">
                  <c:v>4.4112654320987659</c:v>
                </c:pt>
                <c:pt idx="469">
                  <c:v>4.4112654320987659</c:v>
                </c:pt>
                <c:pt idx="470">
                  <c:v>4.4112654320987659</c:v>
                </c:pt>
                <c:pt idx="471">
                  <c:v>4.4112654320987659</c:v>
                </c:pt>
                <c:pt idx="472">
                  <c:v>4.4112654320987659</c:v>
                </c:pt>
                <c:pt idx="473">
                  <c:v>4.4112654320987659</c:v>
                </c:pt>
                <c:pt idx="474">
                  <c:v>4.4112654320987659</c:v>
                </c:pt>
                <c:pt idx="475">
                  <c:v>4.4112654320987659</c:v>
                </c:pt>
                <c:pt idx="476">
                  <c:v>4.4112654320987659</c:v>
                </c:pt>
                <c:pt idx="477">
                  <c:v>4.4112654320987659</c:v>
                </c:pt>
                <c:pt idx="478">
                  <c:v>4.4112654320987659</c:v>
                </c:pt>
                <c:pt idx="479">
                  <c:v>4.4112654320987659</c:v>
                </c:pt>
                <c:pt idx="480">
                  <c:v>4.4112654320987659</c:v>
                </c:pt>
                <c:pt idx="481">
                  <c:v>4.4112654320987659</c:v>
                </c:pt>
                <c:pt idx="482">
                  <c:v>4.4112654320987659</c:v>
                </c:pt>
                <c:pt idx="483">
                  <c:v>4.4112654320987659</c:v>
                </c:pt>
                <c:pt idx="484">
                  <c:v>4.4112654320987659</c:v>
                </c:pt>
                <c:pt idx="485">
                  <c:v>4.4112654320987659</c:v>
                </c:pt>
                <c:pt idx="486">
                  <c:v>4.4112654320987659</c:v>
                </c:pt>
                <c:pt idx="487">
                  <c:v>4.4112654320987659</c:v>
                </c:pt>
                <c:pt idx="488">
                  <c:v>4.4112654320987659</c:v>
                </c:pt>
                <c:pt idx="489">
                  <c:v>4.4112654320987659</c:v>
                </c:pt>
                <c:pt idx="490">
                  <c:v>4.4112654320987659</c:v>
                </c:pt>
                <c:pt idx="491">
                  <c:v>4.4112654320987659</c:v>
                </c:pt>
                <c:pt idx="492">
                  <c:v>4.4112654320987659</c:v>
                </c:pt>
                <c:pt idx="493">
                  <c:v>4.4112654320987659</c:v>
                </c:pt>
                <c:pt idx="494">
                  <c:v>4.4112654320987659</c:v>
                </c:pt>
                <c:pt idx="495">
                  <c:v>4.4112654320987659</c:v>
                </c:pt>
                <c:pt idx="496">
                  <c:v>4.4112654320987659</c:v>
                </c:pt>
                <c:pt idx="497">
                  <c:v>4.4112654320987659</c:v>
                </c:pt>
                <c:pt idx="498">
                  <c:v>4.4112654320987659</c:v>
                </c:pt>
                <c:pt idx="499">
                  <c:v>4.4112654320987659</c:v>
                </c:pt>
                <c:pt idx="500">
                  <c:v>4.4112654320987659</c:v>
                </c:pt>
                <c:pt idx="501">
                  <c:v>4.4112654320987659</c:v>
                </c:pt>
                <c:pt idx="502">
                  <c:v>4.4112654320987659</c:v>
                </c:pt>
                <c:pt idx="503">
                  <c:v>4.4112654320987659</c:v>
                </c:pt>
                <c:pt idx="504">
                  <c:v>4.4112654320987659</c:v>
                </c:pt>
                <c:pt idx="505">
                  <c:v>4.4112654320987659</c:v>
                </c:pt>
                <c:pt idx="506">
                  <c:v>4.4112654320987659</c:v>
                </c:pt>
                <c:pt idx="507">
                  <c:v>4.4112654320987659</c:v>
                </c:pt>
                <c:pt idx="508">
                  <c:v>4.4112654320987659</c:v>
                </c:pt>
                <c:pt idx="509">
                  <c:v>4.4112654320987659</c:v>
                </c:pt>
                <c:pt idx="510">
                  <c:v>4.4112654320987659</c:v>
                </c:pt>
                <c:pt idx="511">
                  <c:v>4.4112654320987659</c:v>
                </c:pt>
                <c:pt idx="512">
                  <c:v>4.4112654320987659</c:v>
                </c:pt>
                <c:pt idx="513">
                  <c:v>4.4112654320987659</c:v>
                </c:pt>
                <c:pt idx="514">
                  <c:v>4.4112654320987659</c:v>
                </c:pt>
                <c:pt idx="515">
                  <c:v>4.4112654320987659</c:v>
                </c:pt>
                <c:pt idx="516">
                  <c:v>4.4112654320987659</c:v>
                </c:pt>
                <c:pt idx="517">
                  <c:v>4.4112654320987659</c:v>
                </c:pt>
                <c:pt idx="518">
                  <c:v>4.4112654320987659</c:v>
                </c:pt>
                <c:pt idx="519">
                  <c:v>4.4112654320987659</c:v>
                </c:pt>
                <c:pt idx="520">
                  <c:v>4.4112654320987659</c:v>
                </c:pt>
                <c:pt idx="521">
                  <c:v>4.4112654320987659</c:v>
                </c:pt>
                <c:pt idx="522">
                  <c:v>4.4112654320987659</c:v>
                </c:pt>
                <c:pt idx="523">
                  <c:v>4.4112654320987659</c:v>
                </c:pt>
                <c:pt idx="524">
                  <c:v>4.4112654320987659</c:v>
                </c:pt>
                <c:pt idx="525">
                  <c:v>4.4112654320987659</c:v>
                </c:pt>
                <c:pt idx="526">
                  <c:v>4.4112654320987659</c:v>
                </c:pt>
                <c:pt idx="527">
                  <c:v>4.4112654320987659</c:v>
                </c:pt>
                <c:pt idx="528">
                  <c:v>4.4112654320987659</c:v>
                </c:pt>
                <c:pt idx="529">
                  <c:v>4.4112654320987659</c:v>
                </c:pt>
                <c:pt idx="530">
                  <c:v>4.4112654320987659</c:v>
                </c:pt>
                <c:pt idx="531">
                  <c:v>4.4112654320987659</c:v>
                </c:pt>
                <c:pt idx="532">
                  <c:v>4.4112654320987659</c:v>
                </c:pt>
                <c:pt idx="533">
                  <c:v>4.4112654320987659</c:v>
                </c:pt>
                <c:pt idx="534">
                  <c:v>4.4112654320987659</c:v>
                </c:pt>
                <c:pt idx="535">
                  <c:v>4.4112654320987659</c:v>
                </c:pt>
                <c:pt idx="536">
                  <c:v>4.4112654320987659</c:v>
                </c:pt>
                <c:pt idx="537">
                  <c:v>4.4112654320987659</c:v>
                </c:pt>
                <c:pt idx="538">
                  <c:v>4.4112654320987659</c:v>
                </c:pt>
                <c:pt idx="539">
                  <c:v>4.4112654320987659</c:v>
                </c:pt>
                <c:pt idx="540">
                  <c:v>4.4112654320987659</c:v>
                </c:pt>
                <c:pt idx="541">
                  <c:v>4.4112654320987659</c:v>
                </c:pt>
                <c:pt idx="542">
                  <c:v>4.4112654320987659</c:v>
                </c:pt>
                <c:pt idx="543">
                  <c:v>4.4112654320987659</c:v>
                </c:pt>
                <c:pt idx="544">
                  <c:v>4.4112654320987659</c:v>
                </c:pt>
                <c:pt idx="545">
                  <c:v>4.4112654320987659</c:v>
                </c:pt>
                <c:pt idx="546">
                  <c:v>4.4112654320987659</c:v>
                </c:pt>
                <c:pt idx="547">
                  <c:v>4.4112654320987659</c:v>
                </c:pt>
                <c:pt idx="548">
                  <c:v>4.4112654320987659</c:v>
                </c:pt>
                <c:pt idx="549">
                  <c:v>4.4112654320987659</c:v>
                </c:pt>
                <c:pt idx="550">
                  <c:v>4.4112654320987659</c:v>
                </c:pt>
                <c:pt idx="551">
                  <c:v>4.4112654320987659</c:v>
                </c:pt>
                <c:pt idx="552">
                  <c:v>4.4112654320987659</c:v>
                </c:pt>
                <c:pt idx="553">
                  <c:v>4.4112654320987659</c:v>
                </c:pt>
                <c:pt idx="554">
                  <c:v>4.4112654320987659</c:v>
                </c:pt>
                <c:pt idx="555">
                  <c:v>4.4112654320987659</c:v>
                </c:pt>
                <c:pt idx="556">
                  <c:v>4.4112654320987659</c:v>
                </c:pt>
                <c:pt idx="557">
                  <c:v>4.4112654320987659</c:v>
                </c:pt>
                <c:pt idx="558">
                  <c:v>4.4112654320987659</c:v>
                </c:pt>
                <c:pt idx="559">
                  <c:v>4.4097222222222223</c:v>
                </c:pt>
                <c:pt idx="560">
                  <c:v>4.4081790123456788</c:v>
                </c:pt>
                <c:pt idx="561">
                  <c:v>4.4081790123456788</c:v>
                </c:pt>
                <c:pt idx="562">
                  <c:v>4.4081790123456788</c:v>
                </c:pt>
                <c:pt idx="563">
                  <c:v>4.4081790123456788</c:v>
                </c:pt>
                <c:pt idx="564">
                  <c:v>4.4081790123456788</c:v>
                </c:pt>
                <c:pt idx="565">
                  <c:v>4.4081790123456788</c:v>
                </c:pt>
                <c:pt idx="566">
                  <c:v>4.4081790123456788</c:v>
                </c:pt>
                <c:pt idx="567">
                  <c:v>4.4081790123456788</c:v>
                </c:pt>
                <c:pt idx="568">
                  <c:v>4.4081790123456788</c:v>
                </c:pt>
                <c:pt idx="569">
                  <c:v>4.4081790123456788</c:v>
                </c:pt>
                <c:pt idx="570">
                  <c:v>4.4081790123456788</c:v>
                </c:pt>
                <c:pt idx="571">
                  <c:v>4.4081790123456788</c:v>
                </c:pt>
                <c:pt idx="572">
                  <c:v>4.4081790123456788</c:v>
                </c:pt>
                <c:pt idx="573">
                  <c:v>4.4081790123456788</c:v>
                </c:pt>
                <c:pt idx="574">
                  <c:v>4.4081790123456788</c:v>
                </c:pt>
                <c:pt idx="575">
                  <c:v>4.4081790123456788</c:v>
                </c:pt>
                <c:pt idx="576">
                  <c:v>4.4081790123456788</c:v>
                </c:pt>
                <c:pt idx="577">
                  <c:v>4.4081790123456788</c:v>
                </c:pt>
                <c:pt idx="578">
                  <c:v>4.4081790123456788</c:v>
                </c:pt>
                <c:pt idx="579">
                  <c:v>4.4081790123456788</c:v>
                </c:pt>
                <c:pt idx="580">
                  <c:v>4.4081790123456788</c:v>
                </c:pt>
                <c:pt idx="581">
                  <c:v>4.4081790123456788</c:v>
                </c:pt>
                <c:pt idx="582">
                  <c:v>4.4081790123456788</c:v>
                </c:pt>
                <c:pt idx="583">
                  <c:v>4.4081790123456788</c:v>
                </c:pt>
                <c:pt idx="584">
                  <c:v>4.4081790123456788</c:v>
                </c:pt>
                <c:pt idx="585">
                  <c:v>4.4081790123456788</c:v>
                </c:pt>
                <c:pt idx="586">
                  <c:v>4.4081790123456788</c:v>
                </c:pt>
                <c:pt idx="587">
                  <c:v>4.4081790123456788</c:v>
                </c:pt>
                <c:pt idx="588">
                  <c:v>4.4081790123456788</c:v>
                </c:pt>
                <c:pt idx="589">
                  <c:v>4.4081790123456788</c:v>
                </c:pt>
                <c:pt idx="590">
                  <c:v>4.4081790123456788</c:v>
                </c:pt>
                <c:pt idx="591">
                  <c:v>4.4081790123456788</c:v>
                </c:pt>
                <c:pt idx="592">
                  <c:v>4.4081790123456788</c:v>
                </c:pt>
                <c:pt idx="593">
                  <c:v>4.4081790123456788</c:v>
                </c:pt>
                <c:pt idx="594">
                  <c:v>4.4081790123456788</c:v>
                </c:pt>
                <c:pt idx="595">
                  <c:v>4.4081790123456788</c:v>
                </c:pt>
                <c:pt idx="596">
                  <c:v>4.4081790123456788</c:v>
                </c:pt>
                <c:pt idx="597">
                  <c:v>4.4081790123456788</c:v>
                </c:pt>
                <c:pt idx="598">
                  <c:v>4.4081790123456788</c:v>
                </c:pt>
                <c:pt idx="599">
                  <c:v>4.4081790123456788</c:v>
                </c:pt>
                <c:pt idx="600">
                  <c:v>4.4081790123456788</c:v>
                </c:pt>
                <c:pt idx="601">
                  <c:v>4.4081790123456788</c:v>
                </c:pt>
                <c:pt idx="602">
                  <c:v>4.4081790123456788</c:v>
                </c:pt>
                <c:pt idx="603">
                  <c:v>4.4081790123456788</c:v>
                </c:pt>
                <c:pt idx="604">
                  <c:v>4.4081790123456788</c:v>
                </c:pt>
                <c:pt idx="605">
                  <c:v>4.4081790123456788</c:v>
                </c:pt>
                <c:pt idx="606">
                  <c:v>4.4081790123456788</c:v>
                </c:pt>
                <c:pt idx="607">
                  <c:v>4.4081790123456788</c:v>
                </c:pt>
                <c:pt idx="608">
                  <c:v>4.4081790123456788</c:v>
                </c:pt>
                <c:pt idx="609">
                  <c:v>4.4081790123456788</c:v>
                </c:pt>
                <c:pt idx="610">
                  <c:v>4.4081790123456788</c:v>
                </c:pt>
                <c:pt idx="611">
                  <c:v>4.4081790123456788</c:v>
                </c:pt>
                <c:pt idx="612">
                  <c:v>4.4081790123456788</c:v>
                </c:pt>
                <c:pt idx="613">
                  <c:v>4.4081790123456788</c:v>
                </c:pt>
                <c:pt idx="614">
                  <c:v>4.4081790123456788</c:v>
                </c:pt>
                <c:pt idx="615">
                  <c:v>4.4081790123456788</c:v>
                </c:pt>
                <c:pt idx="616">
                  <c:v>4.4081790123456788</c:v>
                </c:pt>
                <c:pt idx="617">
                  <c:v>4.4081790123456788</c:v>
                </c:pt>
                <c:pt idx="618">
                  <c:v>4.4081790123456788</c:v>
                </c:pt>
                <c:pt idx="619">
                  <c:v>4.4081790123456788</c:v>
                </c:pt>
                <c:pt idx="620">
                  <c:v>4.4081790123456788</c:v>
                </c:pt>
                <c:pt idx="621">
                  <c:v>4.4081790123456788</c:v>
                </c:pt>
                <c:pt idx="622">
                  <c:v>4.4081790123456788</c:v>
                </c:pt>
                <c:pt idx="623">
                  <c:v>4.4081790123456788</c:v>
                </c:pt>
                <c:pt idx="624">
                  <c:v>4.4081790123456788</c:v>
                </c:pt>
                <c:pt idx="625">
                  <c:v>4.4081790123456788</c:v>
                </c:pt>
                <c:pt idx="626">
                  <c:v>4.4081790123456788</c:v>
                </c:pt>
                <c:pt idx="627">
                  <c:v>4.4081790123456788</c:v>
                </c:pt>
                <c:pt idx="628">
                  <c:v>4.4081790123456788</c:v>
                </c:pt>
                <c:pt idx="629">
                  <c:v>4.4081790123456788</c:v>
                </c:pt>
                <c:pt idx="630">
                  <c:v>4.4081790123456788</c:v>
                </c:pt>
                <c:pt idx="631">
                  <c:v>4.4081790123456788</c:v>
                </c:pt>
                <c:pt idx="632">
                  <c:v>4.4081790123456788</c:v>
                </c:pt>
                <c:pt idx="633">
                  <c:v>4.4081790123456788</c:v>
                </c:pt>
                <c:pt idx="634">
                  <c:v>4.4081790123456788</c:v>
                </c:pt>
                <c:pt idx="635">
                  <c:v>4.4081790123456788</c:v>
                </c:pt>
                <c:pt idx="636">
                  <c:v>4.4081790123456788</c:v>
                </c:pt>
                <c:pt idx="637">
                  <c:v>4.4081790123456788</c:v>
                </c:pt>
                <c:pt idx="638">
                  <c:v>4.4081790123456788</c:v>
                </c:pt>
                <c:pt idx="639">
                  <c:v>4.4081790123456788</c:v>
                </c:pt>
                <c:pt idx="640">
                  <c:v>4.4081790123456788</c:v>
                </c:pt>
                <c:pt idx="641">
                  <c:v>4.4081790123456788</c:v>
                </c:pt>
                <c:pt idx="642">
                  <c:v>4.4081790123456788</c:v>
                </c:pt>
                <c:pt idx="643">
                  <c:v>4.4081790123456788</c:v>
                </c:pt>
                <c:pt idx="644">
                  <c:v>4.4081790123456788</c:v>
                </c:pt>
                <c:pt idx="645">
                  <c:v>4.4081790123456788</c:v>
                </c:pt>
                <c:pt idx="646">
                  <c:v>4.4081790123456788</c:v>
                </c:pt>
                <c:pt idx="647">
                  <c:v>4.4081790123456788</c:v>
                </c:pt>
                <c:pt idx="648">
                  <c:v>4.4081790123456788</c:v>
                </c:pt>
                <c:pt idx="649">
                  <c:v>4.4081790123456788</c:v>
                </c:pt>
                <c:pt idx="650">
                  <c:v>4.4081790123456788</c:v>
                </c:pt>
                <c:pt idx="651">
                  <c:v>4.4081790123456788</c:v>
                </c:pt>
                <c:pt idx="652">
                  <c:v>4.4074074074074074</c:v>
                </c:pt>
                <c:pt idx="653">
                  <c:v>4.4074074074074074</c:v>
                </c:pt>
                <c:pt idx="654">
                  <c:v>4.4074074074074074</c:v>
                </c:pt>
                <c:pt idx="655">
                  <c:v>4.4074074074074074</c:v>
                </c:pt>
                <c:pt idx="656">
                  <c:v>4.4074074074074074</c:v>
                </c:pt>
                <c:pt idx="657">
                  <c:v>4.4074074074074074</c:v>
                </c:pt>
                <c:pt idx="658">
                  <c:v>4.4074074074074074</c:v>
                </c:pt>
                <c:pt idx="659">
                  <c:v>4.4074074074074074</c:v>
                </c:pt>
                <c:pt idx="660">
                  <c:v>4.4074074074074074</c:v>
                </c:pt>
                <c:pt idx="661">
                  <c:v>4.4074074074074074</c:v>
                </c:pt>
                <c:pt idx="662">
                  <c:v>4.4074074074074074</c:v>
                </c:pt>
                <c:pt idx="663">
                  <c:v>4.4074074074074074</c:v>
                </c:pt>
                <c:pt idx="664">
                  <c:v>4.4074074074074074</c:v>
                </c:pt>
                <c:pt idx="665">
                  <c:v>4.4074074074074074</c:v>
                </c:pt>
                <c:pt idx="666">
                  <c:v>4.4074074074074074</c:v>
                </c:pt>
                <c:pt idx="667">
                  <c:v>4.4074074074074074</c:v>
                </c:pt>
                <c:pt idx="668">
                  <c:v>4.4074074074074074</c:v>
                </c:pt>
                <c:pt idx="669">
                  <c:v>4.4074074074074074</c:v>
                </c:pt>
                <c:pt idx="670">
                  <c:v>4.4074074074074074</c:v>
                </c:pt>
                <c:pt idx="671">
                  <c:v>4.4074074074074074</c:v>
                </c:pt>
                <c:pt idx="672">
                  <c:v>4.4074074074074074</c:v>
                </c:pt>
                <c:pt idx="673">
                  <c:v>4.4074074074074074</c:v>
                </c:pt>
                <c:pt idx="674">
                  <c:v>4.4074074074074074</c:v>
                </c:pt>
                <c:pt idx="675">
                  <c:v>4.4074074074074074</c:v>
                </c:pt>
                <c:pt idx="676">
                  <c:v>4.4074074074074074</c:v>
                </c:pt>
                <c:pt idx="677">
                  <c:v>4.4074074074074074</c:v>
                </c:pt>
                <c:pt idx="678">
                  <c:v>4.4074074074074074</c:v>
                </c:pt>
                <c:pt idx="679">
                  <c:v>4.4074074074074074</c:v>
                </c:pt>
                <c:pt idx="680">
                  <c:v>4.4074074074074074</c:v>
                </c:pt>
                <c:pt idx="681">
                  <c:v>4.4074074074074074</c:v>
                </c:pt>
                <c:pt idx="682">
                  <c:v>4.4074074074074074</c:v>
                </c:pt>
                <c:pt idx="683">
                  <c:v>4.4074074074074074</c:v>
                </c:pt>
                <c:pt idx="684">
                  <c:v>4.4074074074074074</c:v>
                </c:pt>
                <c:pt idx="685">
                  <c:v>4.4074074074074074</c:v>
                </c:pt>
                <c:pt idx="686">
                  <c:v>4.4074074074074074</c:v>
                </c:pt>
                <c:pt idx="687">
                  <c:v>4.4074074074074074</c:v>
                </c:pt>
                <c:pt idx="688">
                  <c:v>4.4074074074074074</c:v>
                </c:pt>
                <c:pt idx="689">
                  <c:v>4.4074074074074074</c:v>
                </c:pt>
                <c:pt idx="690">
                  <c:v>4.4074074074074074</c:v>
                </c:pt>
                <c:pt idx="691">
                  <c:v>4.4074074074074074</c:v>
                </c:pt>
                <c:pt idx="692">
                  <c:v>4.4074074074074074</c:v>
                </c:pt>
                <c:pt idx="693">
                  <c:v>4.4074074074074074</c:v>
                </c:pt>
                <c:pt idx="694">
                  <c:v>4.4074074074074074</c:v>
                </c:pt>
                <c:pt idx="695">
                  <c:v>4.4074074074074074</c:v>
                </c:pt>
                <c:pt idx="696">
                  <c:v>4.4074074074074074</c:v>
                </c:pt>
                <c:pt idx="697">
                  <c:v>4.4074074074074074</c:v>
                </c:pt>
                <c:pt idx="698">
                  <c:v>4.4074074074074074</c:v>
                </c:pt>
                <c:pt idx="699">
                  <c:v>4.4074074074074074</c:v>
                </c:pt>
                <c:pt idx="700">
                  <c:v>4.4074074074074074</c:v>
                </c:pt>
                <c:pt idx="701">
                  <c:v>4.4074074074074074</c:v>
                </c:pt>
                <c:pt idx="702">
                  <c:v>4.4074074074074074</c:v>
                </c:pt>
                <c:pt idx="703">
                  <c:v>4.4074074074074074</c:v>
                </c:pt>
                <c:pt idx="704">
                  <c:v>4.4074074074074074</c:v>
                </c:pt>
                <c:pt idx="705">
                  <c:v>4.4074074074074074</c:v>
                </c:pt>
                <c:pt idx="706">
                  <c:v>4.4074074074074074</c:v>
                </c:pt>
                <c:pt idx="707">
                  <c:v>4.4074074074074074</c:v>
                </c:pt>
                <c:pt idx="708">
                  <c:v>4.4074074074074074</c:v>
                </c:pt>
                <c:pt idx="709">
                  <c:v>4.4074074074074074</c:v>
                </c:pt>
                <c:pt idx="710">
                  <c:v>4.4074074074074074</c:v>
                </c:pt>
                <c:pt idx="711">
                  <c:v>4.4074074074074074</c:v>
                </c:pt>
                <c:pt idx="712">
                  <c:v>4.4074074074074074</c:v>
                </c:pt>
                <c:pt idx="713">
                  <c:v>4.4074074074074074</c:v>
                </c:pt>
                <c:pt idx="714">
                  <c:v>4.4074074074074074</c:v>
                </c:pt>
                <c:pt idx="715">
                  <c:v>4.4074074074074074</c:v>
                </c:pt>
                <c:pt idx="716">
                  <c:v>4.4074074074074074</c:v>
                </c:pt>
                <c:pt idx="717">
                  <c:v>4.4074074074074074</c:v>
                </c:pt>
                <c:pt idx="718">
                  <c:v>4.4074074074074074</c:v>
                </c:pt>
                <c:pt idx="719">
                  <c:v>4.4074074074074074</c:v>
                </c:pt>
                <c:pt idx="720">
                  <c:v>4.4074074074074074</c:v>
                </c:pt>
                <c:pt idx="721">
                  <c:v>4.4074074074074074</c:v>
                </c:pt>
                <c:pt idx="722">
                  <c:v>4.4074074074074074</c:v>
                </c:pt>
                <c:pt idx="723">
                  <c:v>4.4074074074074074</c:v>
                </c:pt>
                <c:pt idx="724">
                  <c:v>4.4074074074074074</c:v>
                </c:pt>
                <c:pt idx="725">
                  <c:v>4.4074074074074074</c:v>
                </c:pt>
                <c:pt idx="726">
                  <c:v>4.4074074074074074</c:v>
                </c:pt>
                <c:pt idx="727">
                  <c:v>4.4074074074074074</c:v>
                </c:pt>
                <c:pt idx="728">
                  <c:v>4.4074074074074074</c:v>
                </c:pt>
                <c:pt idx="729">
                  <c:v>4.4074074074074074</c:v>
                </c:pt>
                <c:pt idx="730">
                  <c:v>4.4074074074074074</c:v>
                </c:pt>
                <c:pt idx="731">
                  <c:v>4.4074074074074074</c:v>
                </c:pt>
                <c:pt idx="732">
                  <c:v>4.4074074074074074</c:v>
                </c:pt>
                <c:pt idx="733">
                  <c:v>4.4074074074074074</c:v>
                </c:pt>
                <c:pt idx="734">
                  <c:v>4.4074074074074074</c:v>
                </c:pt>
                <c:pt idx="735">
                  <c:v>4.4074074074074074</c:v>
                </c:pt>
                <c:pt idx="736">
                  <c:v>4.4074074074074074</c:v>
                </c:pt>
                <c:pt idx="737">
                  <c:v>4.4074074074074074</c:v>
                </c:pt>
                <c:pt idx="738">
                  <c:v>4.4074074074074074</c:v>
                </c:pt>
                <c:pt idx="739">
                  <c:v>4.4074074074074074</c:v>
                </c:pt>
                <c:pt idx="740">
                  <c:v>4.4074074074074074</c:v>
                </c:pt>
                <c:pt idx="741">
                  <c:v>4.4074074074074074</c:v>
                </c:pt>
                <c:pt idx="742">
                  <c:v>4.4074074074074074</c:v>
                </c:pt>
                <c:pt idx="743">
                  <c:v>4.4074074074074074</c:v>
                </c:pt>
                <c:pt idx="744">
                  <c:v>4.4074074074074074</c:v>
                </c:pt>
                <c:pt idx="745">
                  <c:v>4.4074074074074074</c:v>
                </c:pt>
                <c:pt idx="746">
                  <c:v>4.4074074074074074</c:v>
                </c:pt>
                <c:pt idx="747">
                  <c:v>4.4074074074074074</c:v>
                </c:pt>
                <c:pt idx="748">
                  <c:v>4.4074074074074074</c:v>
                </c:pt>
                <c:pt idx="749">
                  <c:v>4.4074074074074074</c:v>
                </c:pt>
                <c:pt idx="750">
                  <c:v>4.4074074074074074</c:v>
                </c:pt>
                <c:pt idx="751">
                  <c:v>4.4074074074074074</c:v>
                </c:pt>
                <c:pt idx="752">
                  <c:v>4.4074074074074074</c:v>
                </c:pt>
                <c:pt idx="753">
                  <c:v>4.4074074074074074</c:v>
                </c:pt>
                <c:pt idx="754">
                  <c:v>4.4074074074074074</c:v>
                </c:pt>
                <c:pt idx="755">
                  <c:v>4.4074074074074074</c:v>
                </c:pt>
                <c:pt idx="756">
                  <c:v>4.4074074074074074</c:v>
                </c:pt>
                <c:pt idx="757">
                  <c:v>4.4074074074074074</c:v>
                </c:pt>
                <c:pt idx="758">
                  <c:v>4.4074074074074074</c:v>
                </c:pt>
                <c:pt idx="759">
                  <c:v>4.4074074074074074</c:v>
                </c:pt>
                <c:pt idx="760">
                  <c:v>4.4074074074074074</c:v>
                </c:pt>
                <c:pt idx="761">
                  <c:v>4.4074074074074074</c:v>
                </c:pt>
                <c:pt idx="762">
                  <c:v>4.4074074074074074</c:v>
                </c:pt>
                <c:pt idx="763">
                  <c:v>4.4074074074074074</c:v>
                </c:pt>
                <c:pt idx="764">
                  <c:v>4.4074074074074074</c:v>
                </c:pt>
                <c:pt idx="765">
                  <c:v>4.4074074074074074</c:v>
                </c:pt>
                <c:pt idx="766">
                  <c:v>4.4074074074074074</c:v>
                </c:pt>
                <c:pt idx="767">
                  <c:v>4.4074074074074074</c:v>
                </c:pt>
                <c:pt idx="768">
                  <c:v>4.4074074074074074</c:v>
                </c:pt>
                <c:pt idx="769">
                  <c:v>4.4074074074074074</c:v>
                </c:pt>
                <c:pt idx="770">
                  <c:v>4.4074074074074074</c:v>
                </c:pt>
                <c:pt idx="771">
                  <c:v>4.4074074074074074</c:v>
                </c:pt>
                <c:pt idx="772">
                  <c:v>4.4074074074074074</c:v>
                </c:pt>
                <c:pt idx="773">
                  <c:v>4.4074074074074074</c:v>
                </c:pt>
                <c:pt idx="774">
                  <c:v>4.4074074074074074</c:v>
                </c:pt>
                <c:pt idx="775">
                  <c:v>4.4074074074074074</c:v>
                </c:pt>
                <c:pt idx="776">
                  <c:v>4.4074074074074074</c:v>
                </c:pt>
                <c:pt idx="777">
                  <c:v>4.4074074074074074</c:v>
                </c:pt>
                <c:pt idx="778">
                  <c:v>4.4074074074074074</c:v>
                </c:pt>
                <c:pt idx="779">
                  <c:v>4.4074074074074074</c:v>
                </c:pt>
                <c:pt idx="780">
                  <c:v>4.4074074074074074</c:v>
                </c:pt>
                <c:pt idx="781">
                  <c:v>4.4074074074074074</c:v>
                </c:pt>
                <c:pt idx="782">
                  <c:v>4.4074074074074074</c:v>
                </c:pt>
                <c:pt idx="783">
                  <c:v>4.4074074074074074</c:v>
                </c:pt>
                <c:pt idx="784">
                  <c:v>4.4074074074074074</c:v>
                </c:pt>
                <c:pt idx="785">
                  <c:v>4.4074074074074074</c:v>
                </c:pt>
                <c:pt idx="786">
                  <c:v>4.4074074074074074</c:v>
                </c:pt>
                <c:pt idx="787">
                  <c:v>4.4074074074074074</c:v>
                </c:pt>
                <c:pt idx="788">
                  <c:v>4.4074074074074074</c:v>
                </c:pt>
                <c:pt idx="789">
                  <c:v>4.4074074074074074</c:v>
                </c:pt>
                <c:pt idx="790">
                  <c:v>4.4074074074074074</c:v>
                </c:pt>
                <c:pt idx="791">
                  <c:v>4.4074074074074074</c:v>
                </c:pt>
                <c:pt idx="792">
                  <c:v>4.4074074074074074</c:v>
                </c:pt>
                <c:pt idx="793">
                  <c:v>4.4074074074074074</c:v>
                </c:pt>
                <c:pt idx="794">
                  <c:v>4.4074074074074074</c:v>
                </c:pt>
                <c:pt idx="795">
                  <c:v>4.4074074074074074</c:v>
                </c:pt>
                <c:pt idx="796">
                  <c:v>4.4074074074074074</c:v>
                </c:pt>
                <c:pt idx="797">
                  <c:v>4.4074074074074074</c:v>
                </c:pt>
                <c:pt idx="798">
                  <c:v>4.4074074074074074</c:v>
                </c:pt>
                <c:pt idx="799">
                  <c:v>4.4074074074074074</c:v>
                </c:pt>
                <c:pt idx="800">
                  <c:v>4.4074074074074074</c:v>
                </c:pt>
                <c:pt idx="801">
                  <c:v>4.4074074074074074</c:v>
                </c:pt>
                <c:pt idx="802">
                  <c:v>4.4074074074074074</c:v>
                </c:pt>
                <c:pt idx="803">
                  <c:v>4.4074074074074074</c:v>
                </c:pt>
                <c:pt idx="804">
                  <c:v>4.4074074074074074</c:v>
                </c:pt>
                <c:pt idx="805">
                  <c:v>4.4074074074074074</c:v>
                </c:pt>
                <c:pt idx="806">
                  <c:v>4.4074074074074074</c:v>
                </c:pt>
                <c:pt idx="807">
                  <c:v>4.4074074074074074</c:v>
                </c:pt>
                <c:pt idx="808">
                  <c:v>4.4074074074074074</c:v>
                </c:pt>
                <c:pt idx="809">
                  <c:v>4.4074074074074074</c:v>
                </c:pt>
                <c:pt idx="810">
                  <c:v>4.4074074074074074</c:v>
                </c:pt>
                <c:pt idx="811">
                  <c:v>4.4074074074074074</c:v>
                </c:pt>
                <c:pt idx="812">
                  <c:v>4.4074074074074074</c:v>
                </c:pt>
                <c:pt idx="813">
                  <c:v>4.4074074074074074</c:v>
                </c:pt>
                <c:pt idx="814">
                  <c:v>4.4074074074074074</c:v>
                </c:pt>
                <c:pt idx="815">
                  <c:v>4.4074074074074074</c:v>
                </c:pt>
                <c:pt idx="816">
                  <c:v>4.4074074074074074</c:v>
                </c:pt>
                <c:pt idx="817">
                  <c:v>4.4074074074074074</c:v>
                </c:pt>
                <c:pt idx="818">
                  <c:v>4.4074074074074074</c:v>
                </c:pt>
                <c:pt idx="819">
                  <c:v>4.4074074074074074</c:v>
                </c:pt>
                <c:pt idx="820">
                  <c:v>4.4074074074074074</c:v>
                </c:pt>
                <c:pt idx="821">
                  <c:v>4.4074074074074074</c:v>
                </c:pt>
                <c:pt idx="822">
                  <c:v>4.4074074074074074</c:v>
                </c:pt>
                <c:pt idx="823">
                  <c:v>4.4074074074074074</c:v>
                </c:pt>
                <c:pt idx="824">
                  <c:v>4.4074074074074074</c:v>
                </c:pt>
                <c:pt idx="825">
                  <c:v>4.4074074074074074</c:v>
                </c:pt>
                <c:pt idx="826">
                  <c:v>4.4074074074074074</c:v>
                </c:pt>
                <c:pt idx="827">
                  <c:v>4.4074074074074074</c:v>
                </c:pt>
                <c:pt idx="828">
                  <c:v>4.4074074074074074</c:v>
                </c:pt>
                <c:pt idx="829">
                  <c:v>4.4074074074074074</c:v>
                </c:pt>
                <c:pt idx="830">
                  <c:v>4.4074074074074074</c:v>
                </c:pt>
                <c:pt idx="831">
                  <c:v>4.4074074074074074</c:v>
                </c:pt>
                <c:pt idx="832">
                  <c:v>4.4074074074074074</c:v>
                </c:pt>
                <c:pt idx="833">
                  <c:v>4.4074074074074074</c:v>
                </c:pt>
                <c:pt idx="834">
                  <c:v>4.4074074074074074</c:v>
                </c:pt>
                <c:pt idx="835">
                  <c:v>4.4074074074074074</c:v>
                </c:pt>
                <c:pt idx="836">
                  <c:v>4.4074074074074074</c:v>
                </c:pt>
                <c:pt idx="837">
                  <c:v>4.4074074074074074</c:v>
                </c:pt>
                <c:pt idx="838">
                  <c:v>4.4074074074074074</c:v>
                </c:pt>
                <c:pt idx="839">
                  <c:v>4.4074074074074074</c:v>
                </c:pt>
                <c:pt idx="840">
                  <c:v>4.4074074074074074</c:v>
                </c:pt>
                <c:pt idx="841">
                  <c:v>4.4074074074074074</c:v>
                </c:pt>
                <c:pt idx="842">
                  <c:v>4.4074074074074074</c:v>
                </c:pt>
                <c:pt idx="843">
                  <c:v>4.4074074074074074</c:v>
                </c:pt>
                <c:pt idx="844">
                  <c:v>4.4074074074074074</c:v>
                </c:pt>
                <c:pt idx="845">
                  <c:v>4.4074074074074074</c:v>
                </c:pt>
                <c:pt idx="846">
                  <c:v>4.4074074074074074</c:v>
                </c:pt>
                <c:pt idx="847">
                  <c:v>4.4074074074074074</c:v>
                </c:pt>
                <c:pt idx="848">
                  <c:v>4.4074074074074074</c:v>
                </c:pt>
                <c:pt idx="849">
                  <c:v>4.4074074074074074</c:v>
                </c:pt>
                <c:pt idx="850">
                  <c:v>4.4074074074074074</c:v>
                </c:pt>
                <c:pt idx="851">
                  <c:v>4.4074074074074074</c:v>
                </c:pt>
                <c:pt idx="852">
                  <c:v>4.4074074074074074</c:v>
                </c:pt>
                <c:pt idx="853">
                  <c:v>4.4074074074074074</c:v>
                </c:pt>
                <c:pt idx="854">
                  <c:v>4.4074074074074074</c:v>
                </c:pt>
                <c:pt idx="855">
                  <c:v>4.4074074074074074</c:v>
                </c:pt>
                <c:pt idx="856">
                  <c:v>4.4074074074074074</c:v>
                </c:pt>
                <c:pt idx="857">
                  <c:v>4.4074074074074074</c:v>
                </c:pt>
                <c:pt idx="858">
                  <c:v>4.4074074074074074</c:v>
                </c:pt>
                <c:pt idx="859">
                  <c:v>4.4074074074074074</c:v>
                </c:pt>
                <c:pt idx="860">
                  <c:v>4.4074074074074074</c:v>
                </c:pt>
                <c:pt idx="861">
                  <c:v>4.4074074074074074</c:v>
                </c:pt>
                <c:pt idx="862">
                  <c:v>4.4074074074074074</c:v>
                </c:pt>
                <c:pt idx="863">
                  <c:v>4.4074074074074074</c:v>
                </c:pt>
                <c:pt idx="864">
                  <c:v>4.4074074074074074</c:v>
                </c:pt>
                <c:pt idx="865">
                  <c:v>4.4074074074074074</c:v>
                </c:pt>
                <c:pt idx="866">
                  <c:v>4.4074074074074074</c:v>
                </c:pt>
                <c:pt idx="867">
                  <c:v>4.4074074074074074</c:v>
                </c:pt>
                <c:pt idx="868">
                  <c:v>4.4074074074074074</c:v>
                </c:pt>
                <c:pt idx="869">
                  <c:v>4.4074074074074074</c:v>
                </c:pt>
                <c:pt idx="870">
                  <c:v>4.4074074074074074</c:v>
                </c:pt>
                <c:pt idx="871">
                  <c:v>4.4074074074074074</c:v>
                </c:pt>
                <c:pt idx="872">
                  <c:v>4.4074074074074074</c:v>
                </c:pt>
                <c:pt idx="873">
                  <c:v>4.4074074074074074</c:v>
                </c:pt>
                <c:pt idx="874">
                  <c:v>4.4074074074074074</c:v>
                </c:pt>
                <c:pt idx="875">
                  <c:v>4.4074074074074074</c:v>
                </c:pt>
                <c:pt idx="876">
                  <c:v>4.4074074074074074</c:v>
                </c:pt>
                <c:pt idx="877">
                  <c:v>4.4074074074074074</c:v>
                </c:pt>
                <c:pt idx="878">
                  <c:v>4.4074074074074074</c:v>
                </c:pt>
                <c:pt idx="879">
                  <c:v>4.4074074074074074</c:v>
                </c:pt>
                <c:pt idx="880">
                  <c:v>4.4074074074074074</c:v>
                </c:pt>
                <c:pt idx="881">
                  <c:v>4.4074074074074074</c:v>
                </c:pt>
                <c:pt idx="882">
                  <c:v>4.4074074074074074</c:v>
                </c:pt>
                <c:pt idx="883">
                  <c:v>4.4074074074074074</c:v>
                </c:pt>
                <c:pt idx="884">
                  <c:v>4.4074074074074074</c:v>
                </c:pt>
                <c:pt idx="885">
                  <c:v>4.4074074074074074</c:v>
                </c:pt>
                <c:pt idx="886">
                  <c:v>4.4074074074074074</c:v>
                </c:pt>
                <c:pt idx="887">
                  <c:v>4.4074074074074074</c:v>
                </c:pt>
                <c:pt idx="888">
                  <c:v>4.4074074074074074</c:v>
                </c:pt>
                <c:pt idx="889">
                  <c:v>4.4074074074074074</c:v>
                </c:pt>
                <c:pt idx="890">
                  <c:v>4.4074074074074074</c:v>
                </c:pt>
                <c:pt idx="891">
                  <c:v>4.4074074074074074</c:v>
                </c:pt>
                <c:pt idx="892">
                  <c:v>4.4074074074074074</c:v>
                </c:pt>
                <c:pt idx="893">
                  <c:v>4.4074074074074074</c:v>
                </c:pt>
                <c:pt idx="894">
                  <c:v>4.4074074074074074</c:v>
                </c:pt>
                <c:pt idx="895">
                  <c:v>4.4074074074074074</c:v>
                </c:pt>
                <c:pt idx="896">
                  <c:v>4.4074074074074074</c:v>
                </c:pt>
                <c:pt idx="897">
                  <c:v>4.4074074074074074</c:v>
                </c:pt>
                <c:pt idx="898">
                  <c:v>4.4074074074074074</c:v>
                </c:pt>
                <c:pt idx="899">
                  <c:v>4.4074074074074074</c:v>
                </c:pt>
                <c:pt idx="900">
                  <c:v>4.4074074074074074</c:v>
                </c:pt>
                <c:pt idx="901">
                  <c:v>4.4074074074074074</c:v>
                </c:pt>
                <c:pt idx="902">
                  <c:v>4.4074074074074074</c:v>
                </c:pt>
                <c:pt idx="903">
                  <c:v>4.4074074074074074</c:v>
                </c:pt>
                <c:pt idx="904">
                  <c:v>4.4074074074074074</c:v>
                </c:pt>
                <c:pt idx="905">
                  <c:v>4.4074074074074074</c:v>
                </c:pt>
                <c:pt idx="906">
                  <c:v>4.4074074074074074</c:v>
                </c:pt>
                <c:pt idx="907">
                  <c:v>4.4074074074074074</c:v>
                </c:pt>
                <c:pt idx="908">
                  <c:v>4.4074074074074074</c:v>
                </c:pt>
                <c:pt idx="909">
                  <c:v>4.4074074074074074</c:v>
                </c:pt>
                <c:pt idx="910">
                  <c:v>4.4074074074074074</c:v>
                </c:pt>
                <c:pt idx="911">
                  <c:v>4.4074074074074074</c:v>
                </c:pt>
                <c:pt idx="912">
                  <c:v>4.4074074074074074</c:v>
                </c:pt>
                <c:pt idx="913">
                  <c:v>4.4074074074074074</c:v>
                </c:pt>
                <c:pt idx="914">
                  <c:v>4.4074074074074074</c:v>
                </c:pt>
                <c:pt idx="915">
                  <c:v>4.4074074074074074</c:v>
                </c:pt>
                <c:pt idx="916">
                  <c:v>4.4074074074074074</c:v>
                </c:pt>
                <c:pt idx="917">
                  <c:v>4.4074074074074074</c:v>
                </c:pt>
                <c:pt idx="918">
                  <c:v>4.4074074074074074</c:v>
                </c:pt>
                <c:pt idx="919">
                  <c:v>4.4074074074074074</c:v>
                </c:pt>
                <c:pt idx="920">
                  <c:v>4.4074074074074074</c:v>
                </c:pt>
                <c:pt idx="921">
                  <c:v>4.4074074074074074</c:v>
                </c:pt>
                <c:pt idx="922">
                  <c:v>4.4074074074074074</c:v>
                </c:pt>
                <c:pt idx="923">
                  <c:v>4.4074074074074074</c:v>
                </c:pt>
                <c:pt idx="924">
                  <c:v>4.4074074074074074</c:v>
                </c:pt>
                <c:pt idx="925">
                  <c:v>4.4074074074074074</c:v>
                </c:pt>
                <c:pt idx="926">
                  <c:v>4.4074074074074074</c:v>
                </c:pt>
                <c:pt idx="927">
                  <c:v>4.4074074074074074</c:v>
                </c:pt>
                <c:pt idx="928">
                  <c:v>4.4074074074074074</c:v>
                </c:pt>
                <c:pt idx="929">
                  <c:v>4.4074074074074074</c:v>
                </c:pt>
                <c:pt idx="930">
                  <c:v>4.4074074074074074</c:v>
                </c:pt>
                <c:pt idx="931">
                  <c:v>4.4074074074074074</c:v>
                </c:pt>
                <c:pt idx="932">
                  <c:v>4.4074074074074074</c:v>
                </c:pt>
                <c:pt idx="933">
                  <c:v>4.4074074074074074</c:v>
                </c:pt>
                <c:pt idx="934">
                  <c:v>4.4074074074074074</c:v>
                </c:pt>
                <c:pt idx="935">
                  <c:v>4.4074074074074074</c:v>
                </c:pt>
                <c:pt idx="936">
                  <c:v>4.4074074074074074</c:v>
                </c:pt>
                <c:pt idx="937">
                  <c:v>4.4074074074074074</c:v>
                </c:pt>
                <c:pt idx="938">
                  <c:v>4.4074074074074074</c:v>
                </c:pt>
                <c:pt idx="939">
                  <c:v>4.4074074074074074</c:v>
                </c:pt>
                <c:pt idx="940">
                  <c:v>4.4074074074074074</c:v>
                </c:pt>
                <c:pt idx="941">
                  <c:v>4.4074074074074074</c:v>
                </c:pt>
                <c:pt idx="942">
                  <c:v>4.4074074074074074</c:v>
                </c:pt>
                <c:pt idx="943">
                  <c:v>4.4074074074074074</c:v>
                </c:pt>
                <c:pt idx="944">
                  <c:v>4.4074074074074074</c:v>
                </c:pt>
                <c:pt idx="945">
                  <c:v>4.4074074074074074</c:v>
                </c:pt>
                <c:pt idx="946">
                  <c:v>4.4074074074074074</c:v>
                </c:pt>
                <c:pt idx="947">
                  <c:v>4.4074074074074074</c:v>
                </c:pt>
                <c:pt idx="948">
                  <c:v>4.4074074074074074</c:v>
                </c:pt>
                <c:pt idx="949">
                  <c:v>4.4074074074074074</c:v>
                </c:pt>
                <c:pt idx="950">
                  <c:v>4.4074074074074074</c:v>
                </c:pt>
                <c:pt idx="951">
                  <c:v>4.4074074074074074</c:v>
                </c:pt>
                <c:pt idx="952">
                  <c:v>4.4074074074074074</c:v>
                </c:pt>
                <c:pt idx="953">
                  <c:v>4.4074074074074074</c:v>
                </c:pt>
                <c:pt idx="954">
                  <c:v>4.4074074074074074</c:v>
                </c:pt>
                <c:pt idx="955">
                  <c:v>4.4074074074074074</c:v>
                </c:pt>
                <c:pt idx="956">
                  <c:v>4.4074074074074074</c:v>
                </c:pt>
                <c:pt idx="957">
                  <c:v>4.4074074074074074</c:v>
                </c:pt>
                <c:pt idx="958">
                  <c:v>4.4074074074074074</c:v>
                </c:pt>
                <c:pt idx="959">
                  <c:v>4.4074074074074074</c:v>
                </c:pt>
                <c:pt idx="960">
                  <c:v>4.4074074074074074</c:v>
                </c:pt>
                <c:pt idx="961">
                  <c:v>4.4074074074074074</c:v>
                </c:pt>
                <c:pt idx="962">
                  <c:v>4.4074074074074074</c:v>
                </c:pt>
                <c:pt idx="963">
                  <c:v>4.4074074074074074</c:v>
                </c:pt>
                <c:pt idx="964">
                  <c:v>4.4074074074074074</c:v>
                </c:pt>
                <c:pt idx="965">
                  <c:v>4.4074074074074074</c:v>
                </c:pt>
                <c:pt idx="966">
                  <c:v>4.4074074074074074</c:v>
                </c:pt>
                <c:pt idx="967">
                  <c:v>4.4074074074074074</c:v>
                </c:pt>
                <c:pt idx="968">
                  <c:v>4.4074074074074074</c:v>
                </c:pt>
                <c:pt idx="969">
                  <c:v>4.4074074074074074</c:v>
                </c:pt>
                <c:pt idx="970">
                  <c:v>4.4074074074074074</c:v>
                </c:pt>
                <c:pt idx="971">
                  <c:v>4.4074074074074074</c:v>
                </c:pt>
                <c:pt idx="972">
                  <c:v>4.4074074074074074</c:v>
                </c:pt>
                <c:pt idx="973">
                  <c:v>4.4074074074074074</c:v>
                </c:pt>
                <c:pt idx="974">
                  <c:v>4.4074074074074074</c:v>
                </c:pt>
                <c:pt idx="975">
                  <c:v>4.4074074074074074</c:v>
                </c:pt>
                <c:pt idx="976">
                  <c:v>4.4074074074074074</c:v>
                </c:pt>
                <c:pt idx="977">
                  <c:v>4.4074074074074074</c:v>
                </c:pt>
                <c:pt idx="978">
                  <c:v>4.4074074074074074</c:v>
                </c:pt>
                <c:pt idx="979">
                  <c:v>4.4074074074074074</c:v>
                </c:pt>
                <c:pt idx="980">
                  <c:v>4.4074074074074074</c:v>
                </c:pt>
                <c:pt idx="981">
                  <c:v>4.4074074074074074</c:v>
                </c:pt>
                <c:pt idx="982">
                  <c:v>4.4074074074074074</c:v>
                </c:pt>
                <c:pt idx="983">
                  <c:v>4.4074074074074074</c:v>
                </c:pt>
                <c:pt idx="984">
                  <c:v>4.4074074074074074</c:v>
                </c:pt>
                <c:pt idx="985">
                  <c:v>4.4074074074074074</c:v>
                </c:pt>
                <c:pt idx="986">
                  <c:v>4.4074074074074074</c:v>
                </c:pt>
                <c:pt idx="987">
                  <c:v>4.4074074074074074</c:v>
                </c:pt>
                <c:pt idx="988">
                  <c:v>4.4074074074074074</c:v>
                </c:pt>
                <c:pt idx="989">
                  <c:v>4.4074074074074074</c:v>
                </c:pt>
                <c:pt idx="990">
                  <c:v>4.4074074074074074</c:v>
                </c:pt>
                <c:pt idx="991">
                  <c:v>4.4074074074074074</c:v>
                </c:pt>
                <c:pt idx="992">
                  <c:v>4.4074074074074074</c:v>
                </c:pt>
                <c:pt idx="993">
                  <c:v>4.4074074074074074</c:v>
                </c:pt>
                <c:pt idx="994">
                  <c:v>4.4074074074074074</c:v>
                </c:pt>
                <c:pt idx="995">
                  <c:v>4.4074074074074074</c:v>
                </c:pt>
                <c:pt idx="996">
                  <c:v>4.4074074074074074</c:v>
                </c:pt>
                <c:pt idx="997">
                  <c:v>4.4074074074074074</c:v>
                </c:pt>
                <c:pt idx="998">
                  <c:v>4.4066358024691361</c:v>
                </c:pt>
                <c:pt idx="999">
                  <c:v>4.4066358024691361</c:v>
                </c:pt>
                <c:pt idx="1000">
                  <c:v>4.4066358024691361</c:v>
                </c:pt>
                <c:pt idx="1001">
                  <c:v>4.4066358024691361</c:v>
                </c:pt>
                <c:pt idx="1002">
                  <c:v>4.4066358024691361</c:v>
                </c:pt>
                <c:pt idx="1003">
                  <c:v>4.4066358024691361</c:v>
                </c:pt>
                <c:pt idx="1004">
                  <c:v>4.4066358024691361</c:v>
                </c:pt>
                <c:pt idx="1005">
                  <c:v>4.4066358024691361</c:v>
                </c:pt>
                <c:pt idx="1006">
                  <c:v>4.4066358024691361</c:v>
                </c:pt>
                <c:pt idx="1007">
                  <c:v>4.4066358024691361</c:v>
                </c:pt>
                <c:pt idx="1008">
                  <c:v>4.4066358024691361</c:v>
                </c:pt>
                <c:pt idx="1009">
                  <c:v>4.4066358024691361</c:v>
                </c:pt>
                <c:pt idx="1010">
                  <c:v>4.4066358024691361</c:v>
                </c:pt>
                <c:pt idx="1011">
                  <c:v>4.4066358024691361</c:v>
                </c:pt>
                <c:pt idx="1012">
                  <c:v>4.4066358024691361</c:v>
                </c:pt>
                <c:pt idx="1013">
                  <c:v>4.4066358024691361</c:v>
                </c:pt>
                <c:pt idx="1014">
                  <c:v>4.4066358024691361</c:v>
                </c:pt>
                <c:pt idx="1015">
                  <c:v>4.4066358024691361</c:v>
                </c:pt>
                <c:pt idx="1016">
                  <c:v>4.4066358024691361</c:v>
                </c:pt>
                <c:pt idx="1017">
                  <c:v>4.4066358024691361</c:v>
                </c:pt>
                <c:pt idx="1018">
                  <c:v>4.4066358024691361</c:v>
                </c:pt>
                <c:pt idx="1019">
                  <c:v>4.4066358024691361</c:v>
                </c:pt>
                <c:pt idx="1020">
                  <c:v>4.4066358024691361</c:v>
                </c:pt>
                <c:pt idx="1021">
                  <c:v>4.4066358024691361</c:v>
                </c:pt>
                <c:pt idx="1022">
                  <c:v>4.4066358024691361</c:v>
                </c:pt>
                <c:pt idx="1023">
                  <c:v>4.4066358024691361</c:v>
                </c:pt>
                <c:pt idx="1024">
                  <c:v>4.4066358024691361</c:v>
                </c:pt>
                <c:pt idx="1025">
                  <c:v>4.4066358024691361</c:v>
                </c:pt>
                <c:pt idx="1026">
                  <c:v>4.4066358024691361</c:v>
                </c:pt>
                <c:pt idx="1027">
                  <c:v>4.4066358024691361</c:v>
                </c:pt>
                <c:pt idx="1028">
                  <c:v>4.4066358024691361</c:v>
                </c:pt>
                <c:pt idx="1029">
                  <c:v>4.4066358024691361</c:v>
                </c:pt>
                <c:pt idx="1030">
                  <c:v>4.4066358024691361</c:v>
                </c:pt>
                <c:pt idx="1031">
                  <c:v>4.4066358024691361</c:v>
                </c:pt>
                <c:pt idx="1032">
                  <c:v>4.4066358024691361</c:v>
                </c:pt>
                <c:pt idx="1033">
                  <c:v>4.4066358024691361</c:v>
                </c:pt>
                <c:pt idx="1034">
                  <c:v>4.4066358024691361</c:v>
                </c:pt>
                <c:pt idx="1035">
                  <c:v>4.4066358024691361</c:v>
                </c:pt>
                <c:pt idx="1036">
                  <c:v>4.4066358024691361</c:v>
                </c:pt>
                <c:pt idx="1037">
                  <c:v>4.4066358024691361</c:v>
                </c:pt>
                <c:pt idx="1038">
                  <c:v>4.4066358024691361</c:v>
                </c:pt>
                <c:pt idx="1039">
                  <c:v>4.4066358024691361</c:v>
                </c:pt>
                <c:pt idx="1040">
                  <c:v>4.4066358024691361</c:v>
                </c:pt>
                <c:pt idx="1041">
                  <c:v>4.4066358024691361</c:v>
                </c:pt>
                <c:pt idx="1042">
                  <c:v>4.4066358024691361</c:v>
                </c:pt>
                <c:pt idx="1043">
                  <c:v>4.4066358024691361</c:v>
                </c:pt>
                <c:pt idx="1044">
                  <c:v>4.4066358024691361</c:v>
                </c:pt>
                <c:pt idx="1045">
                  <c:v>4.4066358024691361</c:v>
                </c:pt>
                <c:pt idx="1046">
                  <c:v>4.4066358024691361</c:v>
                </c:pt>
                <c:pt idx="1047">
                  <c:v>4.4066358024691361</c:v>
                </c:pt>
                <c:pt idx="1048">
                  <c:v>4.4066358024691361</c:v>
                </c:pt>
                <c:pt idx="1049">
                  <c:v>4.4066358024691361</c:v>
                </c:pt>
                <c:pt idx="1050">
                  <c:v>4.4058641975308639</c:v>
                </c:pt>
                <c:pt idx="1051">
                  <c:v>4.4058641975308639</c:v>
                </c:pt>
                <c:pt idx="1052">
                  <c:v>4.4058641975308639</c:v>
                </c:pt>
                <c:pt idx="1053">
                  <c:v>4.4058641975308639</c:v>
                </c:pt>
                <c:pt idx="1054">
                  <c:v>4.4058641975308639</c:v>
                </c:pt>
                <c:pt idx="1055">
                  <c:v>4.4058641975308639</c:v>
                </c:pt>
                <c:pt idx="1056">
                  <c:v>4.4058641975308639</c:v>
                </c:pt>
                <c:pt idx="1057">
                  <c:v>4.4058641975308639</c:v>
                </c:pt>
                <c:pt idx="1058">
                  <c:v>4.4058641975308639</c:v>
                </c:pt>
                <c:pt idx="1059">
                  <c:v>4.4058641975308639</c:v>
                </c:pt>
                <c:pt idx="1060">
                  <c:v>4.4058641975308639</c:v>
                </c:pt>
                <c:pt idx="1061">
                  <c:v>4.4058641975308639</c:v>
                </c:pt>
                <c:pt idx="1062">
                  <c:v>4.4058641975308639</c:v>
                </c:pt>
                <c:pt idx="1063">
                  <c:v>4.4058641975308639</c:v>
                </c:pt>
                <c:pt idx="1064">
                  <c:v>4.4058641975308639</c:v>
                </c:pt>
                <c:pt idx="1065">
                  <c:v>4.4058641975308639</c:v>
                </c:pt>
                <c:pt idx="1066">
                  <c:v>4.4058641975308639</c:v>
                </c:pt>
                <c:pt idx="1067">
                  <c:v>4.4058641975308639</c:v>
                </c:pt>
                <c:pt idx="1068">
                  <c:v>4.4058641975308639</c:v>
                </c:pt>
                <c:pt idx="1069">
                  <c:v>4.4058641975308639</c:v>
                </c:pt>
                <c:pt idx="1070">
                  <c:v>4.4058641975308639</c:v>
                </c:pt>
                <c:pt idx="1071">
                  <c:v>4.4058641975308639</c:v>
                </c:pt>
                <c:pt idx="1072">
                  <c:v>4.4058641975308639</c:v>
                </c:pt>
                <c:pt idx="1073">
                  <c:v>4.4058641975308639</c:v>
                </c:pt>
                <c:pt idx="1074">
                  <c:v>4.4058641975308639</c:v>
                </c:pt>
                <c:pt idx="1075">
                  <c:v>4.4058641975308639</c:v>
                </c:pt>
                <c:pt idx="1076">
                  <c:v>4.4058641975308639</c:v>
                </c:pt>
                <c:pt idx="1077">
                  <c:v>4.4058641975308639</c:v>
                </c:pt>
                <c:pt idx="1078">
                  <c:v>4.4058641975308639</c:v>
                </c:pt>
                <c:pt idx="1079">
                  <c:v>4.4058641975308639</c:v>
                </c:pt>
                <c:pt idx="1080">
                  <c:v>4.4058641975308639</c:v>
                </c:pt>
                <c:pt idx="1081">
                  <c:v>4.4058641975308639</c:v>
                </c:pt>
                <c:pt idx="1082">
                  <c:v>4.4058641975308639</c:v>
                </c:pt>
                <c:pt idx="1083">
                  <c:v>4.4058641975308639</c:v>
                </c:pt>
                <c:pt idx="1084">
                  <c:v>4.4058641975308639</c:v>
                </c:pt>
                <c:pt idx="1085">
                  <c:v>4.4058641975308639</c:v>
                </c:pt>
                <c:pt idx="1086">
                  <c:v>4.4058641975308639</c:v>
                </c:pt>
                <c:pt idx="1087">
                  <c:v>4.4058641975308639</c:v>
                </c:pt>
                <c:pt idx="1088">
                  <c:v>4.4058641975308639</c:v>
                </c:pt>
                <c:pt idx="1089">
                  <c:v>4.4058641975308639</c:v>
                </c:pt>
                <c:pt idx="1090">
                  <c:v>4.4058641975308639</c:v>
                </c:pt>
                <c:pt idx="1091">
                  <c:v>4.4058641975308639</c:v>
                </c:pt>
                <c:pt idx="1092">
                  <c:v>4.4058641975308639</c:v>
                </c:pt>
                <c:pt idx="1093">
                  <c:v>4.4058641975308639</c:v>
                </c:pt>
                <c:pt idx="1094">
                  <c:v>4.4058641975308639</c:v>
                </c:pt>
                <c:pt idx="1095">
                  <c:v>4.4058641975308639</c:v>
                </c:pt>
                <c:pt idx="1096">
                  <c:v>4.4058641975308639</c:v>
                </c:pt>
                <c:pt idx="1097">
                  <c:v>4.4058641975308639</c:v>
                </c:pt>
                <c:pt idx="1098">
                  <c:v>4.4058641975308639</c:v>
                </c:pt>
                <c:pt idx="1099">
                  <c:v>4.4058641975308639</c:v>
                </c:pt>
                <c:pt idx="1100">
                  <c:v>4.4058641975308639</c:v>
                </c:pt>
                <c:pt idx="1101">
                  <c:v>4.4058641975308639</c:v>
                </c:pt>
                <c:pt idx="1102">
                  <c:v>4.4058641975308639</c:v>
                </c:pt>
                <c:pt idx="1103">
                  <c:v>4.4058641975308639</c:v>
                </c:pt>
                <c:pt idx="1104">
                  <c:v>4.4058641975308639</c:v>
                </c:pt>
                <c:pt idx="1105">
                  <c:v>4.4058641975308639</c:v>
                </c:pt>
                <c:pt idx="1106">
                  <c:v>4.4058641975308639</c:v>
                </c:pt>
                <c:pt idx="1107">
                  <c:v>4.4058641975308639</c:v>
                </c:pt>
                <c:pt idx="1108">
                  <c:v>4.4058641975308639</c:v>
                </c:pt>
                <c:pt idx="1109">
                  <c:v>4.4058641975308639</c:v>
                </c:pt>
                <c:pt idx="1110">
                  <c:v>4.4058641975308639</c:v>
                </c:pt>
                <c:pt idx="1111">
                  <c:v>4.4058641975308639</c:v>
                </c:pt>
                <c:pt idx="1112">
                  <c:v>4.4058641975308639</c:v>
                </c:pt>
                <c:pt idx="1113">
                  <c:v>4.4058641975308639</c:v>
                </c:pt>
                <c:pt idx="1114">
                  <c:v>4.4058641975308639</c:v>
                </c:pt>
                <c:pt idx="1115">
                  <c:v>4.4058641975308639</c:v>
                </c:pt>
                <c:pt idx="1116">
                  <c:v>4.4058641975308639</c:v>
                </c:pt>
                <c:pt idx="1117">
                  <c:v>4.4058641975308639</c:v>
                </c:pt>
                <c:pt idx="1118">
                  <c:v>4.4058641975308639</c:v>
                </c:pt>
                <c:pt idx="1119">
                  <c:v>4.4058641975308639</c:v>
                </c:pt>
                <c:pt idx="1120">
                  <c:v>4.4058641975308639</c:v>
                </c:pt>
                <c:pt idx="1121">
                  <c:v>4.4058641975308639</c:v>
                </c:pt>
                <c:pt idx="1122">
                  <c:v>4.4058641975308639</c:v>
                </c:pt>
                <c:pt idx="1123">
                  <c:v>4.4058641975308639</c:v>
                </c:pt>
                <c:pt idx="1124">
                  <c:v>4.4058641975308639</c:v>
                </c:pt>
                <c:pt idx="1125">
                  <c:v>4.4058641975308639</c:v>
                </c:pt>
                <c:pt idx="1126">
                  <c:v>4.4058641975308639</c:v>
                </c:pt>
                <c:pt idx="1127">
                  <c:v>4.4058641975308639</c:v>
                </c:pt>
                <c:pt idx="1128">
                  <c:v>4.4058641975308639</c:v>
                </c:pt>
                <c:pt idx="1129">
                  <c:v>4.4058641975308639</c:v>
                </c:pt>
                <c:pt idx="1130">
                  <c:v>4.4058641975308639</c:v>
                </c:pt>
                <c:pt idx="1131">
                  <c:v>4.4058641975308639</c:v>
                </c:pt>
                <c:pt idx="1132">
                  <c:v>4.4058641975308639</c:v>
                </c:pt>
                <c:pt idx="1133">
                  <c:v>4.4058641975308639</c:v>
                </c:pt>
                <c:pt idx="1134">
                  <c:v>4.4058641975308639</c:v>
                </c:pt>
                <c:pt idx="1135">
                  <c:v>4.4058641975308639</c:v>
                </c:pt>
                <c:pt idx="1136">
                  <c:v>4.4058641975308639</c:v>
                </c:pt>
                <c:pt idx="1137">
                  <c:v>4.4058641975308639</c:v>
                </c:pt>
                <c:pt idx="1138">
                  <c:v>4.4058641975308639</c:v>
                </c:pt>
                <c:pt idx="1139">
                  <c:v>4.4058641975308639</c:v>
                </c:pt>
                <c:pt idx="1140">
                  <c:v>4.4058641975308639</c:v>
                </c:pt>
                <c:pt idx="1141">
                  <c:v>4.4058641975308639</c:v>
                </c:pt>
                <c:pt idx="1142">
                  <c:v>4.4058641975308639</c:v>
                </c:pt>
                <c:pt idx="1143">
                  <c:v>4.4058641975308639</c:v>
                </c:pt>
                <c:pt idx="1144">
                  <c:v>4.4058641975308639</c:v>
                </c:pt>
                <c:pt idx="1145">
                  <c:v>4.4058641975308639</c:v>
                </c:pt>
                <c:pt idx="1146">
                  <c:v>4.4058641975308639</c:v>
                </c:pt>
                <c:pt idx="1147">
                  <c:v>4.4058641975308639</c:v>
                </c:pt>
                <c:pt idx="1148">
                  <c:v>4.4058641975308639</c:v>
                </c:pt>
                <c:pt idx="1149">
                  <c:v>4.4058641975308639</c:v>
                </c:pt>
                <c:pt idx="1150">
                  <c:v>4.4058641975308639</c:v>
                </c:pt>
                <c:pt idx="1151">
                  <c:v>4.4058641975308639</c:v>
                </c:pt>
                <c:pt idx="1152">
                  <c:v>4.4058641975308639</c:v>
                </c:pt>
                <c:pt idx="1153">
                  <c:v>4.4058641975308639</c:v>
                </c:pt>
                <c:pt idx="1154">
                  <c:v>4.4058641975308639</c:v>
                </c:pt>
                <c:pt idx="1155">
                  <c:v>4.4058641975308639</c:v>
                </c:pt>
                <c:pt idx="1156">
                  <c:v>4.4058641975308639</c:v>
                </c:pt>
                <c:pt idx="1157">
                  <c:v>4.4058641975308639</c:v>
                </c:pt>
                <c:pt idx="1158">
                  <c:v>4.4058641975308639</c:v>
                </c:pt>
                <c:pt idx="1159">
                  <c:v>4.4058641975308639</c:v>
                </c:pt>
                <c:pt idx="1160">
                  <c:v>4.4058641975308639</c:v>
                </c:pt>
                <c:pt idx="1161">
                  <c:v>4.4058641975308639</c:v>
                </c:pt>
                <c:pt idx="1162">
                  <c:v>4.4058641975308639</c:v>
                </c:pt>
                <c:pt idx="1163">
                  <c:v>4.4058641975308639</c:v>
                </c:pt>
                <c:pt idx="1164">
                  <c:v>4.4058641975308639</c:v>
                </c:pt>
                <c:pt idx="1165">
                  <c:v>4.4058641975308639</c:v>
                </c:pt>
                <c:pt idx="1166">
                  <c:v>4.4058641975308639</c:v>
                </c:pt>
                <c:pt idx="1167">
                  <c:v>4.4058641975308639</c:v>
                </c:pt>
                <c:pt idx="1168">
                  <c:v>4.4058641975308639</c:v>
                </c:pt>
                <c:pt idx="1169">
                  <c:v>4.4058641975308639</c:v>
                </c:pt>
                <c:pt idx="1170">
                  <c:v>4.4058641975308639</c:v>
                </c:pt>
                <c:pt idx="1171">
                  <c:v>4.4058641975308639</c:v>
                </c:pt>
                <c:pt idx="1172">
                  <c:v>4.4058641975308639</c:v>
                </c:pt>
                <c:pt idx="1173">
                  <c:v>4.4058641975308639</c:v>
                </c:pt>
                <c:pt idx="1174">
                  <c:v>4.4058641975308639</c:v>
                </c:pt>
                <c:pt idx="1175">
                  <c:v>4.4058641975308639</c:v>
                </c:pt>
                <c:pt idx="1176">
                  <c:v>4.4058641975308639</c:v>
                </c:pt>
                <c:pt idx="1177">
                  <c:v>4.4058641975308639</c:v>
                </c:pt>
                <c:pt idx="1178">
                  <c:v>4.4058641975308639</c:v>
                </c:pt>
                <c:pt idx="1179">
                  <c:v>4.4058641975308639</c:v>
                </c:pt>
                <c:pt idx="1180">
                  <c:v>4.4058641975308639</c:v>
                </c:pt>
                <c:pt idx="1181">
                  <c:v>4.4058641975308639</c:v>
                </c:pt>
                <c:pt idx="1182">
                  <c:v>4.4058641975308639</c:v>
                </c:pt>
                <c:pt idx="1183">
                  <c:v>4.4058641975308639</c:v>
                </c:pt>
                <c:pt idx="1184">
                  <c:v>4.4058641975308639</c:v>
                </c:pt>
                <c:pt idx="1185">
                  <c:v>4.4058641975308639</c:v>
                </c:pt>
                <c:pt idx="1186">
                  <c:v>4.4058641975308639</c:v>
                </c:pt>
                <c:pt idx="1187">
                  <c:v>4.4058641975308639</c:v>
                </c:pt>
                <c:pt idx="1188">
                  <c:v>4.4058641975308639</c:v>
                </c:pt>
                <c:pt idx="1189">
                  <c:v>4.4058641975308639</c:v>
                </c:pt>
                <c:pt idx="1190">
                  <c:v>4.4058641975308639</c:v>
                </c:pt>
                <c:pt idx="1191">
                  <c:v>4.4058641975308639</c:v>
                </c:pt>
                <c:pt idx="1192">
                  <c:v>4.4058641975308639</c:v>
                </c:pt>
                <c:pt idx="1193">
                  <c:v>4.4058641975308639</c:v>
                </c:pt>
                <c:pt idx="1194">
                  <c:v>4.4058641975308639</c:v>
                </c:pt>
                <c:pt idx="1195">
                  <c:v>4.4058641975308639</c:v>
                </c:pt>
                <c:pt idx="1196">
                  <c:v>4.4058641975308639</c:v>
                </c:pt>
                <c:pt idx="1197">
                  <c:v>4.4058641975308639</c:v>
                </c:pt>
                <c:pt idx="1198">
                  <c:v>4.4058641975308639</c:v>
                </c:pt>
                <c:pt idx="1199">
                  <c:v>4.4058641975308639</c:v>
                </c:pt>
                <c:pt idx="1200">
                  <c:v>4.4058641975308639</c:v>
                </c:pt>
                <c:pt idx="1201">
                  <c:v>4.4058641975308639</c:v>
                </c:pt>
                <c:pt idx="1202">
                  <c:v>4.4058641975308639</c:v>
                </c:pt>
                <c:pt idx="1203">
                  <c:v>4.4058641975308639</c:v>
                </c:pt>
                <c:pt idx="1204">
                  <c:v>4.4058641975308639</c:v>
                </c:pt>
                <c:pt idx="1205">
                  <c:v>4.4058641975308639</c:v>
                </c:pt>
                <c:pt idx="1206">
                  <c:v>4.4058641975308639</c:v>
                </c:pt>
                <c:pt idx="1207">
                  <c:v>4.4058641975308639</c:v>
                </c:pt>
                <c:pt idx="1208">
                  <c:v>4.4058641975308639</c:v>
                </c:pt>
                <c:pt idx="1209">
                  <c:v>4.4058641975308639</c:v>
                </c:pt>
                <c:pt idx="1210">
                  <c:v>4.4058641975308639</c:v>
                </c:pt>
                <c:pt idx="1211">
                  <c:v>4.4058641975308639</c:v>
                </c:pt>
                <c:pt idx="1212">
                  <c:v>4.4058641975308639</c:v>
                </c:pt>
                <c:pt idx="1213">
                  <c:v>4.4058641975308639</c:v>
                </c:pt>
                <c:pt idx="1214">
                  <c:v>4.4058641975308639</c:v>
                </c:pt>
                <c:pt idx="1215">
                  <c:v>4.4058641975308639</c:v>
                </c:pt>
                <c:pt idx="1216">
                  <c:v>4.4058641975308639</c:v>
                </c:pt>
                <c:pt idx="1217">
                  <c:v>4.4058641975308639</c:v>
                </c:pt>
                <c:pt idx="1218">
                  <c:v>4.4058641975308639</c:v>
                </c:pt>
                <c:pt idx="1219">
                  <c:v>4.4058641975308639</c:v>
                </c:pt>
                <c:pt idx="1220">
                  <c:v>4.4058641975308639</c:v>
                </c:pt>
                <c:pt idx="1221">
                  <c:v>4.4058641975308639</c:v>
                </c:pt>
                <c:pt idx="1222">
                  <c:v>4.4058641975308639</c:v>
                </c:pt>
                <c:pt idx="1223">
                  <c:v>4.4058641975308639</c:v>
                </c:pt>
                <c:pt idx="1224">
                  <c:v>4.4058641975308639</c:v>
                </c:pt>
                <c:pt idx="1225">
                  <c:v>4.4058641975308639</c:v>
                </c:pt>
                <c:pt idx="1226">
                  <c:v>4.4058641975308639</c:v>
                </c:pt>
                <c:pt idx="1227">
                  <c:v>4.4058641975308639</c:v>
                </c:pt>
                <c:pt idx="1228">
                  <c:v>4.4058641975308639</c:v>
                </c:pt>
                <c:pt idx="1229">
                  <c:v>4.4058641975308639</c:v>
                </c:pt>
                <c:pt idx="1230">
                  <c:v>4.4058641975308639</c:v>
                </c:pt>
                <c:pt idx="1231">
                  <c:v>4.4058641975308639</c:v>
                </c:pt>
                <c:pt idx="1232">
                  <c:v>4.4058641975308639</c:v>
                </c:pt>
                <c:pt idx="1233">
                  <c:v>4.4058641975308639</c:v>
                </c:pt>
                <c:pt idx="1234">
                  <c:v>4.4058641975308639</c:v>
                </c:pt>
                <c:pt idx="1235">
                  <c:v>4.4058641975308639</c:v>
                </c:pt>
                <c:pt idx="1236">
                  <c:v>4.4058641975308639</c:v>
                </c:pt>
                <c:pt idx="1237">
                  <c:v>4.4058641975308639</c:v>
                </c:pt>
                <c:pt idx="1238">
                  <c:v>4.4058641975308639</c:v>
                </c:pt>
                <c:pt idx="1239">
                  <c:v>4.4058641975308639</c:v>
                </c:pt>
                <c:pt idx="1240">
                  <c:v>4.4058641975308639</c:v>
                </c:pt>
                <c:pt idx="1241">
                  <c:v>4.4058641975308639</c:v>
                </c:pt>
                <c:pt idx="1242">
                  <c:v>4.4058641975308639</c:v>
                </c:pt>
                <c:pt idx="1243">
                  <c:v>4.4058641975308639</c:v>
                </c:pt>
                <c:pt idx="1244">
                  <c:v>4.4058641975308639</c:v>
                </c:pt>
                <c:pt idx="1245">
                  <c:v>4.4058641975308639</c:v>
                </c:pt>
                <c:pt idx="1246">
                  <c:v>4.4058641975308639</c:v>
                </c:pt>
                <c:pt idx="1247">
                  <c:v>4.4058641975308639</c:v>
                </c:pt>
                <c:pt idx="1248">
                  <c:v>4.4058641975308639</c:v>
                </c:pt>
                <c:pt idx="1249">
                  <c:v>4.4058641975308639</c:v>
                </c:pt>
                <c:pt idx="1250">
                  <c:v>4.4058641975308639</c:v>
                </c:pt>
                <c:pt idx="1251">
                  <c:v>4.4058641975308639</c:v>
                </c:pt>
                <c:pt idx="1252">
                  <c:v>4.4058641975308639</c:v>
                </c:pt>
                <c:pt idx="1253">
                  <c:v>4.4058641975308639</c:v>
                </c:pt>
                <c:pt idx="1254">
                  <c:v>4.4058641975308639</c:v>
                </c:pt>
                <c:pt idx="1255">
                  <c:v>4.4058641975308639</c:v>
                </c:pt>
                <c:pt idx="1256">
                  <c:v>4.4058641975308639</c:v>
                </c:pt>
                <c:pt idx="1257">
                  <c:v>4.4058641975308639</c:v>
                </c:pt>
                <c:pt idx="1258">
                  <c:v>4.4058641975308639</c:v>
                </c:pt>
                <c:pt idx="1259">
                  <c:v>4.4058641975308639</c:v>
                </c:pt>
                <c:pt idx="1260">
                  <c:v>4.4058641975308639</c:v>
                </c:pt>
                <c:pt idx="1261">
                  <c:v>4.4058641975308639</c:v>
                </c:pt>
                <c:pt idx="1262">
                  <c:v>4.4058641975308639</c:v>
                </c:pt>
                <c:pt idx="1263">
                  <c:v>4.4058641975308639</c:v>
                </c:pt>
                <c:pt idx="1264">
                  <c:v>4.4058641975308639</c:v>
                </c:pt>
                <c:pt idx="1265">
                  <c:v>4.4058641975308639</c:v>
                </c:pt>
                <c:pt idx="1266">
                  <c:v>4.4058641975308639</c:v>
                </c:pt>
                <c:pt idx="1267">
                  <c:v>4.4058641975308639</c:v>
                </c:pt>
                <c:pt idx="1268">
                  <c:v>4.4058641975308639</c:v>
                </c:pt>
                <c:pt idx="1269">
                  <c:v>4.4058641975308639</c:v>
                </c:pt>
                <c:pt idx="1270">
                  <c:v>4.4058641975308639</c:v>
                </c:pt>
                <c:pt idx="1271">
                  <c:v>4.4058641975308639</c:v>
                </c:pt>
                <c:pt idx="1272">
                  <c:v>4.4058641975308639</c:v>
                </c:pt>
                <c:pt idx="1273">
                  <c:v>4.4058641975308639</c:v>
                </c:pt>
                <c:pt idx="1274">
                  <c:v>4.4058641975308639</c:v>
                </c:pt>
                <c:pt idx="1275">
                  <c:v>4.4058641975308639</c:v>
                </c:pt>
                <c:pt idx="1276">
                  <c:v>4.4058641975308639</c:v>
                </c:pt>
                <c:pt idx="1277">
                  <c:v>4.4058641975308639</c:v>
                </c:pt>
                <c:pt idx="1278">
                  <c:v>4.4058641975308639</c:v>
                </c:pt>
                <c:pt idx="1279">
                  <c:v>4.4058641975308639</c:v>
                </c:pt>
                <c:pt idx="1280">
                  <c:v>4.4058641975308639</c:v>
                </c:pt>
                <c:pt idx="1281">
                  <c:v>4.4058641975308639</c:v>
                </c:pt>
                <c:pt idx="1282">
                  <c:v>4.4058641975308639</c:v>
                </c:pt>
                <c:pt idx="1283">
                  <c:v>4.4058641975308639</c:v>
                </c:pt>
                <c:pt idx="1284">
                  <c:v>4.4058641975308639</c:v>
                </c:pt>
                <c:pt idx="1285">
                  <c:v>4.4058641975308639</c:v>
                </c:pt>
                <c:pt idx="1286">
                  <c:v>4.4058641975308639</c:v>
                </c:pt>
                <c:pt idx="1287">
                  <c:v>4.4058641975308639</c:v>
                </c:pt>
                <c:pt idx="1288">
                  <c:v>4.4058641975308639</c:v>
                </c:pt>
                <c:pt idx="1289">
                  <c:v>4.4058641975308639</c:v>
                </c:pt>
                <c:pt idx="1290">
                  <c:v>4.4058641975308639</c:v>
                </c:pt>
                <c:pt idx="1291">
                  <c:v>4.4058641975308639</c:v>
                </c:pt>
                <c:pt idx="1292">
                  <c:v>4.4058641975308639</c:v>
                </c:pt>
                <c:pt idx="1293">
                  <c:v>4.4058641975308639</c:v>
                </c:pt>
                <c:pt idx="1294">
                  <c:v>4.4058641975308639</c:v>
                </c:pt>
                <c:pt idx="1295">
                  <c:v>4.4058641975308639</c:v>
                </c:pt>
                <c:pt idx="1296">
                  <c:v>4.4058641975308639</c:v>
                </c:pt>
                <c:pt idx="1297">
                  <c:v>4.4058641975308639</c:v>
                </c:pt>
                <c:pt idx="1298">
                  <c:v>4.4058641975308639</c:v>
                </c:pt>
                <c:pt idx="1299">
                  <c:v>4.4058641975308639</c:v>
                </c:pt>
                <c:pt idx="1300">
                  <c:v>4.4058641975308639</c:v>
                </c:pt>
                <c:pt idx="1301">
                  <c:v>4.4058641975308639</c:v>
                </c:pt>
                <c:pt idx="1302">
                  <c:v>4.4058641975308639</c:v>
                </c:pt>
                <c:pt idx="1303">
                  <c:v>4.4058641975308639</c:v>
                </c:pt>
                <c:pt idx="1304">
                  <c:v>4.4058641975308639</c:v>
                </c:pt>
                <c:pt idx="1305">
                  <c:v>4.4058641975308639</c:v>
                </c:pt>
                <c:pt idx="1306">
                  <c:v>4.4058641975308639</c:v>
                </c:pt>
                <c:pt idx="1307">
                  <c:v>4.4058641975308639</c:v>
                </c:pt>
                <c:pt idx="1308">
                  <c:v>4.4058641975308639</c:v>
                </c:pt>
                <c:pt idx="1309">
                  <c:v>4.4058641975308639</c:v>
                </c:pt>
                <c:pt idx="1310">
                  <c:v>4.4058641975308639</c:v>
                </c:pt>
                <c:pt idx="1311">
                  <c:v>4.4058641975308639</c:v>
                </c:pt>
                <c:pt idx="1312">
                  <c:v>4.4058641975308639</c:v>
                </c:pt>
                <c:pt idx="1313">
                  <c:v>4.4058641975308639</c:v>
                </c:pt>
                <c:pt idx="1314">
                  <c:v>4.4058641975308639</c:v>
                </c:pt>
                <c:pt idx="1315">
                  <c:v>4.4058641975308639</c:v>
                </c:pt>
                <c:pt idx="1316">
                  <c:v>4.4058641975308639</c:v>
                </c:pt>
                <c:pt idx="1317">
                  <c:v>4.4058641975308639</c:v>
                </c:pt>
                <c:pt idx="1318">
                  <c:v>4.4058641975308639</c:v>
                </c:pt>
                <c:pt idx="1319">
                  <c:v>4.4058641975308639</c:v>
                </c:pt>
                <c:pt idx="1320">
                  <c:v>4.4058641975308639</c:v>
                </c:pt>
                <c:pt idx="1321">
                  <c:v>4.4058641975308639</c:v>
                </c:pt>
                <c:pt idx="1322">
                  <c:v>4.4058641975308639</c:v>
                </c:pt>
                <c:pt idx="1323">
                  <c:v>4.4058641975308639</c:v>
                </c:pt>
                <c:pt idx="1324">
                  <c:v>4.4058641975308639</c:v>
                </c:pt>
                <c:pt idx="1325">
                  <c:v>4.4058641975308639</c:v>
                </c:pt>
                <c:pt idx="1326">
                  <c:v>4.4058641975308639</c:v>
                </c:pt>
                <c:pt idx="1327">
                  <c:v>4.4058641975308639</c:v>
                </c:pt>
                <c:pt idx="1328">
                  <c:v>4.4058641975308639</c:v>
                </c:pt>
                <c:pt idx="1329">
                  <c:v>4.4058641975308639</c:v>
                </c:pt>
                <c:pt idx="1330">
                  <c:v>4.4058641975308639</c:v>
                </c:pt>
                <c:pt idx="1331">
                  <c:v>4.4058641975308639</c:v>
                </c:pt>
                <c:pt idx="1332">
                  <c:v>4.4058641975308639</c:v>
                </c:pt>
                <c:pt idx="1333">
                  <c:v>4.4058641975308639</c:v>
                </c:pt>
                <c:pt idx="1334">
                  <c:v>4.4058641975308639</c:v>
                </c:pt>
                <c:pt idx="1335">
                  <c:v>4.4058641975308639</c:v>
                </c:pt>
                <c:pt idx="1336">
                  <c:v>4.4058641975308639</c:v>
                </c:pt>
                <c:pt idx="1337">
                  <c:v>4.4058641975308639</c:v>
                </c:pt>
                <c:pt idx="1338">
                  <c:v>4.4058641975308639</c:v>
                </c:pt>
                <c:pt idx="1339">
                  <c:v>4.4058641975308639</c:v>
                </c:pt>
                <c:pt idx="1340">
                  <c:v>4.4058641975308639</c:v>
                </c:pt>
                <c:pt idx="1341">
                  <c:v>4.4058641975308639</c:v>
                </c:pt>
                <c:pt idx="1342">
                  <c:v>4.4058641975308639</c:v>
                </c:pt>
                <c:pt idx="1343">
                  <c:v>4.4058641975308639</c:v>
                </c:pt>
                <c:pt idx="1344">
                  <c:v>4.4058641975308639</c:v>
                </c:pt>
                <c:pt idx="1345">
                  <c:v>4.4058641975308639</c:v>
                </c:pt>
                <c:pt idx="1346">
                  <c:v>4.4058641975308639</c:v>
                </c:pt>
                <c:pt idx="1347">
                  <c:v>4.4058641975308639</c:v>
                </c:pt>
                <c:pt idx="1348">
                  <c:v>4.4058641975308639</c:v>
                </c:pt>
                <c:pt idx="1349">
                  <c:v>4.4058641975308639</c:v>
                </c:pt>
                <c:pt idx="1350">
                  <c:v>4.4058641975308639</c:v>
                </c:pt>
                <c:pt idx="1351">
                  <c:v>4.4058641975308639</c:v>
                </c:pt>
                <c:pt idx="1352">
                  <c:v>4.4058641975308639</c:v>
                </c:pt>
                <c:pt idx="1353">
                  <c:v>4.4058641975308639</c:v>
                </c:pt>
                <c:pt idx="1354">
                  <c:v>4.4058641975308639</c:v>
                </c:pt>
                <c:pt idx="1355">
                  <c:v>4.4058641975308639</c:v>
                </c:pt>
                <c:pt idx="1356">
                  <c:v>4.4058641975308639</c:v>
                </c:pt>
                <c:pt idx="1357">
                  <c:v>4.4058641975308639</c:v>
                </c:pt>
                <c:pt idx="1358">
                  <c:v>4.4058641975308639</c:v>
                </c:pt>
                <c:pt idx="1359">
                  <c:v>4.4058641975308639</c:v>
                </c:pt>
                <c:pt idx="1360">
                  <c:v>4.4058641975308639</c:v>
                </c:pt>
                <c:pt idx="1361">
                  <c:v>4.4058641975308639</c:v>
                </c:pt>
                <c:pt idx="1362">
                  <c:v>4.4058641975308639</c:v>
                </c:pt>
                <c:pt idx="1363">
                  <c:v>4.4058641975308639</c:v>
                </c:pt>
                <c:pt idx="1364">
                  <c:v>4.4058641975308639</c:v>
                </c:pt>
                <c:pt idx="1365">
                  <c:v>4.4058641975308639</c:v>
                </c:pt>
                <c:pt idx="1366">
                  <c:v>4.4058641975308639</c:v>
                </c:pt>
                <c:pt idx="1367">
                  <c:v>4.4058641975308639</c:v>
                </c:pt>
                <c:pt idx="1368">
                  <c:v>4.4058641975308639</c:v>
                </c:pt>
                <c:pt idx="1369">
                  <c:v>4.4058641975308639</c:v>
                </c:pt>
                <c:pt idx="1370">
                  <c:v>4.4058641975308639</c:v>
                </c:pt>
                <c:pt idx="1371">
                  <c:v>4.4058641975308639</c:v>
                </c:pt>
                <c:pt idx="1372">
                  <c:v>4.4058641975308639</c:v>
                </c:pt>
                <c:pt idx="1373">
                  <c:v>4.4058641975308639</c:v>
                </c:pt>
                <c:pt idx="1374">
                  <c:v>4.4058641975308639</c:v>
                </c:pt>
                <c:pt idx="1375">
                  <c:v>4.4058641975308639</c:v>
                </c:pt>
                <c:pt idx="1376">
                  <c:v>4.4058641975308639</c:v>
                </c:pt>
                <c:pt idx="1377">
                  <c:v>4.4058641975308639</c:v>
                </c:pt>
                <c:pt idx="1378">
                  <c:v>4.4058641975308639</c:v>
                </c:pt>
                <c:pt idx="1379">
                  <c:v>4.4058641975308639</c:v>
                </c:pt>
                <c:pt idx="1380">
                  <c:v>4.4058641975308639</c:v>
                </c:pt>
                <c:pt idx="1381">
                  <c:v>4.4058641975308639</c:v>
                </c:pt>
                <c:pt idx="1382">
                  <c:v>4.4058641975308639</c:v>
                </c:pt>
                <c:pt idx="1383">
                  <c:v>4.4058641975308639</c:v>
                </c:pt>
                <c:pt idx="1384">
                  <c:v>4.4058641975308639</c:v>
                </c:pt>
                <c:pt idx="1385">
                  <c:v>4.4058641975308639</c:v>
                </c:pt>
                <c:pt idx="1386">
                  <c:v>4.4058641975308639</c:v>
                </c:pt>
                <c:pt idx="1387">
                  <c:v>4.4058641975308639</c:v>
                </c:pt>
                <c:pt idx="1388">
                  <c:v>4.4058641975308639</c:v>
                </c:pt>
                <c:pt idx="1389">
                  <c:v>4.4058641975308639</c:v>
                </c:pt>
                <c:pt idx="1390">
                  <c:v>4.4058641975308639</c:v>
                </c:pt>
                <c:pt idx="1391">
                  <c:v>4.4058641975308639</c:v>
                </c:pt>
                <c:pt idx="1392">
                  <c:v>4.4058641975308639</c:v>
                </c:pt>
                <c:pt idx="1393">
                  <c:v>4.4058641975308639</c:v>
                </c:pt>
                <c:pt idx="1394">
                  <c:v>4.4058641975308639</c:v>
                </c:pt>
                <c:pt idx="1395">
                  <c:v>4.4058641975308639</c:v>
                </c:pt>
                <c:pt idx="1396">
                  <c:v>4.4058641975308639</c:v>
                </c:pt>
                <c:pt idx="1397">
                  <c:v>4.4058641975308639</c:v>
                </c:pt>
                <c:pt idx="1398">
                  <c:v>4.4058641975308639</c:v>
                </c:pt>
                <c:pt idx="1399">
                  <c:v>4.4058641975308639</c:v>
                </c:pt>
                <c:pt idx="1400">
                  <c:v>4.4058641975308639</c:v>
                </c:pt>
                <c:pt idx="1401">
                  <c:v>4.4058641975308639</c:v>
                </c:pt>
                <c:pt idx="1402">
                  <c:v>4.4058641975308639</c:v>
                </c:pt>
                <c:pt idx="1403">
                  <c:v>4.4058641975308639</c:v>
                </c:pt>
                <c:pt idx="1404">
                  <c:v>4.4058641975308639</c:v>
                </c:pt>
                <c:pt idx="1405">
                  <c:v>4.4058641975308639</c:v>
                </c:pt>
                <c:pt idx="1406">
                  <c:v>4.4058641975308639</c:v>
                </c:pt>
                <c:pt idx="1407">
                  <c:v>4.4058641975308639</c:v>
                </c:pt>
                <c:pt idx="1408">
                  <c:v>4.4058641975308639</c:v>
                </c:pt>
                <c:pt idx="1409">
                  <c:v>4.4058641975308639</c:v>
                </c:pt>
                <c:pt idx="1410">
                  <c:v>4.4058641975308639</c:v>
                </c:pt>
                <c:pt idx="1411">
                  <c:v>4.4058641975308639</c:v>
                </c:pt>
                <c:pt idx="1412">
                  <c:v>4.4058641975308639</c:v>
                </c:pt>
                <c:pt idx="1413">
                  <c:v>4.4058641975308639</c:v>
                </c:pt>
                <c:pt idx="1414">
                  <c:v>4.4058641975308639</c:v>
                </c:pt>
                <c:pt idx="1415">
                  <c:v>4.4058641975308639</c:v>
                </c:pt>
                <c:pt idx="1416">
                  <c:v>4.4058641975308639</c:v>
                </c:pt>
                <c:pt idx="1417">
                  <c:v>4.4058641975308639</c:v>
                </c:pt>
                <c:pt idx="1418">
                  <c:v>4.4058641975308639</c:v>
                </c:pt>
                <c:pt idx="1419">
                  <c:v>4.4058641975308639</c:v>
                </c:pt>
                <c:pt idx="1420">
                  <c:v>4.4058641975308639</c:v>
                </c:pt>
                <c:pt idx="1421">
                  <c:v>4.4058641975308639</c:v>
                </c:pt>
                <c:pt idx="1422">
                  <c:v>4.4058641975308639</c:v>
                </c:pt>
                <c:pt idx="1423">
                  <c:v>4.4058641975308639</c:v>
                </c:pt>
                <c:pt idx="1424">
                  <c:v>4.4058641975308639</c:v>
                </c:pt>
                <c:pt idx="1425">
                  <c:v>4.4058641975308639</c:v>
                </c:pt>
                <c:pt idx="1426">
                  <c:v>4.4058641975308639</c:v>
                </c:pt>
                <c:pt idx="1427">
                  <c:v>4.4058641975308639</c:v>
                </c:pt>
                <c:pt idx="1428">
                  <c:v>4.4058641975308639</c:v>
                </c:pt>
                <c:pt idx="1429">
                  <c:v>4.4058641975308639</c:v>
                </c:pt>
                <c:pt idx="1430">
                  <c:v>4.4058641975308639</c:v>
                </c:pt>
                <c:pt idx="1431">
                  <c:v>4.4058641975308639</c:v>
                </c:pt>
                <c:pt idx="1432">
                  <c:v>4.4058641975308639</c:v>
                </c:pt>
                <c:pt idx="1433">
                  <c:v>4.4058641975308639</c:v>
                </c:pt>
                <c:pt idx="1434">
                  <c:v>4.4058641975308639</c:v>
                </c:pt>
                <c:pt idx="1435">
                  <c:v>4.4058641975308639</c:v>
                </c:pt>
                <c:pt idx="1436">
                  <c:v>4.4058641975308639</c:v>
                </c:pt>
                <c:pt idx="1437">
                  <c:v>4.4058641975308639</c:v>
                </c:pt>
                <c:pt idx="1438">
                  <c:v>4.4058641975308639</c:v>
                </c:pt>
                <c:pt idx="1439">
                  <c:v>4.4058641975308639</c:v>
                </c:pt>
                <c:pt idx="1440">
                  <c:v>4.4058641975308639</c:v>
                </c:pt>
                <c:pt idx="1441">
                  <c:v>4.4058641975308639</c:v>
                </c:pt>
                <c:pt idx="1442">
                  <c:v>4.4058641975308639</c:v>
                </c:pt>
                <c:pt idx="1443">
                  <c:v>4.4058641975308639</c:v>
                </c:pt>
                <c:pt idx="1444">
                  <c:v>4.4058641975308639</c:v>
                </c:pt>
                <c:pt idx="1445">
                  <c:v>4.4058641975308639</c:v>
                </c:pt>
                <c:pt idx="1446">
                  <c:v>4.4058641975308639</c:v>
                </c:pt>
                <c:pt idx="1447">
                  <c:v>4.4058641975308639</c:v>
                </c:pt>
                <c:pt idx="1448">
                  <c:v>4.4058641975308639</c:v>
                </c:pt>
                <c:pt idx="1449">
                  <c:v>4.4058641975308639</c:v>
                </c:pt>
                <c:pt idx="1450">
                  <c:v>4.4058641975308639</c:v>
                </c:pt>
                <c:pt idx="1451">
                  <c:v>4.4058641975308639</c:v>
                </c:pt>
                <c:pt idx="1452">
                  <c:v>4.4058641975308639</c:v>
                </c:pt>
                <c:pt idx="1453">
                  <c:v>4.4058641975308639</c:v>
                </c:pt>
                <c:pt idx="1454">
                  <c:v>4.4058641975308639</c:v>
                </c:pt>
                <c:pt idx="1455">
                  <c:v>4.4058641975308639</c:v>
                </c:pt>
                <c:pt idx="1456">
                  <c:v>4.4058641975308639</c:v>
                </c:pt>
                <c:pt idx="1457">
                  <c:v>4.4058641975308639</c:v>
                </c:pt>
                <c:pt idx="1458">
                  <c:v>4.4058641975308639</c:v>
                </c:pt>
                <c:pt idx="1459">
                  <c:v>4.4058641975308639</c:v>
                </c:pt>
                <c:pt idx="1460">
                  <c:v>4.4058641975308639</c:v>
                </c:pt>
                <c:pt idx="1461">
                  <c:v>4.4058641975308639</c:v>
                </c:pt>
                <c:pt idx="1462">
                  <c:v>4.4058641975308639</c:v>
                </c:pt>
                <c:pt idx="1463">
                  <c:v>4.4058641975308639</c:v>
                </c:pt>
                <c:pt idx="1464">
                  <c:v>4.4058641975308639</c:v>
                </c:pt>
                <c:pt idx="1465">
                  <c:v>4.4058641975308639</c:v>
                </c:pt>
                <c:pt idx="1466">
                  <c:v>4.4058641975308639</c:v>
                </c:pt>
                <c:pt idx="1467">
                  <c:v>4.4058641975308639</c:v>
                </c:pt>
                <c:pt idx="1468">
                  <c:v>4.4058641975308639</c:v>
                </c:pt>
                <c:pt idx="1469">
                  <c:v>4.4058641975308639</c:v>
                </c:pt>
                <c:pt idx="1470">
                  <c:v>4.4058641975308639</c:v>
                </c:pt>
                <c:pt idx="1471">
                  <c:v>4.4058641975308639</c:v>
                </c:pt>
                <c:pt idx="1472">
                  <c:v>4.4058641975308639</c:v>
                </c:pt>
                <c:pt idx="1473">
                  <c:v>4.4058641975308639</c:v>
                </c:pt>
                <c:pt idx="1474">
                  <c:v>4.4058641975308639</c:v>
                </c:pt>
                <c:pt idx="1475">
                  <c:v>4.4058641975308639</c:v>
                </c:pt>
                <c:pt idx="1476">
                  <c:v>4.4058641975308639</c:v>
                </c:pt>
                <c:pt idx="1477">
                  <c:v>4.4058641975308639</c:v>
                </c:pt>
                <c:pt idx="1478">
                  <c:v>4.4058641975308639</c:v>
                </c:pt>
                <c:pt idx="1479">
                  <c:v>4.4058641975308639</c:v>
                </c:pt>
                <c:pt idx="1480">
                  <c:v>4.4058641975308639</c:v>
                </c:pt>
                <c:pt idx="1481">
                  <c:v>4.4058641975308639</c:v>
                </c:pt>
                <c:pt idx="1482">
                  <c:v>4.4058641975308639</c:v>
                </c:pt>
                <c:pt idx="1483">
                  <c:v>4.4058641975308639</c:v>
                </c:pt>
                <c:pt idx="1484">
                  <c:v>4.4058641975308639</c:v>
                </c:pt>
                <c:pt idx="1485">
                  <c:v>4.4058641975308639</c:v>
                </c:pt>
                <c:pt idx="1486">
                  <c:v>4.4058641975308639</c:v>
                </c:pt>
                <c:pt idx="1487">
                  <c:v>4.4058641975308639</c:v>
                </c:pt>
                <c:pt idx="1488">
                  <c:v>4.4058641975308639</c:v>
                </c:pt>
                <c:pt idx="1489">
                  <c:v>4.4058641975308639</c:v>
                </c:pt>
                <c:pt idx="1490">
                  <c:v>4.4058641975308639</c:v>
                </c:pt>
                <c:pt idx="1491">
                  <c:v>4.4058641975308639</c:v>
                </c:pt>
                <c:pt idx="1492">
                  <c:v>4.4058641975308639</c:v>
                </c:pt>
                <c:pt idx="1493">
                  <c:v>4.4058641975308639</c:v>
                </c:pt>
                <c:pt idx="1494">
                  <c:v>4.4058641975308639</c:v>
                </c:pt>
                <c:pt idx="1495">
                  <c:v>4.4058641975308639</c:v>
                </c:pt>
                <c:pt idx="1496">
                  <c:v>4.4058641975308639</c:v>
                </c:pt>
                <c:pt idx="1497">
                  <c:v>4.4058641975308639</c:v>
                </c:pt>
                <c:pt idx="1498">
                  <c:v>4.4058641975308639</c:v>
                </c:pt>
                <c:pt idx="1499">
                  <c:v>4.4058641975308639</c:v>
                </c:pt>
                <c:pt idx="1500">
                  <c:v>4.4058641975308639</c:v>
                </c:pt>
                <c:pt idx="1501">
                  <c:v>4.4058641975308639</c:v>
                </c:pt>
                <c:pt idx="1502">
                  <c:v>4.4058641975308639</c:v>
                </c:pt>
                <c:pt idx="1503">
                  <c:v>4.4058641975308639</c:v>
                </c:pt>
                <c:pt idx="1504">
                  <c:v>4.4058641975308639</c:v>
                </c:pt>
                <c:pt idx="1505">
                  <c:v>4.4058641975308639</c:v>
                </c:pt>
                <c:pt idx="1506">
                  <c:v>4.4058641975308639</c:v>
                </c:pt>
                <c:pt idx="1507">
                  <c:v>4.4058641975308639</c:v>
                </c:pt>
                <c:pt idx="1508">
                  <c:v>4.4058641975308639</c:v>
                </c:pt>
                <c:pt idx="1509">
                  <c:v>4.4058641975308639</c:v>
                </c:pt>
                <c:pt idx="1510">
                  <c:v>4.4058641975308639</c:v>
                </c:pt>
                <c:pt idx="1511">
                  <c:v>4.4058641975308639</c:v>
                </c:pt>
                <c:pt idx="1512">
                  <c:v>4.4058641975308639</c:v>
                </c:pt>
                <c:pt idx="1513">
                  <c:v>4.4058641975308639</c:v>
                </c:pt>
                <c:pt idx="1514">
                  <c:v>4.4058641975308639</c:v>
                </c:pt>
                <c:pt idx="1515">
                  <c:v>4.4058641975308639</c:v>
                </c:pt>
                <c:pt idx="1516">
                  <c:v>4.4058641975308639</c:v>
                </c:pt>
                <c:pt idx="1517">
                  <c:v>4.4058641975308639</c:v>
                </c:pt>
                <c:pt idx="1518">
                  <c:v>4.4058641975308639</c:v>
                </c:pt>
                <c:pt idx="1519">
                  <c:v>4.4058641975308639</c:v>
                </c:pt>
                <c:pt idx="1520">
                  <c:v>4.4058641975308639</c:v>
                </c:pt>
                <c:pt idx="1521">
                  <c:v>4.4058641975308639</c:v>
                </c:pt>
                <c:pt idx="1522">
                  <c:v>4.4058641975308639</c:v>
                </c:pt>
                <c:pt idx="1523">
                  <c:v>4.4058641975308639</c:v>
                </c:pt>
                <c:pt idx="1524">
                  <c:v>4.4058641975308639</c:v>
                </c:pt>
                <c:pt idx="1525">
                  <c:v>4.4058641975308639</c:v>
                </c:pt>
                <c:pt idx="1526">
                  <c:v>4.4058641975308639</c:v>
                </c:pt>
                <c:pt idx="1527">
                  <c:v>4.4058641975308639</c:v>
                </c:pt>
                <c:pt idx="1528">
                  <c:v>4.4058641975308639</c:v>
                </c:pt>
                <c:pt idx="1529">
                  <c:v>4.4058641975308639</c:v>
                </c:pt>
                <c:pt idx="1530">
                  <c:v>4.4058641975308639</c:v>
                </c:pt>
                <c:pt idx="1531">
                  <c:v>4.4058641975308639</c:v>
                </c:pt>
                <c:pt idx="1532">
                  <c:v>4.4058641975308639</c:v>
                </c:pt>
                <c:pt idx="1533">
                  <c:v>4.4058641975308639</c:v>
                </c:pt>
                <c:pt idx="1534">
                  <c:v>4.4058641975308639</c:v>
                </c:pt>
                <c:pt idx="1535">
                  <c:v>4.4058641975308639</c:v>
                </c:pt>
                <c:pt idx="1536">
                  <c:v>4.4058641975308639</c:v>
                </c:pt>
                <c:pt idx="1537">
                  <c:v>4.4058641975308639</c:v>
                </c:pt>
                <c:pt idx="1538">
                  <c:v>4.4058641975308639</c:v>
                </c:pt>
                <c:pt idx="1539">
                  <c:v>4.4058641975308639</c:v>
                </c:pt>
                <c:pt idx="1540">
                  <c:v>4.4058641975308639</c:v>
                </c:pt>
                <c:pt idx="1541">
                  <c:v>4.4058641975308639</c:v>
                </c:pt>
                <c:pt idx="1542">
                  <c:v>4.4058641975308639</c:v>
                </c:pt>
                <c:pt idx="1543">
                  <c:v>4.4058641975308639</c:v>
                </c:pt>
                <c:pt idx="1544">
                  <c:v>4.4058641975308639</c:v>
                </c:pt>
                <c:pt idx="1545">
                  <c:v>4.4058641975308639</c:v>
                </c:pt>
                <c:pt idx="1546">
                  <c:v>4.4058641975308639</c:v>
                </c:pt>
                <c:pt idx="1547">
                  <c:v>4.4058641975308639</c:v>
                </c:pt>
                <c:pt idx="1548">
                  <c:v>4.4058641975308639</c:v>
                </c:pt>
                <c:pt idx="1549">
                  <c:v>4.4058641975308639</c:v>
                </c:pt>
                <c:pt idx="1550">
                  <c:v>4.4058641975308639</c:v>
                </c:pt>
                <c:pt idx="1551">
                  <c:v>4.4058641975308639</c:v>
                </c:pt>
                <c:pt idx="1552">
                  <c:v>4.4058641975308639</c:v>
                </c:pt>
                <c:pt idx="1553">
                  <c:v>4.4058641975308639</c:v>
                </c:pt>
                <c:pt idx="1554">
                  <c:v>4.4058641975308639</c:v>
                </c:pt>
                <c:pt idx="1555">
                  <c:v>4.4058641975308639</c:v>
                </c:pt>
                <c:pt idx="1556">
                  <c:v>4.4058641975308639</c:v>
                </c:pt>
                <c:pt idx="1557">
                  <c:v>4.4058641975308639</c:v>
                </c:pt>
                <c:pt idx="1558">
                  <c:v>4.4058641975308639</c:v>
                </c:pt>
                <c:pt idx="1559">
                  <c:v>4.4058641975308639</c:v>
                </c:pt>
                <c:pt idx="1560">
                  <c:v>4.4058641975308639</c:v>
                </c:pt>
                <c:pt idx="1561">
                  <c:v>4.4058641975308639</c:v>
                </c:pt>
                <c:pt idx="1562">
                  <c:v>4.4058641975308639</c:v>
                </c:pt>
                <c:pt idx="1563">
                  <c:v>4.4058641975308639</c:v>
                </c:pt>
                <c:pt idx="1564">
                  <c:v>4.4058641975308639</c:v>
                </c:pt>
                <c:pt idx="1565">
                  <c:v>4.4058641975308639</c:v>
                </c:pt>
                <c:pt idx="1566">
                  <c:v>4.4058641975308639</c:v>
                </c:pt>
                <c:pt idx="1567">
                  <c:v>4.4058641975308639</c:v>
                </c:pt>
                <c:pt idx="1568">
                  <c:v>4.4058641975308639</c:v>
                </c:pt>
                <c:pt idx="1569">
                  <c:v>4.4058641975308639</c:v>
                </c:pt>
                <c:pt idx="1570">
                  <c:v>4.4058641975308639</c:v>
                </c:pt>
                <c:pt idx="1571">
                  <c:v>4.4058641975308639</c:v>
                </c:pt>
                <c:pt idx="1572">
                  <c:v>4.4058641975308639</c:v>
                </c:pt>
                <c:pt idx="1573">
                  <c:v>4.4058641975308639</c:v>
                </c:pt>
                <c:pt idx="1574">
                  <c:v>4.4058641975308639</c:v>
                </c:pt>
                <c:pt idx="1575">
                  <c:v>4.4058641975308639</c:v>
                </c:pt>
                <c:pt idx="1576">
                  <c:v>4.4058641975308639</c:v>
                </c:pt>
                <c:pt idx="1577">
                  <c:v>4.4058641975308639</c:v>
                </c:pt>
                <c:pt idx="1578">
                  <c:v>4.4058641975308639</c:v>
                </c:pt>
                <c:pt idx="1579">
                  <c:v>4.4058641975308639</c:v>
                </c:pt>
                <c:pt idx="1580">
                  <c:v>4.4058641975308639</c:v>
                </c:pt>
                <c:pt idx="1581">
                  <c:v>4.4058641975308639</c:v>
                </c:pt>
                <c:pt idx="1582">
                  <c:v>4.4058641975308639</c:v>
                </c:pt>
                <c:pt idx="1583">
                  <c:v>4.4058641975308639</c:v>
                </c:pt>
                <c:pt idx="1584">
                  <c:v>4.4058641975308639</c:v>
                </c:pt>
                <c:pt idx="1585">
                  <c:v>4.4058641975308639</c:v>
                </c:pt>
                <c:pt idx="1586">
                  <c:v>4.4058641975308639</c:v>
                </c:pt>
                <c:pt idx="1587">
                  <c:v>4.4058641975308639</c:v>
                </c:pt>
                <c:pt idx="1588">
                  <c:v>4.4058641975308639</c:v>
                </c:pt>
                <c:pt idx="1589">
                  <c:v>4.4058641975308639</c:v>
                </c:pt>
                <c:pt idx="1590">
                  <c:v>4.4058641975308639</c:v>
                </c:pt>
                <c:pt idx="1591">
                  <c:v>4.4058641975308639</c:v>
                </c:pt>
                <c:pt idx="1592">
                  <c:v>4.4058641975308639</c:v>
                </c:pt>
                <c:pt idx="1593">
                  <c:v>4.4058641975308639</c:v>
                </c:pt>
                <c:pt idx="1594">
                  <c:v>4.4058641975308639</c:v>
                </c:pt>
                <c:pt idx="1595">
                  <c:v>4.4058641975308639</c:v>
                </c:pt>
                <c:pt idx="1596">
                  <c:v>4.4058641975308639</c:v>
                </c:pt>
                <c:pt idx="1597">
                  <c:v>4.4058641975308639</c:v>
                </c:pt>
                <c:pt idx="1598">
                  <c:v>4.4058641975308639</c:v>
                </c:pt>
                <c:pt idx="1599">
                  <c:v>4.4058641975308639</c:v>
                </c:pt>
                <c:pt idx="1600">
                  <c:v>4.4058641975308639</c:v>
                </c:pt>
                <c:pt idx="1601">
                  <c:v>4.4058641975308639</c:v>
                </c:pt>
                <c:pt idx="1602">
                  <c:v>4.4058641975308639</c:v>
                </c:pt>
                <c:pt idx="1603">
                  <c:v>4.4058641975308639</c:v>
                </c:pt>
                <c:pt idx="1604">
                  <c:v>4.4058641975308639</c:v>
                </c:pt>
                <c:pt idx="1605">
                  <c:v>4.4058641975308639</c:v>
                </c:pt>
                <c:pt idx="1606">
                  <c:v>4.4058641975308639</c:v>
                </c:pt>
                <c:pt idx="1607">
                  <c:v>4.4058641975308639</c:v>
                </c:pt>
                <c:pt idx="1608">
                  <c:v>4.4058641975308639</c:v>
                </c:pt>
                <c:pt idx="1609">
                  <c:v>4.4058641975308639</c:v>
                </c:pt>
                <c:pt idx="1610">
                  <c:v>4.4058641975308639</c:v>
                </c:pt>
                <c:pt idx="1611">
                  <c:v>4.4058641975308639</c:v>
                </c:pt>
                <c:pt idx="1612">
                  <c:v>4.4058641975308639</c:v>
                </c:pt>
                <c:pt idx="1613">
                  <c:v>4.4058641975308639</c:v>
                </c:pt>
                <c:pt idx="1614">
                  <c:v>4.4058641975308639</c:v>
                </c:pt>
                <c:pt idx="1615">
                  <c:v>4.4058641975308639</c:v>
                </c:pt>
                <c:pt idx="1616">
                  <c:v>4.4058641975308639</c:v>
                </c:pt>
                <c:pt idx="1617">
                  <c:v>4.4058641975308639</c:v>
                </c:pt>
                <c:pt idx="1618">
                  <c:v>4.4058641975308639</c:v>
                </c:pt>
                <c:pt idx="1619">
                  <c:v>4.4058641975308639</c:v>
                </c:pt>
                <c:pt idx="1620">
                  <c:v>4.4058641975308639</c:v>
                </c:pt>
                <c:pt idx="1621">
                  <c:v>4.4058641975308639</c:v>
                </c:pt>
                <c:pt idx="1622">
                  <c:v>4.4058641975308639</c:v>
                </c:pt>
                <c:pt idx="1623">
                  <c:v>4.4058641975308639</c:v>
                </c:pt>
                <c:pt idx="1624">
                  <c:v>4.4058641975308639</c:v>
                </c:pt>
                <c:pt idx="1625">
                  <c:v>4.4058641975308639</c:v>
                </c:pt>
                <c:pt idx="1626">
                  <c:v>4.4058641975308639</c:v>
                </c:pt>
                <c:pt idx="1627">
                  <c:v>4.4058641975308639</c:v>
                </c:pt>
                <c:pt idx="1628">
                  <c:v>4.4058641975308639</c:v>
                </c:pt>
                <c:pt idx="1629">
                  <c:v>4.4058641975308639</c:v>
                </c:pt>
                <c:pt idx="1630">
                  <c:v>4.4058641975308639</c:v>
                </c:pt>
                <c:pt idx="1631">
                  <c:v>4.4058641975308639</c:v>
                </c:pt>
                <c:pt idx="1632">
                  <c:v>4.4058641975308639</c:v>
                </c:pt>
                <c:pt idx="1633">
                  <c:v>4.4058641975308639</c:v>
                </c:pt>
                <c:pt idx="1634">
                  <c:v>4.4058641975308639</c:v>
                </c:pt>
                <c:pt idx="1635">
                  <c:v>4.4058641975308639</c:v>
                </c:pt>
                <c:pt idx="1636">
                  <c:v>4.4058641975308639</c:v>
                </c:pt>
                <c:pt idx="1637">
                  <c:v>4.4058641975308639</c:v>
                </c:pt>
                <c:pt idx="1638">
                  <c:v>4.4058641975308639</c:v>
                </c:pt>
                <c:pt idx="1639">
                  <c:v>4.4058641975308639</c:v>
                </c:pt>
                <c:pt idx="1640">
                  <c:v>4.4058641975308639</c:v>
                </c:pt>
                <c:pt idx="1641">
                  <c:v>4.4058641975308639</c:v>
                </c:pt>
                <c:pt idx="1642">
                  <c:v>4.4058641975308639</c:v>
                </c:pt>
                <c:pt idx="1643">
                  <c:v>4.4058641975308639</c:v>
                </c:pt>
                <c:pt idx="1644">
                  <c:v>4.4058641975308639</c:v>
                </c:pt>
                <c:pt idx="1645">
                  <c:v>4.4058641975308639</c:v>
                </c:pt>
                <c:pt idx="1646">
                  <c:v>4.4058641975308639</c:v>
                </c:pt>
                <c:pt idx="1647">
                  <c:v>4.4058641975308639</c:v>
                </c:pt>
                <c:pt idx="1648">
                  <c:v>4.4058641975308639</c:v>
                </c:pt>
                <c:pt idx="1649">
                  <c:v>4.4058641975308639</c:v>
                </c:pt>
                <c:pt idx="1650">
                  <c:v>4.4058641975308639</c:v>
                </c:pt>
                <c:pt idx="1651">
                  <c:v>4.4058641975308639</c:v>
                </c:pt>
                <c:pt idx="1652">
                  <c:v>4.4058641975308639</c:v>
                </c:pt>
                <c:pt idx="1653">
                  <c:v>4.4058641975308639</c:v>
                </c:pt>
                <c:pt idx="1654">
                  <c:v>4.4058641975308639</c:v>
                </c:pt>
                <c:pt idx="1655">
                  <c:v>4.4058641975308639</c:v>
                </c:pt>
                <c:pt idx="1656">
                  <c:v>4.4058641975308639</c:v>
                </c:pt>
                <c:pt idx="1657">
                  <c:v>4.4058641975308639</c:v>
                </c:pt>
                <c:pt idx="1658">
                  <c:v>4.4058641975308639</c:v>
                </c:pt>
                <c:pt idx="1659">
                  <c:v>4.4058641975308639</c:v>
                </c:pt>
                <c:pt idx="1660">
                  <c:v>4.4058641975308639</c:v>
                </c:pt>
                <c:pt idx="1661">
                  <c:v>4.4058641975308639</c:v>
                </c:pt>
                <c:pt idx="1662">
                  <c:v>4.4058641975308639</c:v>
                </c:pt>
                <c:pt idx="1663">
                  <c:v>4.4058641975308639</c:v>
                </c:pt>
                <c:pt idx="1664">
                  <c:v>4.4058641975308639</c:v>
                </c:pt>
                <c:pt idx="1665">
                  <c:v>4.4058641975308639</c:v>
                </c:pt>
                <c:pt idx="1666">
                  <c:v>4.4058641975308639</c:v>
                </c:pt>
                <c:pt idx="1667">
                  <c:v>4.4058641975308639</c:v>
                </c:pt>
                <c:pt idx="1668">
                  <c:v>4.4058641975308639</c:v>
                </c:pt>
                <c:pt idx="1669">
                  <c:v>4.4058641975308639</c:v>
                </c:pt>
                <c:pt idx="1670">
                  <c:v>4.4058641975308639</c:v>
                </c:pt>
                <c:pt idx="1671">
                  <c:v>4.4058641975308639</c:v>
                </c:pt>
                <c:pt idx="1672">
                  <c:v>4.4058641975308639</c:v>
                </c:pt>
                <c:pt idx="1673">
                  <c:v>4.4058641975308639</c:v>
                </c:pt>
                <c:pt idx="1674">
                  <c:v>4.4058641975308639</c:v>
                </c:pt>
                <c:pt idx="1675">
                  <c:v>4.4058641975308639</c:v>
                </c:pt>
                <c:pt idx="1676">
                  <c:v>4.4058641975308639</c:v>
                </c:pt>
                <c:pt idx="1677">
                  <c:v>4.4058641975308639</c:v>
                </c:pt>
                <c:pt idx="1678">
                  <c:v>4.4058641975308639</c:v>
                </c:pt>
                <c:pt idx="1679">
                  <c:v>4.4058641975308639</c:v>
                </c:pt>
                <c:pt idx="1680">
                  <c:v>4.4058641975308639</c:v>
                </c:pt>
                <c:pt idx="1681">
                  <c:v>4.4058641975308639</c:v>
                </c:pt>
                <c:pt idx="1682">
                  <c:v>4.4058641975308639</c:v>
                </c:pt>
                <c:pt idx="1683">
                  <c:v>4.4058641975308639</c:v>
                </c:pt>
                <c:pt idx="1684">
                  <c:v>4.4058641975308639</c:v>
                </c:pt>
                <c:pt idx="1685">
                  <c:v>4.4058641975308639</c:v>
                </c:pt>
                <c:pt idx="1686">
                  <c:v>4.4058641975308639</c:v>
                </c:pt>
                <c:pt idx="1687">
                  <c:v>4.4058641975308639</c:v>
                </c:pt>
                <c:pt idx="1688">
                  <c:v>4.4058641975308639</c:v>
                </c:pt>
                <c:pt idx="1689">
                  <c:v>4.4058641975308639</c:v>
                </c:pt>
                <c:pt idx="1690">
                  <c:v>4.4058641975308639</c:v>
                </c:pt>
                <c:pt idx="1691">
                  <c:v>4.4058641975308639</c:v>
                </c:pt>
                <c:pt idx="1692">
                  <c:v>4.4058641975308639</c:v>
                </c:pt>
                <c:pt idx="1693">
                  <c:v>4.4058641975308639</c:v>
                </c:pt>
                <c:pt idx="1694">
                  <c:v>4.4058641975308639</c:v>
                </c:pt>
                <c:pt idx="1695">
                  <c:v>4.4058641975308639</c:v>
                </c:pt>
                <c:pt idx="1696">
                  <c:v>4.4058641975308639</c:v>
                </c:pt>
                <c:pt idx="1697">
                  <c:v>4.4058641975308639</c:v>
                </c:pt>
                <c:pt idx="1698">
                  <c:v>4.4058641975308639</c:v>
                </c:pt>
                <c:pt idx="1699">
                  <c:v>4.4058641975308639</c:v>
                </c:pt>
                <c:pt idx="1700">
                  <c:v>4.4058641975308639</c:v>
                </c:pt>
                <c:pt idx="1701">
                  <c:v>4.4058641975308639</c:v>
                </c:pt>
                <c:pt idx="1702">
                  <c:v>4.4058641975308639</c:v>
                </c:pt>
                <c:pt idx="1703">
                  <c:v>4.4058641975308639</c:v>
                </c:pt>
                <c:pt idx="1704">
                  <c:v>4.4058641975308639</c:v>
                </c:pt>
                <c:pt idx="1705">
                  <c:v>4.4058641975308639</c:v>
                </c:pt>
                <c:pt idx="1706">
                  <c:v>4.4058641975308639</c:v>
                </c:pt>
                <c:pt idx="1707">
                  <c:v>4.4058641975308639</c:v>
                </c:pt>
                <c:pt idx="1708">
                  <c:v>4.4058641975308639</c:v>
                </c:pt>
                <c:pt idx="1709">
                  <c:v>4.4058641975308639</c:v>
                </c:pt>
                <c:pt idx="1710">
                  <c:v>4.4058641975308639</c:v>
                </c:pt>
                <c:pt idx="1711">
                  <c:v>4.4058641975308639</c:v>
                </c:pt>
                <c:pt idx="1712">
                  <c:v>4.4058641975308639</c:v>
                </c:pt>
                <c:pt idx="1713">
                  <c:v>4.4058641975308639</c:v>
                </c:pt>
                <c:pt idx="1714">
                  <c:v>4.4058641975308639</c:v>
                </c:pt>
                <c:pt idx="1715">
                  <c:v>4.4058641975308639</c:v>
                </c:pt>
                <c:pt idx="1716">
                  <c:v>4.4058641975308639</c:v>
                </c:pt>
                <c:pt idx="1717">
                  <c:v>4.4058641975308639</c:v>
                </c:pt>
                <c:pt idx="1718">
                  <c:v>4.4058641975308639</c:v>
                </c:pt>
                <c:pt idx="1719">
                  <c:v>4.4058641975308639</c:v>
                </c:pt>
                <c:pt idx="1720">
                  <c:v>4.4058641975308639</c:v>
                </c:pt>
                <c:pt idx="1721">
                  <c:v>4.4058641975308639</c:v>
                </c:pt>
                <c:pt idx="1722">
                  <c:v>4.4058641975308639</c:v>
                </c:pt>
                <c:pt idx="1723">
                  <c:v>4.4058641975308639</c:v>
                </c:pt>
                <c:pt idx="1724">
                  <c:v>4.4058641975308639</c:v>
                </c:pt>
                <c:pt idx="1725">
                  <c:v>4.4058641975308639</c:v>
                </c:pt>
                <c:pt idx="1726">
                  <c:v>4.4058641975308639</c:v>
                </c:pt>
                <c:pt idx="1727">
                  <c:v>4.4058641975308639</c:v>
                </c:pt>
                <c:pt idx="1728">
                  <c:v>4.4058641975308639</c:v>
                </c:pt>
                <c:pt idx="1729">
                  <c:v>4.4058641975308639</c:v>
                </c:pt>
                <c:pt idx="1730">
                  <c:v>4.4058641975308639</c:v>
                </c:pt>
                <c:pt idx="1731">
                  <c:v>4.4058641975308639</c:v>
                </c:pt>
                <c:pt idx="1732">
                  <c:v>4.4058641975308639</c:v>
                </c:pt>
                <c:pt idx="1733">
                  <c:v>4.4058641975308639</c:v>
                </c:pt>
                <c:pt idx="1734">
                  <c:v>4.4058641975308639</c:v>
                </c:pt>
                <c:pt idx="1735">
                  <c:v>4.4058641975308639</c:v>
                </c:pt>
                <c:pt idx="1736">
                  <c:v>4.4058641975308639</c:v>
                </c:pt>
                <c:pt idx="1737">
                  <c:v>4.4058641975308639</c:v>
                </c:pt>
                <c:pt idx="1738">
                  <c:v>4.4058641975308639</c:v>
                </c:pt>
                <c:pt idx="1739">
                  <c:v>4.4058641975308639</c:v>
                </c:pt>
                <c:pt idx="1740">
                  <c:v>4.3864999999999998</c:v>
                </c:pt>
                <c:pt idx="1741">
                  <c:v>4.3864999999999998</c:v>
                </c:pt>
                <c:pt idx="1742">
                  <c:v>4.3864999999999998</c:v>
                </c:pt>
                <c:pt idx="1743">
                  <c:v>4.3864999999999998</c:v>
                </c:pt>
                <c:pt idx="1744">
                  <c:v>4.3864999999999998</c:v>
                </c:pt>
                <c:pt idx="1745">
                  <c:v>4.3864999999999998</c:v>
                </c:pt>
                <c:pt idx="1746">
                  <c:v>4.3864999999999998</c:v>
                </c:pt>
                <c:pt idx="1747">
                  <c:v>4.3864999999999998</c:v>
                </c:pt>
                <c:pt idx="1748">
                  <c:v>4.3864999999999998</c:v>
                </c:pt>
                <c:pt idx="1749">
                  <c:v>4.3864999999999998</c:v>
                </c:pt>
                <c:pt idx="1750">
                  <c:v>4.3864999999999998</c:v>
                </c:pt>
                <c:pt idx="1751">
                  <c:v>4.3864999999999998</c:v>
                </c:pt>
                <c:pt idx="1752">
                  <c:v>4.3864999999999998</c:v>
                </c:pt>
                <c:pt idx="1753">
                  <c:v>4.3864999999999998</c:v>
                </c:pt>
              </c:numCache>
            </c:numRef>
          </c:yVal>
          <c:smooth val="0"/>
          <c:extLst>
            <c:ext xmlns:c16="http://schemas.microsoft.com/office/drawing/2014/chart" uri="{C3380CC4-5D6E-409C-BE32-E72D297353CC}">
              <c16:uniqueId val="{00000000-8E6B-4D6B-A438-A2D4D9F9971E}"/>
            </c:ext>
          </c:extLst>
        </c:ser>
        <c:dLbls>
          <c:showLegendKey val="0"/>
          <c:showVal val="0"/>
          <c:showCatName val="0"/>
          <c:showSerName val="0"/>
          <c:showPercent val="0"/>
          <c:showBubbleSize val="0"/>
        </c:dLbls>
        <c:axId val="371989688"/>
        <c:axId val="371992968"/>
      </c:scatterChart>
      <c:valAx>
        <c:axId val="3719896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1992968"/>
        <c:crosses val="autoZero"/>
        <c:crossBetween val="midCat"/>
      </c:valAx>
      <c:valAx>
        <c:axId val="371992968"/>
        <c:scaling>
          <c:orientation val="minMax"/>
          <c:min val="4.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 Average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1989688"/>
        <c:crosses val="autoZero"/>
        <c:crossBetween val="midCat"/>
        <c:majorUnit val="5.000000000000001E-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NN strategy improvment over time 7 colors 4 slots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41275" cap="rnd">
              <a:solidFill>
                <a:schemeClr val="accent1"/>
              </a:solidFill>
              <a:round/>
            </a:ln>
            <a:effectLst/>
          </c:spPr>
          <c:marker>
            <c:symbol val="none"/>
          </c:marker>
          <c:xVal>
            <c:numRef>
              <c:f>Sheet2!$A$2:$A$696</c:f>
              <c:numCache>
                <c:formatCode>General</c:formatCode>
                <c:ptCount val="69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numCache>
            </c:numRef>
          </c:xVal>
          <c:yVal>
            <c:numRef>
              <c:f>Sheet2!$B$2:$B$696</c:f>
              <c:numCache>
                <c:formatCode>General</c:formatCode>
                <c:ptCount val="695"/>
                <c:pt idx="0">
                  <c:v>6.1457725947521862</c:v>
                </c:pt>
                <c:pt idx="1">
                  <c:v>5.8038317367763428</c:v>
                </c:pt>
                <c:pt idx="2">
                  <c:v>5.141607663473553</c:v>
                </c:pt>
                <c:pt idx="3">
                  <c:v>5.141607663473553</c:v>
                </c:pt>
                <c:pt idx="4">
                  <c:v>5.1112036651395254</c:v>
                </c:pt>
                <c:pt idx="5">
                  <c:v>5.0941274468971258</c:v>
                </c:pt>
                <c:pt idx="6">
                  <c:v>5.0845481049562684</c:v>
                </c:pt>
                <c:pt idx="7">
                  <c:v>5.0845481049562684</c:v>
                </c:pt>
                <c:pt idx="8">
                  <c:v>5.0845481049562684</c:v>
                </c:pt>
                <c:pt idx="9">
                  <c:v>5.0845481049562684</c:v>
                </c:pt>
                <c:pt idx="10">
                  <c:v>5.0845481049562684</c:v>
                </c:pt>
                <c:pt idx="11">
                  <c:v>5.0624739691795089</c:v>
                </c:pt>
                <c:pt idx="12">
                  <c:v>5.0624739691795089</c:v>
                </c:pt>
                <c:pt idx="13">
                  <c:v>5.0458142440649727</c:v>
                </c:pt>
                <c:pt idx="14">
                  <c:v>5.0458142440649727</c:v>
                </c:pt>
                <c:pt idx="15">
                  <c:v>4.995835068721366</c:v>
                </c:pt>
                <c:pt idx="16">
                  <c:v>4.995835068721366</c:v>
                </c:pt>
                <c:pt idx="17">
                  <c:v>4.995835068721366</c:v>
                </c:pt>
                <c:pt idx="18">
                  <c:v>4.995835068721366</c:v>
                </c:pt>
                <c:pt idx="19">
                  <c:v>4.9662640566430651</c:v>
                </c:pt>
                <c:pt idx="20">
                  <c:v>4.9662640566430651</c:v>
                </c:pt>
                <c:pt idx="21">
                  <c:v>4.9662640566430651</c:v>
                </c:pt>
                <c:pt idx="22">
                  <c:v>4.9662640566430651</c:v>
                </c:pt>
                <c:pt idx="23">
                  <c:v>4.9662640566430651</c:v>
                </c:pt>
                <c:pt idx="24">
                  <c:v>4.9662640566430651</c:v>
                </c:pt>
                <c:pt idx="25">
                  <c:v>4.9662640566430651</c:v>
                </c:pt>
                <c:pt idx="26">
                  <c:v>4.9604331528529784</c:v>
                </c:pt>
                <c:pt idx="27">
                  <c:v>4.9604331528529784</c:v>
                </c:pt>
                <c:pt idx="28">
                  <c:v>4.9421074552269886</c:v>
                </c:pt>
                <c:pt idx="29">
                  <c:v>4.9229487713452729</c:v>
                </c:pt>
                <c:pt idx="30">
                  <c:v>4.9229487713452729</c:v>
                </c:pt>
                <c:pt idx="31">
                  <c:v>4.9196168263223656</c:v>
                </c:pt>
                <c:pt idx="32">
                  <c:v>4.9100374843815073</c:v>
                </c:pt>
                <c:pt idx="33">
                  <c:v>4.9100374843815073</c:v>
                </c:pt>
                <c:pt idx="34">
                  <c:v>4.9100374843815073</c:v>
                </c:pt>
                <c:pt idx="35">
                  <c:v>4.9033735943356938</c:v>
                </c:pt>
                <c:pt idx="36">
                  <c:v>4.8975426905456061</c:v>
                </c:pt>
                <c:pt idx="37">
                  <c:v>4.8975426905456061</c:v>
                </c:pt>
                <c:pt idx="38">
                  <c:v>4.8975426905456061</c:v>
                </c:pt>
                <c:pt idx="39">
                  <c:v>4.8929612661391086</c:v>
                </c:pt>
                <c:pt idx="40">
                  <c:v>4.8867138692211576</c:v>
                </c:pt>
                <c:pt idx="41">
                  <c:v>4.8821324448146601</c:v>
                </c:pt>
                <c:pt idx="42">
                  <c:v>4.8821324448146601</c:v>
                </c:pt>
                <c:pt idx="43">
                  <c:v>4.8821324448146601</c:v>
                </c:pt>
                <c:pt idx="44">
                  <c:v>4.8812994585589342</c:v>
                </c:pt>
                <c:pt idx="45">
                  <c:v>4.8771345272803002</c:v>
                </c:pt>
                <c:pt idx="46">
                  <c:v>4.8704706372344857</c:v>
                </c:pt>
                <c:pt idx="47">
                  <c:v>4.8704706372344857</c:v>
                </c:pt>
                <c:pt idx="48">
                  <c:v>4.8704706372344857</c:v>
                </c:pt>
                <c:pt idx="49">
                  <c:v>4.8704706372344857</c:v>
                </c:pt>
                <c:pt idx="50">
                  <c:v>4.8704706372344857</c:v>
                </c:pt>
                <c:pt idx="51">
                  <c:v>4.8704706372344857</c:v>
                </c:pt>
                <c:pt idx="52">
                  <c:v>4.8704706372344857</c:v>
                </c:pt>
                <c:pt idx="53">
                  <c:v>4.8704706372344857</c:v>
                </c:pt>
                <c:pt idx="54">
                  <c:v>4.8704706372344857</c:v>
                </c:pt>
                <c:pt idx="55">
                  <c:v>4.8704706372344857</c:v>
                </c:pt>
                <c:pt idx="56">
                  <c:v>4.8704706372344857</c:v>
                </c:pt>
                <c:pt idx="57">
                  <c:v>4.8704706372344857</c:v>
                </c:pt>
                <c:pt idx="58">
                  <c:v>4.8704706372344857</c:v>
                </c:pt>
                <c:pt idx="59">
                  <c:v>4.8704706372344857</c:v>
                </c:pt>
                <c:pt idx="60">
                  <c:v>4.8704706372344857</c:v>
                </c:pt>
                <c:pt idx="61">
                  <c:v>4.8704706372344857</c:v>
                </c:pt>
                <c:pt idx="62">
                  <c:v>4.8704706372344857</c:v>
                </c:pt>
                <c:pt idx="63">
                  <c:v>4.8704706372344857</c:v>
                </c:pt>
                <c:pt idx="64">
                  <c:v>4.8704706372344857</c:v>
                </c:pt>
                <c:pt idx="65">
                  <c:v>4.8704706372344857</c:v>
                </c:pt>
                <c:pt idx="66">
                  <c:v>4.8704706372344857</c:v>
                </c:pt>
                <c:pt idx="67">
                  <c:v>4.8704706372344857</c:v>
                </c:pt>
                <c:pt idx="68">
                  <c:v>4.8704706372344857</c:v>
                </c:pt>
                <c:pt idx="69">
                  <c:v>4.8704706372344857</c:v>
                </c:pt>
                <c:pt idx="70">
                  <c:v>4.8704706372344857</c:v>
                </c:pt>
                <c:pt idx="71">
                  <c:v>4.8704706372344857</c:v>
                </c:pt>
                <c:pt idx="72">
                  <c:v>4.8617242815493542</c:v>
                </c:pt>
                <c:pt idx="73">
                  <c:v>4.8617242815493542</c:v>
                </c:pt>
                <c:pt idx="74">
                  <c:v>4.8617242815493542</c:v>
                </c:pt>
                <c:pt idx="75">
                  <c:v>4.8617242815493542</c:v>
                </c:pt>
                <c:pt idx="76">
                  <c:v>4.8617242815493542</c:v>
                </c:pt>
                <c:pt idx="77">
                  <c:v>4.8617242815493542</c:v>
                </c:pt>
                <c:pt idx="78">
                  <c:v>4.8617242815493542</c:v>
                </c:pt>
                <c:pt idx="79">
                  <c:v>4.8617242815493542</c:v>
                </c:pt>
                <c:pt idx="80">
                  <c:v>4.8617242815493542</c:v>
                </c:pt>
                <c:pt idx="81">
                  <c:v>4.8617242815493542</c:v>
                </c:pt>
                <c:pt idx="82">
                  <c:v>4.8617242815493542</c:v>
                </c:pt>
                <c:pt idx="83">
                  <c:v>4.8617242815493542</c:v>
                </c:pt>
                <c:pt idx="84">
                  <c:v>4.8567263640149934</c:v>
                </c:pt>
                <c:pt idx="85">
                  <c:v>4.8567263640149934</c:v>
                </c:pt>
                <c:pt idx="86">
                  <c:v>4.8567263640149934</c:v>
                </c:pt>
                <c:pt idx="87">
                  <c:v>4.8567263640149934</c:v>
                </c:pt>
                <c:pt idx="88">
                  <c:v>4.8567263640149934</c:v>
                </c:pt>
                <c:pt idx="89">
                  <c:v>4.8567263640149934</c:v>
                </c:pt>
                <c:pt idx="90">
                  <c:v>4.8567263640149934</c:v>
                </c:pt>
                <c:pt idx="91">
                  <c:v>4.8567263640149934</c:v>
                </c:pt>
                <c:pt idx="92">
                  <c:v>4.8567263640149934</c:v>
                </c:pt>
                <c:pt idx="93">
                  <c:v>4.8567263640149934</c:v>
                </c:pt>
                <c:pt idx="94">
                  <c:v>4.8567263640149934</c:v>
                </c:pt>
                <c:pt idx="95">
                  <c:v>4.8558933777592665</c:v>
                </c:pt>
                <c:pt idx="96">
                  <c:v>4.8550603915035406</c:v>
                </c:pt>
                <c:pt idx="97">
                  <c:v>4.8550603915035406</c:v>
                </c:pt>
                <c:pt idx="98">
                  <c:v>4.8550603915035406</c:v>
                </c:pt>
                <c:pt idx="99">
                  <c:v>4.8550603915035406</c:v>
                </c:pt>
                <c:pt idx="100">
                  <c:v>4.8550603915035406</c:v>
                </c:pt>
                <c:pt idx="101">
                  <c:v>4.8433985839233653</c:v>
                </c:pt>
                <c:pt idx="102">
                  <c:v>4.8433985839233653</c:v>
                </c:pt>
                <c:pt idx="103">
                  <c:v>4.8433985839233653</c:v>
                </c:pt>
                <c:pt idx="104">
                  <c:v>4.8388171595168679</c:v>
                </c:pt>
                <c:pt idx="105">
                  <c:v>4.8388171595168679</c:v>
                </c:pt>
                <c:pt idx="106">
                  <c:v>4.8388171595168679</c:v>
                </c:pt>
                <c:pt idx="107">
                  <c:v>4.8388171595168679</c:v>
                </c:pt>
                <c:pt idx="108">
                  <c:v>4.8388171595168679</c:v>
                </c:pt>
                <c:pt idx="109">
                  <c:v>4.8325697625989168</c:v>
                </c:pt>
                <c:pt idx="110">
                  <c:v>4.83173677634319</c:v>
                </c:pt>
                <c:pt idx="111">
                  <c:v>4.83173677634319</c:v>
                </c:pt>
                <c:pt idx="112">
                  <c:v>4.8154935443565181</c:v>
                </c:pt>
                <c:pt idx="113">
                  <c:v>4.8154935443565181</c:v>
                </c:pt>
                <c:pt idx="114">
                  <c:v>4.8154935443565181</c:v>
                </c:pt>
                <c:pt idx="115">
                  <c:v>4.8154935443565181</c:v>
                </c:pt>
                <c:pt idx="116">
                  <c:v>4.8154935443565181</c:v>
                </c:pt>
                <c:pt idx="117">
                  <c:v>4.8154935443565181</c:v>
                </c:pt>
                <c:pt idx="118">
                  <c:v>4.8154935443565181</c:v>
                </c:pt>
                <c:pt idx="119">
                  <c:v>4.8154935443565181</c:v>
                </c:pt>
                <c:pt idx="120">
                  <c:v>4.8154935443565181</c:v>
                </c:pt>
                <c:pt idx="121">
                  <c:v>4.8154935443565181</c:v>
                </c:pt>
                <c:pt idx="122">
                  <c:v>4.805081216159933</c:v>
                </c:pt>
                <c:pt idx="123">
                  <c:v>4.805081216159933</c:v>
                </c:pt>
                <c:pt idx="124">
                  <c:v>4.805081216159933</c:v>
                </c:pt>
                <c:pt idx="125">
                  <c:v>4.805081216159933</c:v>
                </c:pt>
                <c:pt idx="126">
                  <c:v>4.805081216159933</c:v>
                </c:pt>
                <c:pt idx="127">
                  <c:v>4.805081216159933</c:v>
                </c:pt>
                <c:pt idx="128">
                  <c:v>4.805081216159933</c:v>
                </c:pt>
                <c:pt idx="129">
                  <c:v>4.805081216159933</c:v>
                </c:pt>
                <c:pt idx="130">
                  <c:v>4.805081216159933</c:v>
                </c:pt>
                <c:pt idx="131">
                  <c:v>4.805081216159933</c:v>
                </c:pt>
                <c:pt idx="132">
                  <c:v>4.805081216159933</c:v>
                </c:pt>
                <c:pt idx="133">
                  <c:v>4.805081216159933</c:v>
                </c:pt>
                <c:pt idx="134">
                  <c:v>4.805081216159933</c:v>
                </c:pt>
                <c:pt idx="135">
                  <c:v>4.805081216159933</c:v>
                </c:pt>
                <c:pt idx="136">
                  <c:v>4.805081216159933</c:v>
                </c:pt>
                <c:pt idx="137">
                  <c:v>4.805081216159933</c:v>
                </c:pt>
                <c:pt idx="138">
                  <c:v>4.805081216159933</c:v>
                </c:pt>
                <c:pt idx="139">
                  <c:v>4.805081216159933</c:v>
                </c:pt>
                <c:pt idx="140">
                  <c:v>4.805081216159933</c:v>
                </c:pt>
                <c:pt idx="141">
                  <c:v>4.805081216159933</c:v>
                </c:pt>
                <c:pt idx="142">
                  <c:v>4.805081216159933</c:v>
                </c:pt>
                <c:pt idx="143">
                  <c:v>4.805081216159933</c:v>
                </c:pt>
                <c:pt idx="144">
                  <c:v>4.805081216159933</c:v>
                </c:pt>
                <c:pt idx="145">
                  <c:v>4.805081216159933</c:v>
                </c:pt>
                <c:pt idx="146">
                  <c:v>4.805081216159933</c:v>
                </c:pt>
                <c:pt idx="147">
                  <c:v>4.805081216159933</c:v>
                </c:pt>
                <c:pt idx="148">
                  <c:v>4.805081216159933</c:v>
                </c:pt>
                <c:pt idx="149">
                  <c:v>4.805081216159933</c:v>
                </c:pt>
                <c:pt idx="150">
                  <c:v>4.805081216159933</c:v>
                </c:pt>
                <c:pt idx="151">
                  <c:v>4.805081216159933</c:v>
                </c:pt>
                <c:pt idx="152">
                  <c:v>4.805081216159933</c:v>
                </c:pt>
                <c:pt idx="153">
                  <c:v>4.805081216159933</c:v>
                </c:pt>
                <c:pt idx="154">
                  <c:v>4.805081216159933</c:v>
                </c:pt>
                <c:pt idx="155">
                  <c:v>4.805081216159933</c:v>
                </c:pt>
                <c:pt idx="156">
                  <c:v>4.805081216159933</c:v>
                </c:pt>
                <c:pt idx="157">
                  <c:v>4.805081216159933</c:v>
                </c:pt>
                <c:pt idx="158">
                  <c:v>4.805081216159933</c:v>
                </c:pt>
                <c:pt idx="159">
                  <c:v>4.805081216159933</c:v>
                </c:pt>
                <c:pt idx="160">
                  <c:v>4.805081216159933</c:v>
                </c:pt>
                <c:pt idx="161">
                  <c:v>4.805081216159933</c:v>
                </c:pt>
                <c:pt idx="162">
                  <c:v>4.8021657642648901</c:v>
                </c:pt>
                <c:pt idx="163">
                  <c:v>4.8021657642648901</c:v>
                </c:pt>
                <c:pt idx="164">
                  <c:v>4.7950853810912122</c:v>
                </c:pt>
                <c:pt idx="165">
                  <c:v>4.7950853810912122</c:v>
                </c:pt>
                <c:pt idx="166">
                  <c:v>4.7950853810912122</c:v>
                </c:pt>
                <c:pt idx="167">
                  <c:v>4.7950853810912122</c:v>
                </c:pt>
                <c:pt idx="168">
                  <c:v>4.7950853810912122</c:v>
                </c:pt>
                <c:pt idx="169">
                  <c:v>4.7950853810912122</c:v>
                </c:pt>
                <c:pt idx="170">
                  <c:v>4.7950853810912122</c:v>
                </c:pt>
                <c:pt idx="171">
                  <c:v>4.7950853810912122</c:v>
                </c:pt>
                <c:pt idx="172">
                  <c:v>4.7950853810912122</c:v>
                </c:pt>
                <c:pt idx="173">
                  <c:v>4.7950853810912122</c:v>
                </c:pt>
                <c:pt idx="174">
                  <c:v>4.7950853810912122</c:v>
                </c:pt>
                <c:pt idx="175">
                  <c:v>4.7950853810912122</c:v>
                </c:pt>
                <c:pt idx="176">
                  <c:v>4.7950853810912122</c:v>
                </c:pt>
                <c:pt idx="177">
                  <c:v>4.7950853810912122</c:v>
                </c:pt>
                <c:pt idx="178">
                  <c:v>4.7950853810912122</c:v>
                </c:pt>
                <c:pt idx="179">
                  <c:v>4.7950853810912122</c:v>
                </c:pt>
                <c:pt idx="180">
                  <c:v>4.7950853810912122</c:v>
                </c:pt>
                <c:pt idx="181">
                  <c:v>4.7950853810912122</c:v>
                </c:pt>
                <c:pt idx="182">
                  <c:v>4.7950853810912122</c:v>
                </c:pt>
                <c:pt idx="183">
                  <c:v>4.7950853810912122</c:v>
                </c:pt>
                <c:pt idx="184">
                  <c:v>4.7950853810912122</c:v>
                </c:pt>
                <c:pt idx="185">
                  <c:v>4.7950853810912122</c:v>
                </c:pt>
                <c:pt idx="186">
                  <c:v>4.7950853810912122</c:v>
                </c:pt>
                <c:pt idx="187">
                  <c:v>4.7950853810912122</c:v>
                </c:pt>
                <c:pt idx="188">
                  <c:v>4.7950853810912122</c:v>
                </c:pt>
                <c:pt idx="189">
                  <c:v>4.7950853810912122</c:v>
                </c:pt>
                <c:pt idx="190">
                  <c:v>4.7950853810912122</c:v>
                </c:pt>
                <c:pt idx="191">
                  <c:v>4.7950853810912122</c:v>
                </c:pt>
                <c:pt idx="192">
                  <c:v>4.7950853810912122</c:v>
                </c:pt>
                <c:pt idx="193">
                  <c:v>4.7950853810912122</c:v>
                </c:pt>
                <c:pt idx="194">
                  <c:v>4.7950853810912122</c:v>
                </c:pt>
                <c:pt idx="195">
                  <c:v>4.7950853810912122</c:v>
                </c:pt>
                <c:pt idx="196">
                  <c:v>4.7950853810912122</c:v>
                </c:pt>
                <c:pt idx="197">
                  <c:v>4.7950853810912122</c:v>
                </c:pt>
                <c:pt idx="198">
                  <c:v>4.7950853810912122</c:v>
                </c:pt>
                <c:pt idx="199">
                  <c:v>4.7950853810912122</c:v>
                </c:pt>
                <c:pt idx="200">
                  <c:v>4.7950853810912122</c:v>
                </c:pt>
                <c:pt idx="201">
                  <c:v>4.7950853810912122</c:v>
                </c:pt>
                <c:pt idx="202">
                  <c:v>4.7950853810912122</c:v>
                </c:pt>
                <c:pt idx="203">
                  <c:v>4.7950853810912122</c:v>
                </c:pt>
                <c:pt idx="204">
                  <c:v>4.7950853810912122</c:v>
                </c:pt>
                <c:pt idx="205">
                  <c:v>4.7950853810912122</c:v>
                </c:pt>
                <c:pt idx="206">
                  <c:v>4.7950853810912122</c:v>
                </c:pt>
                <c:pt idx="207">
                  <c:v>4.7950853810912122</c:v>
                </c:pt>
                <c:pt idx="208">
                  <c:v>4.7950853810912122</c:v>
                </c:pt>
                <c:pt idx="209">
                  <c:v>4.7950853810912122</c:v>
                </c:pt>
                <c:pt idx="210">
                  <c:v>4.7950853810912122</c:v>
                </c:pt>
                <c:pt idx="211">
                  <c:v>4.7950853810912122</c:v>
                </c:pt>
                <c:pt idx="212">
                  <c:v>4.7950853810912122</c:v>
                </c:pt>
                <c:pt idx="213">
                  <c:v>4.7950853810912122</c:v>
                </c:pt>
                <c:pt idx="214">
                  <c:v>4.7950853810912122</c:v>
                </c:pt>
                <c:pt idx="215">
                  <c:v>4.7950853810912122</c:v>
                </c:pt>
                <c:pt idx="216">
                  <c:v>4.7950853810912122</c:v>
                </c:pt>
                <c:pt idx="217">
                  <c:v>4.7950853810912122</c:v>
                </c:pt>
                <c:pt idx="218">
                  <c:v>4.7950853810912122</c:v>
                </c:pt>
                <c:pt idx="219">
                  <c:v>4.7950853810912122</c:v>
                </c:pt>
                <c:pt idx="220">
                  <c:v>4.7950853810912122</c:v>
                </c:pt>
                <c:pt idx="221">
                  <c:v>4.7950853810912122</c:v>
                </c:pt>
                <c:pt idx="222">
                  <c:v>4.7950853810912122</c:v>
                </c:pt>
                <c:pt idx="223">
                  <c:v>4.7950853810912122</c:v>
                </c:pt>
                <c:pt idx="224">
                  <c:v>4.7942523948354854</c:v>
                </c:pt>
                <c:pt idx="225">
                  <c:v>4.7942523948354854</c:v>
                </c:pt>
                <c:pt idx="226">
                  <c:v>4.7942523948354854</c:v>
                </c:pt>
                <c:pt idx="227">
                  <c:v>4.7942523948354854</c:v>
                </c:pt>
                <c:pt idx="228">
                  <c:v>4.7942523948354854</c:v>
                </c:pt>
                <c:pt idx="229">
                  <c:v>4.7942523948354854</c:v>
                </c:pt>
                <c:pt idx="230">
                  <c:v>4.7942523948354854</c:v>
                </c:pt>
                <c:pt idx="231">
                  <c:v>4.7942523948354854</c:v>
                </c:pt>
                <c:pt idx="232">
                  <c:v>4.7942523948354854</c:v>
                </c:pt>
                <c:pt idx="233">
                  <c:v>4.7942523948354854</c:v>
                </c:pt>
                <c:pt idx="234">
                  <c:v>4.7942523948354854</c:v>
                </c:pt>
                <c:pt idx="235">
                  <c:v>4.7942523948354854</c:v>
                </c:pt>
                <c:pt idx="236">
                  <c:v>4.7942523948354854</c:v>
                </c:pt>
                <c:pt idx="237">
                  <c:v>4.7942523948354854</c:v>
                </c:pt>
                <c:pt idx="238">
                  <c:v>4.7942523948354854</c:v>
                </c:pt>
                <c:pt idx="239">
                  <c:v>4.7942523948354854</c:v>
                </c:pt>
                <c:pt idx="240">
                  <c:v>4.7942523948354854</c:v>
                </c:pt>
                <c:pt idx="241">
                  <c:v>4.7942523948354854</c:v>
                </c:pt>
                <c:pt idx="242">
                  <c:v>4.7942523948354854</c:v>
                </c:pt>
                <c:pt idx="243">
                  <c:v>4.7942523948354854</c:v>
                </c:pt>
                <c:pt idx="244">
                  <c:v>4.7942523948354854</c:v>
                </c:pt>
                <c:pt idx="245">
                  <c:v>4.7942523948354854</c:v>
                </c:pt>
                <c:pt idx="246">
                  <c:v>4.7942523948354854</c:v>
                </c:pt>
                <c:pt idx="247">
                  <c:v>4.7942523948354854</c:v>
                </c:pt>
                <c:pt idx="248">
                  <c:v>4.7942523948354854</c:v>
                </c:pt>
                <c:pt idx="249">
                  <c:v>4.7942523948354854</c:v>
                </c:pt>
                <c:pt idx="250">
                  <c:v>4.7942523948354854</c:v>
                </c:pt>
                <c:pt idx="251">
                  <c:v>4.7942523948354854</c:v>
                </c:pt>
                <c:pt idx="252">
                  <c:v>4.7942523948354854</c:v>
                </c:pt>
                <c:pt idx="253">
                  <c:v>4.7942523948354854</c:v>
                </c:pt>
                <c:pt idx="254">
                  <c:v>4.7942523948354854</c:v>
                </c:pt>
                <c:pt idx="255">
                  <c:v>4.7942523948354854</c:v>
                </c:pt>
                <c:pt idx="256">
                  <c:v>4.7942523948354854</c:v>
                </c:pt>
                <c:pt idx="257">
                  <c:v>4.7942523948354854</c:v>
                </c:pt>
                <c:pt idx="258">
                  <c:v>4.7942523948354854</c:v>
                </c:pt>
                <c:pt idx="259">
                  <c:v>4.7942523948354854</c:v>
                </c:pt>
                <c:pt idx="260">
                  <c:v>4.7942523948354854</c:v>
                </c:pt>
                <c:pt idx="261">
                  <c:v>4.7942523948354854</c:v>
                </c:pt>
                <c:pt idx="262">
                  <c:v>4.7942523948354854</c:v>
                </c:pt>
                <c:pt idx="263">
                  <c:v>4.7942523948354854</c:v>
                </c:pt>
                <c:pt idx="264">
                  <c:v>4.7942523948354854</c:v>
                </c:pt>
                <c:pt idx="265">
                  <c:v>4.7942523948354854</c:v>
                </c:pt>
                <c:pt idx="266">
                  <c:v>4.7942523948354854</c:v>
                </c:pt>
                <c:pt idx="267">
                  <c:v>4.7942523948354854</c:v>
                </c:pt>
                <c:pt idx="268">
                  <c:v>4.7942523948354854</c:v>
                </c:pt>
                <c:pt idx="269">
                  <c:v>4.7942523948354854</c:v>
                </c:pt>
                <c:pt idx="270">
                  <c:v>4.7942523948354854</c:v>
                </c:pt>
                <c:pt idx="271">
                  <c:v>4.7942523948354854</c:v>
                </c:pt>
                <c:pt idx="272">
                  <c:v>4.7942523948354854</c:v>
                </c:pt>
                <c:pt idx="273">
                  <c:v>4.7942523948354854</c:v>
                </c:pt>
                <c:pt idx="274">
                  <c:v>4.7942523948354854</c:v>
                </c:pt>
                <c:pt idx="275">
                  <c:v>4.7942523948354854</c:v>
                </c:pt>
                <c:pt idx="276">
                  <c:v>4.7942523948354854</c:v>
                </c:pt>
                <c:pt idx="277">
                  <c:v>4.7942523948354854</c:v>
                </c:pt>
                <c:pt idx="278">
                  <c:v>4.7942523948354854</c:v>
                </c:pt>
                <c:pt idx="279">
                  <c:v>4.7942523948354854</c:v>
                </c:pt>
                <c:pt idx="280">
                  <c:v>4.7942523948354854</c:v>
                </c:pt>
                <c:pt idx="281">
                  <c:v>4.7942523948354854</c:v>
                </c:pt>
                <c:pt idx="282">
                  <c:v>4.7942523948354854</c:v>
                </c:pt>
                <c:pt idx="283">
                  <c:v>4.7942523948354854</c:v>
                </c:pt>
                <c:pt idx="284">
                  <c:v>4.7942523948354854</c:v>
                </c:pt>
                <c:pt idx="285">
                  <c:v>4.7942523948354854</c:v>
                </c:pt>
                <c:pt idx="286">
                  <c:v>4.7942523948354854</c:v>
                </c:pt>
                <c:pt idx="287">
                  <c:v>4.7942523948354854</c:v>
                </c:pt>
                <c:pt idx="288">
                  <c:v>4.7942523948354854</c:v>
                </c:pt>
                <c:pt idx="289">
                  <c:v>4.7942523948354854</c:v>
                </c:pt>
                <c:pt idx="290">
                  <c:v>4.7942523948354854</c:v>
                </c:pt>
                <c:pt idx="291">
                  <c:v>4.7942523948354854</c:v>
                </c:pt>
                <c:pt idx="292">
                  <c:v>4.7942523948354854</c:v>
                </c:pt>
                <c:pt idx="293">
                  <c:v>4.7942523948354854</c:v>
                </c:pt>
                <c:pt idx="294">
                  <c:v>4.7942523948354854</c:v>
                </c:pt>
                <c:pt idx="295">
                  <c:v>4.7942523948354854</c:v>
                </c:pt>
                <c:pt idx="296">
                  <c:v>4.7942523948354854</c:v>
                </c:pt>
                <c:pt idx="297">
                  <c:v>4.7942523948354854</c:v>
                </c:pt>
                <c:pt idx="298">
                  <c:v>4.7942523948354854</c:v>
                </c:pt>
                <c:pt idx="299">
                  <c:v>4.7942523948354854</c:v>
                </c:pt>
                <c:pt idx="300">
                  <c:v>4.7942523948354854</c:v>
                </c:pt>
                <c:pt idx="301">
                  <c:v>4.7942523948354854</c:v>
                </c:pt>
                <c:pt idx="302">
                  <c:v>4.7942523948354854</c:v>
                </c:pt>
                <c:pt idx="303">
                  <c:v>4.7942523948354854</c:v>
                </c:pt>
                <c:pt idx="304">
                  <c:v>4.7942523948354854</c:v>
                </c:pt>
                <c:pt idx="305">
                  <c:v>4.7942523948354854</c:v>
                </c:pt>
                <c:pt idx="306">
                  <c:v>4.7942523948354854</c:v>
                </c:pt>
                <c:pt idx="307">
                  <c:v>4.7942523948354854</c:v>
                </c:pt>
                <c:pt idx="308">
                  <c:v>4.7942523948354854</c:v>
                </c:pt>
                <c:pt idx="309">
                  <c:v>4.7942523948354854</c:v>
                </c:pt>
                <c:pt idx="310">
                  <c:v>4.7934194085797586</c:v>
                </c:pt>
                <c:pt idx="311">
                  <c:v>4.7934194085797586</c:v>
                </c:pt>
                <c:pt idx="312">
                  <c:v>4.7934194085797586</c:v>
                </c:pt>
                <c:pt idx="313">
                  <c:v>4.7934194085797586</c:v>
                </c:pt>
                <c:pt idx="314">
                  <c:v>4.7934194085797586</c:v>
                </c:pt>
                <c:pt idx="315">
                  <c:v>4.7934194085797586</c:v>
                </c:pt>
                <c:pt idx="316">
                  <c:v>4.7934194085797586</c:v>
                </c:pt>
                <c:pt idx="317">
                  <c:v>4.7934194085797586</c:v>
                </c:pt>
                <c:pt idx="318">
                  <c:v>4.7934194085797586</c:v>
                </c:pt>
                <c:pt idx="319">
                  <c:v>4.7934194085797586</c:v>
                </c:pt>
                <c:pt idx="320">
                  <c:v>4.7934194085797586</c:v>
                </c:pt>
                <c:pt idx="321">
                  <c:v>4.7934194085797586</c:v>
                </c:pt>
                <c:pt idx="322">
                  <c:v>4.7934194085797586</c:v>
                </c:pt>
                <c:pt idx="323">
                  <c:v>4.7934194085797586</c:v>
                </c:pt>
                <c:pt idx="324">
                  <c:v>4.7934194085797586</c:v>
                </c:pt>
                <c:pt idx="325">
                  <c:v>4.7934194085797586</c:v>
                </c:pt>
                <c:pt idx="326">
                  <c:v>4.7934194085797586</c:v>
                </c:pt>
                <c:pt idx="327">
                  <c:v>4.7934194085797586</c:v>
                </c:pt>
                <c:pt idx="328">
                  <c:v>4.7934194085797586</c:v>
                </c:pt>
                <c:pt idx="329">
                  <c:v>4.7934194085797586</c:v>
                </c:pt>
                <c:pt idx="330">
                  <c:v>4.7934194085797586</c:v>
                </c:pt>
                <c:pt idx="331">
                  <c:v>4.7934194085797586</c:v>
                </c:pt>
                <c:pt idx="332">
                  <c:v>4.7934194085797586</c:v>
                </c:pt>
                <c:pt idx="333">
                  <c:v>4.7934194085797586</c:v>
                </c:pt>
                <c:pt idx="334">
                  <c:v>4.7934194085797586</c:v>
                </c:pt>
                <c:pt idx="335">
                  <c:v>4.7934194085797586</c:v>
                </c:pt>
                <c:pt idx="336">
                  <c:v>4.7934194085797586</c:v>
                </c:pt>
                <c:pt idx="337">
                  <c:v>4.7934194085797586</c:v>
                </c:pt>
                <c:pt idx="338">
                  <c:v>4.7934194085797586</c:v>
                </c:pt>
                <c:pt idx="339">
                  <c:v>4.7934194085797586</c:v>
                </c:pt>
                <c:pt idx="340">
                  <c:v>4.7934194085797586</c:v>
                </c:pt>
                <c:pt idx="341">
                  <c:v>4.7934194085797586</c:v>
                </c:pt>
                <c:pt idx="342">
                  <c:v>4.7934194085797586</c:v>
                </c:pt>
                <c:pt idx="343">
                  <c:v>4.7934194085797586</c:v>
                </c:pt>
                <c:pt idx="344">
                  <c:v>4.7934194085797586</c:v>
                </c:pt>
                <c:pt idx="345">
                  <c:v>4.7934194085797586</c:v>
                </c:pt>
                <c:pt idx="346">
                  <c:v>4.7934194085797586</c:v>
                </c:pt>
                <c:pt idx="347">
                  <c:v>4.7934194085797586</c:v>
                </c:pt>
                <c:pt idx="348">
                  <c:v>4.7934194085797586</c:v>
                </c:pt>
                <c:pt idx="349">
                  <c:v>4.7934194085797586</c:v>
                </c:pt>
                <c:pt idx="350">
                  <c:v>4.7934194085797586</c:v>
                </c:pt>
                <c:pt idx="351">
                  <c:v>4.7934194085797586</c:v>
                </c:pt>
                <c:pt idx="352">
                  <c:v>4.7934194085797586</c:v>
                </c:pt>
                <c:pt idx="353">
                  <c:v>4.7934194085797586</c:v>
                </c:pt>
                <c:pt idx="354">
                  <c:v>4.7934194085797586</c:v>
                </c:pt>
                <c:pt idx="355">
                  <c:v>4.7934194085797586</c:v>
                </c:pt>
                <c:pt idx="356">
                  <c:v>4.7934194085797586</c:v>
                </c:pt>
                <c:pt idx="357">
                  <c:v>4.7934194085797586</c:v>
                </c:pt>
                <c:pt idx="358">
                  <c:v>4.7934194085797586</c:v>
                </c:pt>
                <c:pt idx="359">
                  <c:v>4.7934194085797586</c:v>
                </c:pt>
                <c:pt idx="360">
                  <c:v>4.7934194085797586</c:v>
                </c:pt>
                <c:pt idx="361">
                  <c:v>4.7934194085797586</c:v>
                </c:pt>
                <c:pt idx="362">
                  <c:v>4.7934194085797586</c:v>
                </c:pt>
                <c:pt idx="363">
                  <c:v>4.7930029154518952</c:v>
                </c:pt>
                <c:pt idx="364">
                  <c:v>4.7930029154518952</c:v>
                </c:pt>
                <c:pt idx="365">
                  <c:v>4.7930029154518952</c:v>
                </c:pt>
                <c:pt idx="366">
                  <c:v>4.7930029154518952</c:v>
                </c:pt>
                <c:pt idx="367">
                  <c:v>4.7930029154518952</c:v>
                </c:pt>
                <c:pt idx="368">
                  <c:v>4.7930029154518952</c:v>
                </c:pt>
                <c:pt idx="369">
                  <c:v>4.7930029154518952</c:v>
                </c:pt>
                <c:pt idx="370">
                  <c:v>4.7930029154518952</c:v>
                </c:pt>
                <c:pt idx="371">
                  <c:v>4.7930029154518952</c:v>
                </c:pt>
                <c:pt idx="372">
                  <c:v>4.7930029154518952</c:v>
                </c:pt>
                <c:pt idx="373">
                  <c:v>4.7930029154518952</c:v>
                </c:pt>
                <c:pt idx="374">
                  <c:v>4.7930029154518952</c:v>
                </c:pt>
                <c:pt idx="375">
                  <c:v>4.7930029154518952</c:v>
                </c:pt>
                <c:pt idx="376">
                  <c:v>4.7930029154518952</c:v>
                </c:pt>
                <c:pt idx="377">
                  <c:v>4.7930029154518952</c:v>
                </c:pt>
                <c:pt idx="378">
                  <c:v>4.7930029154518952</c:v>
                </c:pt>
                <c:pt idx="379">
                  <c:v>4.7930029154518952</c:v>
                </c:pt>
                <c:pt idx="380">
                  <c:v>4.7930029154518952</c:v>
                </c:pt>
                <c:pt idx="381">
                  <c:v>4.7930029154518952</c:v>
                </c:pt>
                <c:pt idx="382">
                  <c:v>4.7930029154518952</c:v>
                </c:pt>
                <c:pt idx="383">
                  <c:v>4.7930029154518952</c:v>
                </c:pt>
                <c:pt idx="384">
                  <c:v>4.7930029154518952</c:v>
                </c:pt>
                <c:pt idx="385">
                  <c:v>4.7930029154518952</c:v>
                </c:pt>
                <c:pt idx="386">
                  <c:v>4.7930029154518952</c:v>
                </c:pt>
                <c:pt idx="387">
                  <c:v>4.7930029154518952</c:v>
                </c:pt>
                <c:pt idx="388">
                  <c:v>4.7930029154518952</c:v>
                </c:pt>
                <c:pt idx="389">
                  <c:v>4.7930029154518952</c:v>
                </c:pt>
                <c:pt idx="390">
                  <c:v>4.7930029154518952</c:v>
                </c:pt>
                <c:pt idx="391">
                  <c:v>4.7930029154518952</c:v>
                </c:pt>
                <c:pt idx="392">
                  <c:v>4.7930029154518952</c:v>
                </c:pt>
                <c:pt idx="393">
                  <c:v>4.7930029154518952</c:v>
                </c:pt>
                <c:pt idx="394">
                  <c:v>4.7930029154518952</c:v>
                </c:pt>
                <c:pt idx="395">
                  <c:v>4.7930029154518952</c:v>
                </c:pt>
                <c:pt idx="396">
                  <c:v>4.7930029154518952</c:v>
                </c:pt>
                <c:pt idx="397">
                  <c:v>4.7930029154518952</c:v>
                </c:pt>
                <c:pt idx="398">
                  <c:v>4.7930029154518952</c:v>
                </c:pt>
                <c:pt idx="399">
                  <c:v>4.7930029154518952</c:v>
                </c:pt>
                <c:pt idx="400">
                  <c:v>4.7930029154518952</c:v>
                </c:pt>
                <c:pt idx="401">
                  <c:v>4.7930029154518952</c:v>
                </c:pt>
                <c:pt idx="402">
                  <c:v>4.7930029154518952</c:v>
                </c:pt>
                <c:pt idx="403">
                  <c:v>4.7930029154518952</c:v>
                </c:pt>
                <c:pt idx="404">
                  <c:v>4.7930029154518952</c:v>
                </c:pt>
                <c:pt idx="405">
                  <c:v>4.7930029154518952</c:v>
                </c:pt>
                <c:pt idx="406">
                  <c:v>4.7930029154518952</c:v>
                </c:pt>
                <c:pt idx="407">
                  <c:v>4.7930029154518952</c:v>
                </c:pt>
                <c:pt idx="408">
                  <c:v>4.7930029154518952</c:v>
                </c:pt>
                <c:pt idx="409">
                  <c:v>4.7930029154518952</c:v>
                </c:pt>
                <c:pt idx="410">
                  <c:v>4.7900874635568513</c:v>
                </c:pt>
                <c:pt idx="411">
                  <c:v>4.7875885047896709</c:v>
                </c:pt>
                <c:pt idx="412">
                  <c:v>4.7875885047896709</c:v>
                </c:pt>
                <c:pt idx="413">
                  <c:v>4.7875885047896709</c:v>
                </c:pt>
                <c:pt idx="414">
                  <c:v>4.7875885047896709</c:v>
                </c:pt>
                <c:pt idx="415">
                  <c:v>4.7875885047896709</c:v>
                </c:pt>
                <c:pt idx="416">
                  <c:v>4.7875885047896709</c:v>
                </c:pt>
                <c:pt idx="417">
                  <c:v>4.7875885047896709</c:v>
                </c:pt>
                <c:pt idx="418">
                  <c:v>4.7875885047896709</c:v>
                </c:pt>
                <c:pt idx="419">
                  <c:v>4.7875885047896709</c:v>
                </c:pt>
                <c:pt idx="420">
                  <c:v>4.7875885047896709</c:v>
                </c:pt>
                <c:pt idx="421">
                  <c:v>4.7875885047896709</c:v>
                </c:pt>
                <c:pt idx="422">
                  <c:v>4.7875885047896709</c:v>
                </c:pt>
                <c:pt idx="423">
                  <c:v>4.7875885047896709</c:v>
                </c:pt>
                <c:pt idx="424">
                  <c:v>4.7875885047896709</c:v>
                </c:pt>
                <c:pt idx="425">
                  <c:v>4.7875885047896709</c:v>
                </c:pt>
                <c:pt idx="426">
                  <c:v>4.7859225322782173</c:v>
                </c:pt>
                <c:pt idx="427">
                  <c:v>4.7859225322782173</c:v>
                </c:pt>
                <c:pt idx="428">
                  <c:v>4.7859225322782173</c:v>
                </c:pt>
                <c:pt idx="429">
                  <c:v>4.7842565597667637</c:v>
                </c:pt>
                <c:pt idx="430">
                  <c:v>4.7842565597667637</c:v>
                </c:pt>
                <c:pt idx="431">
                  <c:v>4.7842565597667637</c:v>
                </c:pt>
                <c:pt idx="432">
                  <c:v>4.7842565597667637</c:v>
                </c:pt>
                <c:pt idx="433">
                  <c:v>4.7842565597667637</c:v>
                </c:pt>
                <c:pt idx="434">
                  <c:v>4.7842565597667637</c:v>
                </c:pt>
                <c:pt idx="435">
                  <c:v>4.7842565597667637</c:v>
                </c:pt>
                <c:pt idx="436">
                  <c:v>4.7842565597667637</c:v>
                </c:pt>
                <c:pt idx="437">
                  <c:v>4.7842565597667637</c:v>
                </c:pt>
                <c:pt idx="438">
                  <c:v>4.7842565597667637</c:v>
                </c:pt>
                <c:pt idx="439">
                  <c:v>4.7842565597667637</c:v>
                </c:pt>
                <c:pt idx="440">
                  <c:v>4.7842565597667637</c:v>
                </c:pt>
                <c:pt idx="441">
                  <c:v>4.7842565597667637</c:v>
                </c:pt>
                <c:pt idx="442">
                  <c:v>4.7842565597667637</c:v>
                </c:pt>
                <c:pt idx="443">
                  <c:v>4.7842565597667637</c:v>
                </c:pt>
                <c:pt idx="444">
                  <c:v>4.7842565597667637</c:v>
                </c:pt>
                <c:pt idx="445">
                  <c:v>4.7842565597667637</c:v>
                </c:pt>
                <c:pt idx="446">
                  <c:v>4.7842565597667637</c:v>
                </c:pt>
                <c:pt idx="447">
                  <c:v>4.7842565597667637</c:v>
                </c:pt>
                <c:pt idx="448">
                  <c:v>4.7842565597667637</c:v>
                </c:pt>
                <c:pt idx="449">
                  <c:v>4.7842565597667637</c:v>
                </c:pt>
                <c:pt idx="450">
                  <c:v>4.7842565597667637</c:v>
                </c:pt>
                <c:pt idx="451">
                  <c:v>4.7838400666389003</c:v>
                </c:pt>
                <c:pt idx="452">
                  <c:v>4.7838400666389003</c:v>
                </c:pt>
                <c:pt idx="453">
                  <c:v>4.7838400666389003</c:v>
                </c:pt>
                <c:pt idx="454">
                  <c:v>4.7813411078717198</c:v>
                </c:pt>
                <c:pt idx="455">
                  <c:v>4.7813411078717198</c:v>
                </c:pt>
                <c:pt idx="456">
                  <c:v>4.7813411078717198</c:v>
                </c:pt>
                <c:pt idx="457">
                  <c:v>4.7813411078717198</c:v>
                </c:pt>
                <c:pt idx="458">
                  <c:v>4.7813411078717198</c:v>
                </c:pt>
                <c:pt idx="459">
                  <c:v>4.7813411078717198</c:v>
                </c:pt>
                <c:pt idx="460">
                  <c:v>4.7813411078717198</c:v>
                </c:pt>
                <c:pt idx="461">
                  <c:v>4.7813411078717198</c:v>
                </c:pt>
                <c:pt idx="462">
                  <c:v>4.7813411078717198</c:v>
                </c:pt>
                <c:pt idx="463">
                  <c:v>4.7813411078717198</c:v>
                </c:pt>
                <c:pt idx="464">
                  <c:v>4.7813411078717198</c:v>
                </c:pt>
                <c:pt idx="465">
                  <c:v>4.7813411078717198</c:v>
                </c:pt>
                <c:pt idx="466">
                  <c:v>4.7813411078717198</c:v>
                </c:pt>
                <c:pt idx="467">
                  <c:v>4.7813411078717198</c:v>
                </c:pt>
                <c:pt idx="468">
                  <c:v>4.7813411078717198</c:v>
                </c:pt>
                <c:pt idx="469">
                  <c:v>4.7813411078717198</c:v>
                </c:pt>
                <c:pt idx="470">
                  <c:v>4.7813411078717198</c:v>
                </c:pt>
                <c:pt idx="471">
                  <c:v>4.7813411078717198</c:v>
                </c:pt>
                <c:pt idx="472">
                  <c:v>4.7813411078717198</c:v>
                </c:pt>
                <c:pt idx="473">
                  <c:v>4.7813411078717198</c:v>
                </c:pt>
                <c:pt idx="474">
                  <c:v>4.7813411078717198</c:v>
                </c:pt>
                <c:pt idx="475">
                  <c:v>4.7813411078717198</c:v>
                </c:pt>
                <c:pt idx="476">
                  <c:v>4.7813411078717198</c:v>
                </c:pt>
                <c:pt idx="477">
                  <c:v>4.7813411078717198</c:v>
                </c:pt>
                <c:pt idx="478">
                  <c:v>4.7813411078717198</c:v>
                </c:pt>
                <c:pt idx="479">
                  <c:v>4.7813411078717198</c:v>
                </c:pt>
                <c:pt idx="480">
                  <c:v>4.7813411078717198</c:v>
                </c:pt>
                <c:pt idx="481">
                  <c:v>4.7813411078717198</c:v>
                </c:pt>
                <c:pt idx="482">
                  <c:v>4.7813411078717198</c:v>
                </c:pt>
                <c:pt idx="483">
                  <c:v>4.7780091628488126</c:v>
                </c:pt>
                <c:pt idx="484">
                  <c:v>4.7780091628488126</c:v>
                </c:pt>
                <c:pt idx="485">
                  <c:v>4.7780091628488126</c:v>
                </c:pt>
                <c:pt idx="486">
                  <c:v>4.7780091628488126</c:v>
                </c:pt>
                <c:pt idx="487">
                  <c:v>4.7780091628488126</c:v>
                </c:pt>
                <c:pt idx="488">
                  <c:v>4.7780091628488126</c:v>
                </c:pt>
                <c:pt idx="489">
                  <c:v>4.7780091628488126</c:v>
                </c:pt>
                <c:pt idx="490">
                  <c:v>4.7780091628488126</c:v>
                </c:pt>
                <c:pt idx="491">
                  <c:v>4.7780091628488126</c:v>
                </c:pt>
                <c:pt idx="492">
                  <c:v>4.7780091628488126</c:v>
                </c:pt>
                <c:pt idx="493">
                  <c:v>4.7780091628488126</c:v>
                </c:pt>
                <c:pt idx="494">
                  <c:v>4.7780091628488126</c:v>
                </c:pt>
                <c:pt idx="495">
                  <c:v>4.7780091628488126</c:v>
                </c:pt>
                <c:pt idx="496">
                  <c:v>4.7780091628488126</c:v>
                </c:pt>
                <c:pt idx="497">
                  <c:v>4.7780091628488126</c:v>
                </c:pt>
                <c:pt idx="498">
                  <c:v>4.7780091628488126</c:v>
                </c:pt>
                <c:pt idx="499">
                  <c:v>4.7780091628488126</c:v>
                </c:pt>
                <c:pt idx="500">
                  <c:v>4.7780091628488126</c:v>
                </c:pt>
                <c:pt idx="501">
                  <c:v>4.7780091628488126</c:v>
                </c:pt>
                <c:pt idx="502">
                  <c:v>4.7780091628488126</c:v>
                </c:pt>
                <c:pt idx="503">
                  <c:v>4.7780091628488126</c:v>
                </c:pt>
                <c:pt idx="504">
                  <c:v>4.7780091628488126</c:v>
                </c:pt>
                <c:pt idx="505">
                  <c:v>4.7780091628488126</c:v>
                </c:pt>
                <c:pt idx="506">
                  <c:v>4.7780091628488126</c:v>
                </c:pt>
                <c:pt idx="507">
                  <c:v>4.7780091628488126</c:v>
                </c:pt>
                <c:pt idx="508">
                  <c:v>4.7780091628488126</c:v>
                </c:pt>
                <c:pt idx="509">
                  <c:v>4.7780091628488126</c:v>
                </c:pt>
                <c:pt idx="510">
                  <c:v>4.7780091628488126</c:v>
                </c:pt>
                <c:pt idx="511">
                  <c:v>4.7780091628488126</c:v>
                </c:pt>
                <c:pt idx="512">
                  <c:v>4.7780091628488126</c:v>
                </c:pt>
                <c:pt idx="513">
                  <c:v>4.7780091628488126</c:v>
                </c:pt>
                <c:pt idx="514">
                  <c:v>4.7780091628488126</c:v>
                </c:pt>
                <c:pt idx="515">
                  <c:v>4.7780091628488126</c:v>
                </c:pt>
                <c:pt idx="516">
                  <c:v>4.7780091628488126</c:v>
                </c:pt>
                <c:pt idx="517">
                  <c:v>4.7780091628488126</c:v>
                </c:pt>
                <c:pt idx="518">
                  <c:v>4.776343190337359</c:v>
                </c:pt>
                <c:pt idx="519">
                  <c:v>4.776343190337359</c:v>
                </c:pt>
                <c:pt idx="520">
                  <c:v>4.776343190337359</c:v>
                </c:pt>
                <c:pt idx="521">
                  <c:v>4.776343190337359</c:v>
                </c:pt>
                <c:pt idx="522">
                  <c:v>4.776343190337359</c:v>
                </c:pt>
                <c:pt idx="523">
                  <c:v>4.776343190337359</c:v>
                </c:pt>
                <c:pt idx="524">
                  <c:v>4.776343190337359</c:v>
                </c:pt>
                <c:pt idx="525">
                  <c:v>4.776343190337359</c:v>
                </c:pt>
                <c:pt idx="526">
                  <c:v>4.776343190337359</c:v>
                </c:pt>
                <c:pt idx="527">
                  <c:v>4.776343190337359</c:v>
                </c:pt>
                <c:pt idx="528">
                  <c:v>4.776343190337359</c:v>
                </c:pt>
                <c:pt idx="529">
                  <c:v>4.776343190337359</c:v>
                </c:pt>
                <c:pt idx="530">
                  <c:v>4.776343190337359</c:v>
                </c:pt>
                <c:pt idx="531">
                  <c:v>4.776343190337359</c:v>
                </c:pt>
                <c:pt idx="532">
                  <c:v>4.776343190337359</c:v>
                </c:pt>
                <c:pt idx="533">
                  <c:v>4.776343190337359</c:v>
                </c:pt>
                <c:pt idx="534">
                  <c:v>4.776343190337359</c:v>
                </c:pt>
                <c:pt idx="535">
                  <c:v>4.776343190337359</c:v>
                </c:pt>
                <c:pt idx="536">
                  <c:v>4.776343190337359</c:v>
                </c:pt>
                <c:pt idx="537">
                  <c:v>4.776343190337359</c:v>
                </c:pt>
                <c:pt idx="538">
                  <c:v>4.776343190337359</c:v>
                </c:pt>
                <c:pt idx="539">
                  <c:v>4.776343190337359</c:v>
                </c:pt>
                <c:pt idx="540">
                  <c:v>4.776343190337359</c:v>
                </c:pt>
                <c:pt idx="541">
                  <c:v>4.776343190337359</c:v>
                </c:pt>
                <c:pt idx="542">
                  <c:v>4.7755102040816331</c:v>
                </c:pt>
                <c:pt idx="543">
                  <c:v>4.7755102040816331</c:v>
                </c:pt>
                <c:pt idx="544">
                  <c:v>4.7755102040816331</c:v>
                </c:pt>
                <c:pt idx="545">
                  <c:v>4.7755102040816331</c:v>
                </c:pt>
                <c:pt idx="546">
                  <c:v>4.7755102040816331</c:v>
                </c:pt>
                <c:pt idx="547">
                  <c:v>4.7755102040816331</c:v>
                </c:pt>
                <c:pt idx="548">
                  <c:v>4.7750937109537697</c:v>
                </c:pt>
                <c:pt idx="549">
                  <c:v>4.7750937109537697</c:v>
                </c:pt>
                <c:pt idx="550">
                  <c:v>4.7750937109537697</c:v>
                </c:pt>
                <c:pt idx="551">
                  <c:v>4.7750937109537697</c:v>
                </c:pt>
                <c:pt idx="552">
                  <c:v>4.7750937109537697</c:v>
                </c:pt>
                <c:pt idx="553">
                  <c:v>4.7750937109537697</c:v>
                </c:pt>
                <c:pt idx="554">
                  <c:v>4.7750937109537697</c:v>
                </c:pt>
                <c:pt idx="555">
                  <c:v>4.7750937109537697</c:v>
                </c:pt>
                <c:pt idx="556">
                  <c:v>4.7750937109537697</c:v>
                </c:pt>
                <c:pt idx="557">
                  <c:v>4.7750937109537697</c:v>
                </c:pt>
                <c:pt idx="558">
                  <c:v>4.7750937109537697</c:v>
                </c:pt>
                <c:pt idx="559">
                  <c:v>4.7750937109537697</c:v>
                </c:pt>
                <c:pt idx="560">
                  <c:v>4.7750937109537697</c:v>
                </c:pt>
                <c:pt idx="561">
                  <c:v>4.7750937109537697</c:v>
                </c:pt>
                <c:pt idx="562">
                  <c:v>4.7750937109537697</c:v>
                </c:pt>
                <c:pt idx="563">
                  <c:v>4.7750937109537697</c:v>
                </c:pt>
                <c:pt idx="564">
                  <c:v>4.7750937109537697</c:v>
                </c:pt>
                <c:pt idx="565">
                  <c:v>4.7750937109537697</c:v>
                </c:pt>
                <c:pt idx="566">
                  <c:v>4.7750937109537697</c:v>
                </c:pt>
                <c:pt idx="567">
                  <c:v>4.7750937109537697</c:v>
                </c:pt>
                <c:pt idx="568">
                  <c:v>4.7750937109537697</c:v>
                </c:pt>
                <c:pt idx="569">
                  <c:v>4.7750937109537697</c:v>
                </c:pt>
                <c:pt idx="570">
                  <c:v>4.7750937109537697</c:v>
                </c:pt>
                <c:pt idx="571">
                  <c:v>4.7750937109537697</c:v>
                </c:pt>
                <c:pt idx="572">
                  <c:v>4.7750937109537697</c:v>
                </c:pt>
                <c:pt idx="573">
                  <c:v>4.7750937109537697</c:v>
                </c:pt>
                <c:pt idx="574">
                  <c:v>4.7750937109537697</c:v>
                </c:pt>
                <c:pt idx="575">
                  <c:v>4.7750937109537697</c:v>
                </c:pt>
                <c:pt idx="576">
                  <c:v>4.7750937109537697</c:v>
                </c:pt>
                <c:pt idx="577">
                  <c:v>4.7750937109537697</c:v>
                </c:pt>
                <c:pt idx="578">
                  <c:v>4.7750937109537697</c:v>
                </c:pt>
                <c:pt idx="579">
                  <c:v>4.7750937109537697</c:v>
                </c:pt>
                <c:pt idx="580">
                  <c:v>4.7750937109537697</c:v>
                </c:pt>
                <c:pt idx="581">
                  <c:v>4.7750937109537697</c:v>
                </c:pt>
                <c:pt idx="582">
                  <c:v>4.7750937109537697</c:v>
                </c:pt>
                <c:pt idx="583">
                  <c:v>4.7750937109537697</c:v>
                </c:pt>
                <c:pt idx="584">
                  <c:v>4.7750937109537697</c:v>
                </c:pt>
                <c:pt idx="585">
                  <c:v>4.7750937109537697</c:v>
                </c:pt>
                <c:pt idx="586">
                  <c:v>4.7750937109537697</c:v>
                </c:pt>
                <c:pt idx="587">
                  <c:v>4.7750937109537697</c:v>
                </c:pt>
                <c:pt idx="588">
                  <c:v>4.7750937109537697</c:v>
                </c:pt>
                <c:pt idx="589">
                  <c:v>4.7750937109537697</c:v>
                </c:pt>
                <c:pt idx="590">
                  <c:v>4.7750937109537697</c:v>
                </c:pt>
                <c:pt idx="591">
                  <c:v>4.7750937109537697</c:v>
                </c:pt>
                <c:pt idx="592">
                  <c:v>4.7750937109537697</c:v>
                </c:pt>
                <c:pt idx="593">
                  <c:v>4.7750937109537697</c:v>
                </c:pt>
                <c:pt idx="594">
                  <c:v>4.7750937109537697</c:v>
                </c:pt>
                <c:pt idx="595">
                  <c:v>4.7750937109537697</c:v>
                </c:pt>
                <c:pt idx="596">
                  <c:v>4.7750937109537697</c:v>
                </c:pt>
                <c:pt idx="597">
                  <c:v>4.7750937109537697</c:v>
                </c:pt>
                <c:pt idx="598">
                  <c:v>4.7750937109537697</c:v>
                </c:pt>
                <c:pt idx="599">
                  <c:v>4.7750937109537697</c:v>
                </c:pt>
                <c:pt idx="600">
                  <c:v>4.7750937109537697</c:v>
                </c:pt>
                <c:pt idx="601">
                  <c:v>4.7750937109537697</c:v>
                </c:pt>
                <c:pt idx="602">
                  <c:v>4.7750937109537697</c:v>
                </c:pt>
                <c:pt idx="603">
                  <c:v>4.7750937109537697</c:v>
                </c:pt>
                <c:pt idx="604">
                  <c:v>4.7750937109537697</c:v>
                </c:pt>
                <c:pt idx="605">
                  <c:v>4.7750937109537697</c:v>
                </c:pt>
                <c:pt idx="606">
                  <c:v>4.7750937109537697</c:v>
                </c:pt>
                <c:pt idx="607">
                  <c:v>4.7750937109537697</c:v>
                </c:pt>
                <c:pt idx="608">
                  <c:v>4.7750937109537697</c:v>
                </c:pt>
                <c:pt idx="609">
                  <c:v>4.7750937109537697</c:v>
                </c:pt>
                <c:pt idx="610">
                  <c:v>4.7750937109537697</c:v>
                </c:pt>
                <c:pt idx="611">
                  <c:v>4.7750937109537697</c:v>
                </c:pt>
                <c:pt idx="612">
                  <c:v>4.7750937109537697</c:v>
                </c:pt>
                <c:pt idx="613">
                  <c:v>4.7750937109537697</c:v>
                </c:pt>
                <c:pt idx="614">
                  <c:v>4.7750937109537697</c:v>
                </c:pt>
                <c:pt idx="615">
                  <c:v>4.7750937109537697</c:v>
                </c:pt>
                <c:pt idx="616">
                  <c:v>4.7750937109537697</c:v>
                </c:pt>
                <c:pt idx="617">
                  <c:v>4.7750937109537697</c:v>
                </c:pt>
                <c:pt idx="618">
                  <c:v>4.7750937109537697</c:v>
                </c:pt>
                <c:pt idx="619">
                  <c:v>4.7750937109537697</c:v>
                </c:pt>
                <c:pt idx="620">
                  <c:v>4.7750937109537697</c:v>
                </c:pt>
                <c:pt idx="621">
                  <c:v>4.7750937109537697</c:v>
                </c:pt>
                <c:pt idx="622">
                  <c:v>4.7750937109537697</c:v>
                </c:pt>
                <c:pt idx="623">
                  <c:v>4.7750937109537697</c:v>
                </c:pt>
                <c:pt idx="624">
                  <c:v>4.7750937109537697</c:v>
                </c:pt>
                <c:pt idx="625">
                  <c:v>4.7750937109537697</c:v>
                </c:pt>
                <c:pt idx="626">
                  <c:v>4.7750937109537697</c:v>
                </c:pt>
                <c:pt idx="627">
                  <c:v>4.7750937109537697</c:v>
                </c:pt>
                <c:pt idx="628">
                  <c:v>4.7750937109537697</c:v>
                </c:pt>
                <c:pt idx="629">
                  <c:v>4.7750937109537697</c:v>
                </c:pt>
                <c:pt idx="630">
                  <c:v>4.7750937109537697</c:v>
                </c:pt>
                <c:pt idx="631">
                  <c:v>4.7750937109537697</c:v>
                </c:pt>
                <c:pt idx="632">
                  <c:v>4.7750937109537697</c:v>
                </c:pt>
                <c:pt idx="633">
                  <c:v>4.7750937109537697</c:v>
                </c:pt>
                <c:pt idx="634">
                  <c:v>4.7750937109537697</c:v>
                </c:pt>
                <c:pt idx="635">
                  <c:v>4.7750937109537697</c:v>
                </c:pt>
                <c:pt idx="636">
                  <c:v>4.7750937109537697</c:v>
                </c:pt>
                <c:pt idx="637">
                  <c:v>4.7750937109537697</c:v>
                </c:pt>
                <c:pt idx="638">
                  <c:v>4.7750937109537697</c:v>
                </c:pt>
                <c:pt idx="639">
                  <c:v>4.7750937109537697</c:v>
                </c:pt>
                <c:pt idx="640">
                  <c:v>4.7750937109537697</c:v>
                </c:pt>
                <c:pt idx="641">
                  <c:v>4.7750937109537697</c:v>
                </c:pt>
                <c:pt idx="642">
                  <c:v>4.7750937109537697</c:v>
                </c:pt>
                <c:pt idx="643">
                  <c:v>4.7750937109537697</c:v>
                </c:pt>
                <c:pt idx="644">
                  <c:v>4.7750937109537697</c:v>
                </c:pt>
                <c:pt idx="645">
                  <c:v>4.7750937109537697</c:v>
                </c:pt>
                <c:pt idx="646">
                  <c:v>4.7750937109537697</c:v>
                </c:pt>
                <c:pt idx="647">
                  <c:v>4.7750937109537697</c:v>
                </c:pt>
                <c:pt idx="648">
                  <c:v>4.7750937109537697</c:v>
                </c:pt>
                <c:pt idx="649">
                  <c:v>4.7750937109537697</c:v>
                </c:pt>
                <c:pt idx="650">
                  <c:v>4.7750937109537697</c:v>
                </c:pt>
                <c:pt idx="651">
                  <c:v>4.7750937109537697</c:v>
                </c:pt>
                <c:pt idx="652">
                  <c:v>4.7750937109537697</c:v>
                </c:pt>
                <c:pt idx="653">
                  <c:v>4.7750937109537697</c:v>
                </c:pt>
                <c:pt idx="654">
                  <c:v>4.7750937109537697</c:v>
                </c:pt>
                <c:pt idx="655">
                  <c:v>4.7750937109537697</c:v>
                </c:pt>
                <c:pt idx="656">
                  <c:v>4.7750937109537697</c:v>
                </c:pt>
                <c:pt idx="657">
                  <c:v>4.7750937109537697</c:v>
                </c:pt>
                <c:pt idx="658">
                  <c:v>4.7750937109537697</c:v>
                </c:pt>
                <c:pt idx="659">
                  <c:v>4.7750937109537697</c:v>
                </c:pt>
                <c:pt idx="660">
                  <c:v>4.7750937109537697</c:v>
                </c:pt>
                <c:pt idx="661">
                  <c:v>4.7750937109537697</c:v>
                </c:pt>
                <c:pt idx="662">
                  <c:v>4.7750937109537697</c:v>
                </c:pt>
                <c:pt idx="663">
                  <c:v>4.7750937109537697</c:v>
                </c:pt>
                <c:pt idx="664">
                  <c:v>4.7750937109537697</c:v>
                </c:pt>
                <c:pt idx="665">
                  <c:v>4.7750937109537697</c:v>
                </c:pt>
                <c:pt idx="666">
                  <c:v>4.7750937109537697</c:v>
                </c:pt>
                <c:pt idx="667">
                  <c:v>4.7750937109537697</c:v>
                </c:pt>
                <c:pt idx="668">
                  <c:v>4.7750937109537697</c:v>
                </c:pt>
                <c:pt idx="669">
                  <c:v>4.7750937109537697</c:v>
                </c:pt>
                <c:pt idx="670">
                  <c:v>4.7750937109537697</c:v>
                </c:pt>
                <c:pt idx="671">
                  <c:v>4.7750937109537697</c:v>
                </c:pt>
                <c:pt idx="672">
                  <c:v>4.7750937109537697</c:v>
                </c:pt>
                <c:pt idx="673">
                  <c:v>4.7750937109537697</c:v>
                </c:pt>
                <c:pt idx="674">
                  <c:v>4.7750937109537697</c:v>
                </c:pt>
                <c:pt idx="675">
                  <c:v>4.7750937109537697</c:v>
                </c:pt>
                <c:pt idx="676">
                  <c:v>4.7750937109537697</c:v>
                </c:pt>
                <c:pt idx="677">
                  <c:v>4.7750937109537697</c:v>
                </c:pt>
                <c:pt idx="678">
                  <c:v>4.7750937109537697</c:v>
                </c:pt>
                <c:pt idx="679">
                  <c:v>4.7750937109537697</c:v>
                </c:pt>
                <c:pt idx="680">
                  <c:v>4.7750937109537697</c:v>
                </c:pt>
                <c:pt idx="681">
                  <c:v>4.7750937109537697</c:v>
                </c:pt>
                <c:pt idx="682">
                  <c:v>4.7750937109537697</c:v>
                </c:pt>
                <c:pt idx="683">
                  <c:v>4.7750937109537697</c:v>
                </c:pt>
                <c:pt idx="684">
                  <c:v>4.7750937109537697</c:v>
                </c:pt>
                <c:pt idx="685">
                  <c:v>4.7750937109537697</c:v>
                </c:pt>
                <c:pt idx="686">
                  <c:v>4.7750937109537697</c:v>
                </c:pt>
                <c:pt idx="687">
                  <c:v>4.7750937109537697</c:v>
                </c:pt>
                <c:pt idx="688">
                  <c:v>4.7750937109537697</c:v>
                </c:pt>
                <c:pt idx="689">
                  <c:v>4.7750937109537697</c:v>
                </c:pt>
                <c:pt idx="690">
                  <c:v>4.7750937109537697</c:v>
                </c:pt>
                <c:pt idx="691">
                  <c:v>4.7750937109537697</c:v>
                </c:pt>
                <c:pt idx="692">
                  <c:v>4.7750937109537697</c:v>
                </c:pt>
                <c:pt idx="693">
                  <c:v>4.7750937109537697</c:v>
                </c:pt>
                <c:pt idx="694">
                  <c:v>4.7750937109537697</c:v>
                </c:pt>
              </c:numCache>
            </c:numRef>
          </c:yVal>
          <c:smooth val="1"/>
          <c:extLst>
            <c:ext xmlns:c16="http://schemas.microsoft.com/office/drawing/2014/chart" uri="{C3380CC4-5D6E-409C-BE32-E72D297353CC}">
              <c16:uniqueId val="{00000000-A72B-477B-B931-E5279B064FF2}"/>
            </c:ext>
          </c:extLst>
        </c:ser>
        <c:dLbls>
          <c:showLegendKey val="0"/>
          <c:showVal val="0"/>
          <c:showCatName val="0"/>
          <c:showSerName val="0"/>
          <c:showPercent val="0"/>
          <c:showBubbleSize val="0"/>
        </c:dLbls>
        <c:axId val="457772968"/>
        <c:axId val="457773296"/>
      </c:scatterChart>
      <c:valAx>
        <c:axId val="45777296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Iteration </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7773296"/>
        <c:crosses val="autoZero"/>
        <c:crossBetween val="midCat"/>
      </c:valAx>
      <c:valAx>
        <c:axId val="457773296"/>
        <c:scaling>
          <c:orientation val="minMax"/>
          <c:min val="4"/>
        </c:scaling>
        <c:delete val="0"/>
        <c:axPos val="l"/>
        <c:majorGridlines>
          <c:spPr>
            <a:ln w="38100"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Best  Avarage </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7772968"/>
        <c:crosses val="autoZero"/>
        <c:crossBetween val="midCat"/>
        <c:majorUnit val="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AEB4C2-0CE1-455B-854A-E7A68A16A6D7}" type="datetimeFigureOut">
              <a:rPr lang="en-US" smtClean="0"/>
              <a:t>12/15/2018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27C16B-CC77-47B4-B653-D01F2B647ACF}" type="slidenum">
              <a:rPr lang="en-US" smtClean="0"/>
              <a:t>‹#›</a:t>
            </a:fld>
            <a:endParaRPr lang="en-US"/>
          </a:p>
        </p:txBody>
      </p:sp>
    </p:spTree>
    <p:extLst>
      <p:ext uri="{BB962C8B-B14F-4D97-AF65-F5344CB8AC3E}">
        <p14:creationId xmlns:p14="http://schemas.microsoft.com/office/powerpoint/2010/main" val="3863870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017507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498F4A-FE51-4258-903F-BAA40BBA580E}" type="datetimeFigureOut">
              <a:rPr lang="en-US" smtClean="0"/>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62129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732154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49792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817781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694822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412368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23714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18793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403867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992951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498F4A-FE51-4258-903F-BAA40BBA580E}" type="datetimeFigureOut">
              <a:rPr lang="en-US" smtClean="0"/>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89178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498F4A-FE51-4258-903F-BAA40BBA580E}" type="datetimeFigureOut">
              <a:rPr lang="en-US" smtClean="0"/>
              <a:t>12/15/2018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66149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824676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367192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0498F4A-FE51-4258-903F-BAA40BBA580E}" type="datetimeFigureOut">
              <a:rPr lang="en-US" smtClean="0"/>
              <a:t>12/15/2018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51206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498F4A-FE51-4258-903F-BAA40BBA580E}" type="datetimeFigureOut">
              <a:rPr lang="en-US" smtClean="0"/>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782227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0498F4A-FE51-4258-903F-BAA40BBA580E}" type="datetimeFigureOut">
              <a:rPr lang="en-US" smtClean="0"/>
              <a:t>12/15/2018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A7414A2-3A63-4BD8-AAB1-17937F850186}" type="slidenum">
              <a:rPr lang="en-US" smtClean="0"/>
              <a:t>‹#›</a:t>
            </a:fld>
            <a:endParaRPr lang="en-US"/>
          </a:p>
        </p:txBody>
      </p:sp>
    </p:spTree>
    <p:extLst>
      <p:ext uri="{BB962C8B-B14F-4D97-AF65-F5344CB8AC3E}">
        <p14:creationId xmlns:p14="http://schemas.microsoft.com/office/powerpoint/2010/main" val="11228567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researchgate.net/publication/236627611_An_Optimal_Mastermind_47_Strategy_and_More_Results_in_the_Expected_Cas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ublication/236627611_An_Optimal_Mastermind_47_Strategy_and_More_Results_in_the_Expected_Case" TargetMode="External"/><Relationship Id="rId2" Type="http://schemas.openxmlformats.org/officeDocument/2006/relationships/hyperlink" Target="https://www.cs.uni.edu/~wallingf/teaching/cs3530/resources/knuth-mastermind.pdf" TargetMode="External"/><Relationship Id="rId1" Type="http://schemas.openxmlformats.org/officeDocument/2006/relationships/slideLayout" Target="../slideLayouts/slideLayout2.xml"/><Relationship Id="rId4" Type="http://schemas.openxmlformats.org/officeDocument/2006/relationships/hyperlink" Target="http://www.philos.rug.nl/~barteld/master.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A1DE9BA-87E4-4BE2-ACAA-CC37479D25EC}"/>
              </a:ext>
            </a:extLst>
          </p:cNvPr>
          <p:cNvSpPr>
            <a:spLocks noGrp="1"/>
          </p:cNvSpPr>
          <p:nvPr>
            <p:ph type="ctrTitle"/>
          </p:nvPr>
        </p:nvSpPr>
        <p:spPr>
          <a:xfrm>
            <a:off x="965505" y="623571"/>
            <a:ext cx="10260990" cy="3523885"/>
          </a:xfrm>
        </p:spPr>
        <p:txBody>
          <a:bodyPr>
            <a:normAutofit fontScale="90000"/>
          </a:bodyPr>
          <a:lstStyle/>
          <a:p>
            <a:pPr algn="ctr"/>
            <a:r>
              <a:rPr lang="en-US" sz="8000" dirty="0"/>
              <a:t>Learning heuristics for playing Mastermind </a:t>
            </a:r>
            <a:br>
              <a:rPr lang="en-US" sz="8000" dirty="0"/>
            </a:br>
            <a:endParaRPr lang="en-US" sz="6000" dirty="0"/>
          </a:p>
        </p:txBody>
      </p:sp>
      <p:sp>
        <p:nvSpPr>
          <p:cNvPr id="12"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A72EDF9-B46A-4A6B-A990-5A739A4073FB}"/>
              </a:ext>
            </a:extLst>
          </p:cNvPr>
          <p:cNvSpPr>
            <a:spLocks noGrp="1"/>
          </p:cNvSpPr>
          <p:nvPr>
            <p:ph type="subTitle" idx="1"/>
          </p:nvPr>
        </p:nvSpPr>
        <p:spPr>
          <a:xfrm>
            <a:off x="965505" y="4777380"/>
            <a:ext cx="10260990" cy="1209763"/>
          </a:xfrm>
        </p:spPr>
        <p:txBody>
          <a:bodyPr>
            <a:normAutofit/>
          </a:bodyPr>
          <a:lstStyle/>
          <a:p>
            <a:pPr algn="ctr"/>
            <a:r>
              <a:rPr lang="en-US" sz="2400" dirty="0">
                <a:solidFill>
                  <a:schemeClr val="bg2"/>
                </a:solidFill>
              </a:rPr>
              <a:t>By: alon Lapid</a:t>
            </a:r>
          </a:p>
          <a:p>
            <a:pPr algn="ctr"/>
            <a:r>
              <a:rPr lang="en-US" sz="2400" dirty="0">
                <a:solidFill>
                  <a:schemeClr val="bg2"/>
                </a:solidFill>
              </a:rPr>
              <a:t>                  MEREDITH SIMPSON</a:t>
            </a:r>
          </a:p>
        </p:txBody>
      </p:sp>
    </p:spTree>
    <p:extLst>
      <p:ext uri="{BB962C8B-B14F-4D97-AF65-F5344CB8AC3E}">
        <p14:creationId xmlns:p14="http://schemas.microsoft.com/office/powerpoint/2010/main" val="4288512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Random  Policy</a:t>
            </a:r>
            <a:endParaRPr lang="en-US" sz="4000" dirty="0"/>
          </a:p>
        </p:txBody>
      </p:sp>
      <p:sp>
        <p:nvSpPr>
          <p:cNvPr id="3" name="TextBox 2">
            <a:extLst>
              <a:ext uri="{FF2B5EF4-FFF2-40B4-BE49-F238E27FC236}">
                <a16:creationId xmlns:a16="http://schemas.microsoft.com/office/drawing/2014/main" id="{07BF8C91-2E5D-4EFE-983E-424C75309229}"/>
              </a:ext>
            </a:extLst>
          </p:cNvPr>
          <p:cNvSpPr txBox="1"/>
          <p:nvPr/>
        </p:nvSpPr>
        <p:spPr>
          <a:xfrm>
            <a:off x="581159" y="767908"/>
            <a:ext cx="9778323" cy="3970318"/>
          </a:xfrm>
          <a:prstGeom prst="rect">
            <a:avLst/>
          </a:prstGeom>
          <a:noFill/>
        </p:spPr>
        <p:txBody>
          <a:bodyPr wrap="square" rtlCol="0">
            <a:spAutoFit/>
          </a:bodyPr>
          <a:lstStyle/>
          <a:p>
            <a:pPr marL="342900" indent="-342900">
              <a:buAutoNum type="arabicParenR"/>
            </a:pPr>
            <a:r>
              <a:rPr lang="en-US" dirty="0"/>
              <a:t>Pick a guess randomly from the list of qualifying candidates</a:t>
            </a:r>
          </a:p>
          <a:p>
            <a:pPr marL="342900" indent="-342900">
              <a:buAutoNum type="arabicParenR"/>
            </a:pPr>
            <a:r>
              <a:rPr lang="en-US" dirty="0"/>
              <a:t>If winning guess  quit  </a:t>
            </a:r>
          </a:p>
          <a:p>
            <a:r>
              <a:rPr lang="en-US" dirty="0"/>
              <a:t>2)  Based on the response, filters out the candidate list </a:t>
            </a:r>
          </a:p>
          <a:p>
            <a:pPr marL="342900" indent="-342900">
              <a:buAutoNum type="arabicParenR" startAt="3"/>
            </a:pPr>
            <a:r>
              <a:rPr lang="en-US" dirty="0"/>
              <a:t>Go to 1)</a:t>
            </a:r>
          </a:p>
          <a:p>
            <a:pPr marL="342900" indent="-342900">
              <a:buAutoNum type="arabicParenR" startAt="3"/>
            </a:pPr>
            <a:endParaRPr lang="en-US" dirty="0"/>
          </a:p>
          <a:p>
            <a:endParaRPr lang="en-US" dirty="0"/>
          </a:p>
          <a:p>
            <a:r>
              <a:rPr lang="en-US" dirty="0"/>
              <a:t>Advantage : Execution time is extremely fast so many strategy trees can be built and evaluated in a unit of time keeping the one that gives the best result. So we can search many trees for better and better  random policies.  </a:t>
            </a:r>
          </a:p>
          <a:p>
            <a:endParaRPr lang="en-US" dirty="0"/>
          </a:p>
          <a:p>
            <a:endParaRPr lang="en-US" dirty="0"/>
          </a:p>
          <a:p>
            <a:endParaRPr lang="en-US" dirty="0"/>
          </a:p>
          <a:p>
            <a:endParaRPr lang="en-US" dirty="0"/>
          </a:p>
          <a:p>
            <a:r>
              <a:rPr lang="en-US" dirty="0"/>
              <a:t> </a:t>
            </a:r>
          </a:p>
        </p:txBody>
      </p:sp>
      <p:graphicFrame>
        <p:nvGraphicFramePr>
          <p:cNvPr id="5" name="Chart 4">
            <a:extLst>
              <a:ext uri="{FF2B5EF4-FFF2-40B4-BE49-F238E27FC236}">
                <a16:creationId xmlns:a16="http://schemas.microsoft.com/office/drawing/2014/main" id="{4874AFF5-45B6-4F4A-A9FA-CC64120C39FC}"/>
              </a:ext>
            </a:extLst>
          </p:cNvPr>
          <p:cNvGraphicFramePr>
            <a:graphicFrameLocks/>
          </p:cNvGraphicFramePr>
          <p:nvPr>
            <p:extLst>
              <p:ext uri="{D42A27DB-BD31-4B8C-83A1-F6EECF244321}">
                <p14:modId xmlns:p14="http://schemas.microsoft.com/office/powerpoint/2010/main" val="153138987"/>
              </p:ext>
            </p:extLst>
          </p:nvPr>
        </p:nvGraphicFramePr>
        <p:xfrm>
          <a:off x="363180" y="3429001"/>
          <a:ext cx="8316796" cy="261257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C03918A6-CAB6-4583-B65D-0137962B161A}"/>
              </a:ext>
            </a:extLst>
          </p:cNvPr>
          <p:cNvSpPr txBox="1"/>
          <p:nvPr/>
        </p:nvSpPr>
        <p:spPr>
          <a:xfrm>
            <a:off x="1034142" y="6041571"/>
            <a:ext cx="7783287" cy="646331"/>
          </a:xfrm>
          <a:prstGeom prst="rect">
            <a:avLst/>
          </a:prstGeom>
          <a:noFill/>
        </p:spPr>
        <p:txBody>
          <a:bodyPr wrap="square" rtlCol="0">
            <a:spAutoFit/>
          </a:bodyPr>
          <a:lstStyle/>
          <a:p>
            <a:r>
              <a:rPr lang="en-US" dirty="0"/>
              <a:t>Best strategy found after days of executions – yielded  </a:t>
            </a:r>
            <a:r>
              <a:rPr lang="en-US" b="1" dirty="0"/>
              <a:t>4.511 </a:t>
            </a:r>
            <a:r>
              <a:rPr lang="en-US" dirty="0"/>
              <a:t>guess to win on average </a:t>
            </a:r>
          </a:p>
        </p:txBody>
      </p:sp>
    </p:spTree>
    <p:extLst>
      <p:ext uri="{BB962C8B-B14F-4D97-AF65-F5344CB8AC3E}">
        <p14:creationId xmlns:p14="http://schemas.microsoft.com/office/powerpoint/2010/main" val="2374018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094129" y="67861"/>
            <a:ext cx="13108920"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Our NN Dilemma: TD or Monte Carlo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441080" y="714255"/>
            <a:ext cx="10551951" cy="2585323"/>
          </a:xfrm>
          <a:prstGeom prst="rect">
            <a:avLst/>
          </a:prstGeom>
        </p:spPr>
        <p:txBody>
          <a:bodyPr wrap="square">
            <a:spAutoFit/>
          </a:bodyPr>
          <a:lstStyle/>
          <a:p>
            <a:pPr marL="342900" indent="-342900">
              <a:buAutoNum type="arabicParenR" startAt="3"/>
            </a:pPr>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352BAD37-21D3-44C7-ADCD-32ED088223FA}"/>
              </a:ext>
            </a:extLst>
          </p:cNvPr>
          <p:cNvSpPr txBox="1"/>
          <p:nvPr/>
        </p:nvSpPr>
        <p:spPr>
          <a:xfrm>
            <a:off x="441080" y="1662545"/>
            <a:ext cx="11309840" cy="5632311"/>
          </a:xfrm>
          <a:prstGeom prst="rect">
            <a:avLst/>
          </a:prstGeom>
          <a:noFill/>
        </p:spPr>
        <p:txBody>
          <a:bodyPr wrap="square" rtlCol="0">
            <a:spAutoFit/>
          </a:bodyPr>
          <a:lstStyle/>
          <a:p>
            <a:r>
              <a:rPr lang="en-US" sz="2000" dirty="0"/>
              <a:t>TD – updates the  model after each guess</a:t>
            </a:r>
          </a:p>
          <a:p>
            <a:r>
              <a:rPr lang="en-US" sz="2000" dirty="0"/>
              <a:t>Monte Carlo – updates the model after the whole game (episode)</a:t>
            </a:r>
          </a:p>
          <a:p>
            <a:endParaRPr lang="en-US" sz="2000" dirty="0"/>
          </a:p>
          <a:p>
            <a:endParaRPr lang="en-US" sz="2000" dirty="0"/>
          </a:p>
          <a:p>
            <a:r>
              <a:rPr lang="en-US" sz="2000" dirty="0"/>
              <a:t>We decided to take the Monte Carlo approach because each episode is short (typically no more than 10 guesses ) and captures high-quality information. Our NN will learn and update itself using the outcome of many games.</a:t>
            </a:r>
          </a:p>
          <a:p>
            <a:endParaRPr lang="en-US" sz="2000" dirty="0"/>
          </a:p>
          <a:p>
            <a:endParaRPr lang="en-US" sz="2000" dirty="0"/>
          </a:p>
          <a:p>
            <a:r>
              <a:rPr lang="en-US" sz="2000" dirty="0"/>
              <a:t> How Monte Carlo approach  is used ?</a:t>
            </a:r>
          </a:p>
          <a:p>
            <a:r>
              <a:rPr lang="en-US" sz="2000" dirty="0"/>
              <a:t>The number of guesses to win in a game will propagate back to each guess in the game</a:t>
            </a:r>
          </a:p>
          <a:p>
            <a:r>
              <a:rPr lang="en-US" sz="2000" dirty="0"/>
              <a:t>as a score of how far the guess was from winning. A NN network will be trained based on the guess and its score that will act as label</a:t>
            </a:r>
          </a:p>
          <a:p>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78790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Our NN Policy</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441080" y="714255"/>
            <a:ext cx="10551951" cy="3970318"/>
          </a:xfrm>
          <a:prstGeom prst="rect">
            <a:avLst/>
          </a:prstGeom>
        </p:spPr>
        <p:txBody>
          <a:bodyPr wrap="square">
            <a:spAutoFit/>
          </a:bodyPr>
          <a:lstStyle/>
          <a:p>
            <a:pPr marL="342900" indent="-342900">
              <a:buAutoNum type="arabicParenR"/>
            </a:pPr>
            <a:r>
              <a:rPr lang="en-US" dirty="0"/>
              <a:t>Assign a score to each  qualified candidate guess based on the </a:t>
            </a:r>
            <a:r>
              <a:rPr lang="en-US" dirty="0">
                <a:solidFill>
                  <a:srgbClr val="00B0F0"/>
                </a:solidFill>
              </a:rPr>
              <a:t>NN output </a:t>
            </a:r>
          </a:p>
          <a:p>
            <a:pPr marL="342900" indent="-342900">
              <a:buAutoNum type="arabicParenR"/>
            </a:pPr>
            <a:r>
              <a:rPr lang="en-US" dirty="0"/>
              <a:t>Pick the guess with the best (lowest)score</a:t>
            </a:r>
          </a:p>
          <a:p>
            <a:pPr marL="342900" indent="-342900">
              <a:buAutoNum type="arabicParenR"/>
            </a:pPr>
            <a:r>
              <a:rPr lang="en-US" dirty="0"/>
              <a:t>If winning guess  quit  </a:t>
            </a:r>
          </a:p>
          <a:p>
            <a:r>
              <a:rPr lang="en-US" dirty="0"/>
              <a:t>2)  Based on the response ,filters out the candidates list</a:t>
            </a:r>
          </a:p>
          <a:p>
            <a:pPr marL="342900" indent="-342900">
              <a:buAutoNum type="arabicParenR" startAt="3"/>
            </a:pPr>
            <a:r>
              <a:rPr lang="en-US" dirty="0"/>
              <a:t>Go to 1)</a:t>
            </a:r>
          </a:p>
          <a:p>
            <a:pPr marL="342900" indent="-342900">
              <a:buAutoNum type="arabicParenR" startAt="3"/>
            </a:pPr>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DC9CBA4F-70FF-4E90-9342-F840A22951E8}"/>
              </a:ext>
            </a:extLst>
          </p:cNvPr>
          <p:cNvSpPr/>
          <p:nvPr/>
        </p:nvSpPr>
        <p:spPr>
          <a:xfrm>
            <a:off x="441080" y="2308370"/>
            <a:ext cx="1448554" cy="5884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Guess candidate</a:t>
            </a:r>
          </a:p>
        </p:txBody>
      </p:sp>
      <p:sp>
        <p:nvSpPr>
          <p:cNvPr id="7" name="Arrow: Right 6">
            <a:extLst>
              <a:ext uri="{FF2B5EF4-FFF2-40B4-BE49-F238E27FC236}">
                <a16:creationId xmlns:a16="http://schemas.microsoft.com/office/drawing/2014/main" id="{AE94636E-A301-4857-B243-0724731C85F8}"/>
              </a:ext>
            </a:extLst>
          </p:cNvPr>
          <p:cNvSpPr/>
          <p:nvPr/>
        </p:nvSpPr>
        <p:spPr>
          <a:xfrm>
            <a:off x="1919853" y="2558309"/>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9A9ACFCB-1206-4B65-90ED-33B7270DDC44}"/>
              </a:ext>
            </a:extLst>
          </p:cNvPr>
          <p:cNvSpPr/>
          <p:nvPr/>
        </p:nvSpPr>
        <p:spPr>
          <a:xfrm>
            <a:off x="2732191" y="2298917"/>
            <a:ext cx="1448554" cy="58847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Features extraction </a:t>
            </a:r>
          </a:p>
        </p:txBody>
      </p:sp>
      <p:sp>
        <p:nvSpPr>
          <p:cNvPr id="10" name="Arrow: Right 9">
            <a:extLst>
              <a:ext uri="{FF2B5EF4-FFF2-40B4-BE49-F238E27FC236}">
                <a16:creationId xmlns:a16="http://schemas.microsoft.com/office/drawing/2014/main" id="{DFE5E776-4D76-473D-A68B-0F7BC74DEFF9}"/>
              </a:ext>
            </a:extLst>
          </p:cNvPr>
          <p:cNvSpPr/>
          <p:nvPr/>
        </p:nvSpPr>
        <p:spPr>
          <a:xfrm>
            <a:off x="4218574" y="2558308"/>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FA8C075-E0D5-4F3C-8E53-C7F826D45A63}"/>
              </a:ext>
            </a:extLst>
          </p:cNvPr>
          <p:cNvSpPr txBox="1"/>
          <p:nvPr/>
        </p:nvSpPr>
        <p:spPr>
          <a:xfrm>
            <a:off x="4164014" y="2293677"/>
            <a:ext cx="2503714" cy="261610"/>
          </a:xfrm>
          <a:prstGeom prst="rect">
            <a:avLst/>
          </a:prstGeom>
          <a:noFill/>
        </p:spPr>
        <p:txBody>
          <a:bodyPr wrap="square" rtlCol="0">
            <a:spAutoFit/>
          </a:bodyPr>
          <a:lstStyle/>
          <a:p>
            <a:r>
              <a:rPr lang="en-US" sz="1100" dirty="0"/>
              <a:t>Features</a:t>
            </a:r>
          </a:p>
        </p:txBody>
      </p:sp>
      <p:pic>
        <p:nvPicPr>
          <p:cNvPr id="2052" name="Picture 4" descr="Image result for artificial neural network powerpoint icon">
            <a:extLst>
              <a:ext uri="{FF2B5EF4-FFF2-40B4-BE49-F238E27FC236}">
                <a16:creationId xmlns:a16="http://schemas.microsoft.com/office/drawing/2014/main" id="{896DC798-724C-4C97-9059-9102BB1FC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526" y="2061482"/>
            <a:ext cx="1247775" cy="12477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DB46DB4-AEDD-428D-8D85-026887F1E203}"/>
              </a:ext>
            </a:extLst>
          </p:cNvPr>
          <p:cNvSpPr txBox="1"/>
          <p:nvPr/>
        </p:nvSpPr>
        <p:spPr>
          <a:xfrm>
            <a:off x="4952772" y="2033103"/>
            <a:ext cx="914400" cy="369332"/>
          </a:xfrm>
          <a:prstGeom prst="rect">
            <a:avLst/>
          </a:prstGeom>
          <a:noFill/>
        </p:spPr>
        <p:txBody>
          <a:bodyPr wrap="square" rtlCol="0">
            <a:spAutoFit/>
          </a:bodyPr>
          <a:lstStyle/>
          <a:p>
            <a:r>
              <a:rPr lang="en-US" dirty="0">
                <a:solidFill>
                  <a:srgbClr val="00B0F0"/>
                </a:solidFill>
              </a:rPr>
              <a:t>NN</a:t>
            </a:r>
          </a:p>
        </p:txBody>
      </p:sp>
      <p:sp>
        <p:nvSpPr>
          <p:cNvPr id="15" name="Arrow: Right 14">
            <a:extLst>
              <a:ext uri="{FF2B5EF4-FFF2-40B4-BE49-F238E27FC236}">
                <a16:creationId xmlns:a16="http://schemas.microsoft.com/office/drawing/2014/main" id="{60485400-6021-46A0-8BFF-1344BCD8F8B7}"/>
              </a:ext>
            </a:extLst>
          </p:cNvPr>
          <p:cNvSpPr/>
          <p:nvPr/>
        </p:nvSpPr>
        <p:spPr>
          <a:xfrm>
            <a:off x="6290130" y="2547435"/>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CC50251-B545-4E6B-8900-BECDDED7FCB1}"/>
              </a:ext>
            </a:extLst>
          </p:cNvPr>
          <p:cNvSpPr txBox="1"/>
          <p:nvPr/>
        </p:nvSpPr>
        <p:spPr>
          <a:xfrm>
            <a:off x="7081462" y="2384958"/>
            <a:ext cx="3297402" cy="369332"/>
          </a:xfrm>
          <a:prstGeom prst="rect">
            <a:avLst/>
          </a:prstGeom>
          <a:noFill/>
        </p:spPr>
        <p:txBody>
          <a:bodyPr wrap="square" rtlCol="0">
            <a:spAutoFit/>
          </a:bodyPr>
          <a:lstStyle/>
          <a:p>
            <a:r>
              <a:rPr lang="en-US" dirty="0">
                <a:solidFill>
                  <a:srgbClr val="00B0F0"/>
                </a:solidFill>
              </a:rPr>
              <a:t>NN output (guess score)</a:t>
            </a:r>
          </a:p>
        </p:txBody>
      </p:sp>
      <p:sp>
        <p:nvSpPr>
          <p:cNvPr id="14" name="Rectangle 13">
            <a:extLst>
              <a:ext uri="{FF2B5EF4-FFF2-40B4-BE49-F238E27FC236}">
                <a16:creationId xmlns:a16="http://schemas.microsoft.com/office/drawing/2014/main" id="{0E1F8240-D72D-455C-804B-74ED714BEC56}"/>
              </a:ext>
            </a:extLst>
          </p:cNvPr>
          <p:cNvSpPr/>
          <p:nvPr/>
        </p:nvSpPr>
        <p:spPr>
          <a:xfrm>
            <a:off x="86169" y="3037296"/>
            <a:ext cx="11084487" cy="4247317"/>
          </a:xfrm>
          <a:prstGeom prst="rect">
            <a:avLst/>
          </a:prstGeom>
        </p:spPr>
        <p:txBody>
          <a:bodyPr wrap="square">
            <a:spAutoFit/>
          </a:bodyPr>
          <a:lstStyle/>
          <a:p>
            <a:r>
              <a:rPr lang="en-US" u="sng" dirty="0"/>
              <a:t>Features  extraction : </a:t>
            </a:r>
          </a:p>
          <a:p>
            <a:r>
              <a:rPr lang="en-US" dirty="0"/>
              <a:t>If a given guess will be asked it will potentially have 15 different lists of qualifying candidates corresponding to each of the 15 possible responses. The number of elements in each list will be  a feature to the NN model.  </a:t>
            </a:r>
          </a:p>
          <a:p>
            <a:endParaRPr lang="en-US" dirty="0"/>
          </a:p>
          <a:p>
            <a:r>
              <a:rPr lang="en-US" dirty="0"/>
              <a:t>Example : For the first guess of {</a:t>
            </a:r>
            <a:r>
              <a:rPr lang="en-US" dirty="0" err="1"/>
              <a:t>Red,Red,Green,Green</a:t>
            </a:r>
            <a:r>
              <a:rPr lang="en-US" dirty="0"/>
              <a:t>} we can get 15 different lists of qualifying candidates:</a:t>
            </a:r>
          </a:p>
          <a:p>
            <a:r>
              <a:rPr lang="en-US" dirty="0"/>
              <a:t>{0,0} -&gt;  [list 1] </a:t>
            </a:r>
          </a:p>
          <a:p>
            <a:r>
              <a:rPr lang="en-US" dirty="0"/>
              <a:t>{0,1} - &gt; [list 2]</a:t>
            </a:r>
          </a:p>
          <a:p>
            <a:r>
              <a:rPr lang="en-US" dirty="0"/>
              <a:t>….       </a:t>
            </a:r>
          </a:p>
          <a:p>
            <a:r>
              <a:rPr lang="en-US" dirty="0"/>
              <a:t>{4,0}  -&gt; [list 15]  </a:t>
            </a:r>
          </a:p>
          <a:p>
            <a:r>
              <a:rPr lang="en-US" dirty="0"/>
              <a:t> </a:t>
            </a:r>
          </a:p>
          <a:p>
            <a:r>
              <a:rPr lang="en-US" dirty="0"/>
              <a:t> The features for the NN will be :   </a:t>
            </a:r>
            <a:r>
              <a:rPr lang="en-US" dirty="0" err="1"/>
              <a:t>len</a:t>
            </a:r>
            <a:r>
              <a:rPr lang="en-US" dirty="0"/>
              <a:t>(list 1), </a:t>
            </a:r>
            <a:r>
              <a:rPr lang="en-US" dirty="0" err="1"/>
              <a:t>len</a:t>
            </a:r>
            <a:r>
              <a:rPr lang="en-US" dirty="0"/>
              <a:t>(list 2) …. </a:t>
            </a:r>
            <a:r>
              <a:rPr lang="en-US" dirty="0" err="1"/>
              <a:t>len</a:t>
            </a:r>
            <a:r>
              <a:rPr lang="en-US" dirty="0"/>
              <a:t>(list 15)</a:t>
            </a:r>
          </a:p>
          <a:p>
            <a:endParaRPr lang="en-US" dirty="0"/>
          </a:p>
          <a:p>
            <a:r>
              <a:rPr lang="en-US" dirty="0"/>
              <a:t> </a:t>
            </a:r>
          </a:p>
        </p:txBody>
      </p:sp>
    </p:spTree>
    <p:extLst>
      <p:ext uri="{BB962C8B-B14F-4D97-AF65-F5344CB8AC3E}">
        <p14:creationId xmlns:p14="http://schemas.microsoft.com/office/powerpoint/2010/main" val="4245347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Training the NN – MCTS approach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56399" y="1086186"/>
            <a:ext cx="10551951" cy="2585323"/>
          </a:xfrm>
          <a:prstGeom prst="rect">
            <a:avLst/>
          </a:prstGeom>
        </p:spPr>
        <p:txBody>
          <a:bodyPr wrap="square">
            <a:spAutoFit/>
          </a:bodyPr>
          <a:lstStyle/>
          <a:p>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3B9FC8B5-F74D-4D00-B33F-3B3629CB4D63}"/>
              </a:ext>
            </a:extLst>
          </p:cNvPr>
          <p:cNvSpPr txBox="1"/>
          <p:nvPr/>
        </p:nvSpPr>
        <p:spPr>
          <a:xfrm>
            <a:off x="194345" y="997223"/>
            <a:ext cx="11641256" cy="4247317"/>
          </a:xfrm>
          <a:prstGeom prst="rect">
            <a:avLst/>
          </a:prstGeom>
          <a:noFill/>
        </p:spPr>
        <p:txBody>
          <a:bodyPr wrap="square" rtlCol="0">
            <a:spAutoFit/>
          </a:bodyPr>
          <a:lstStyle/>
          <a:p>
            <a:r>
              <a:rPr lang="en-US" dirty="0"/>
              <a:t>Inspired by MTCS, we initially generated  games episodes using the random play strategy. </a:t>
            </a:r>
          </a:p>
          <a:p>
            <a:r>
              <a:rPr lang="en-US" dirty="0"/>
              <a:t>Each guess  in the game was converted to its features (see previous slide) while the number of guesses reminds  to the end of the episodes  (winning ) was used as a label.</a:t>
            </a:r>
          </a:p>
          <a:p>
            <a:endParaRPr lang="en-US" dirty="0"/>
          </a:p>
          <a:p>
            <a:r>
              <a:rPr lang="en-US" dirty="0"/>
              <a:t>That way the network could learn  the connection between a guess(represented by its features)  and how far it is from winning.</a:t>
            </a:r>
          </a:p>
          <a:p>
            <a:endParaRPr lang="en-US" dirty="0"/>
          </a:p>
          <a:p>
            <a:r>
              <a:rPr lang="en-US" dirty="0"/>
              <a:t>After the NN was trained with initial data – we started playing games with it and its output was used as more training examples to train the network again and again.</a:t>
            </a:r>
          </a:p>
          <a:p>
            <a:endParaRPr lang="en-US" dirty="0"/>
          </a:p>
          <a:p>
            <a:endParaRPr lang="en-US" dirty="0"/>
          </a:p>
          <a:p>
            <a:endParaRPr lang="en-US" dirty="0"/>
          </a:p>
          <a:p>
            <a:endParaRPr lang="en-US" dirty="0"/>
          </a:p>
          <a:p>
            <a:endParaRPr lang="en-US" dirty="0"/>
          </a:p>
          <a:p>
            <a:endParaRPr lang="en-US" dirty="0"/>
          </a:p>
        </p:txBody>
      </p:sp>
      <p:sp>
        <p:nvSpPr>
          <p:cNvPr id="8" name="Rectangle 7">
            <a:extLst>
              <a:ext uri="{FF2B5EF4-FFF2-40B4-BE49-F238E27FC236}">
                <a16:creationId xmlns:a16="http://schemas.microsoft.com/office/drawing/2014/main" id="{8A80D4D7-83E3-4E78-A284-5CAF73539157}"/>
              </a:ext>
            </a:extLst>
          </p:cNvPr>
          <p:cNvSpPr/>
          <p:nvPr/>
        </p:nvSpPr>
        <p:spPr>
          <a:xfrm>
            <a:off x="482825" y="4213514"/>
            <a:ext cx="1465718" cy="123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Episodes from Random strategy </a:t>
            </a:r>
          </a:p>
        </p:txBody>
      </p:sp>
      <p:sp>
        <p:nvSpPr>
          <p:cNvPr id="14" name="Arrow: Right 13">
            <a:extLst>
              <a:ext uri="{FF2B5EF4-FFF2-40B4-BE49-F238E27FC236}">
                <a16:creationId xmlns:a16="http://schemas.microsoft.com/office/drawing/2014/main" id="{D06C5AF8-E59F-42EE-BE9E-57F82A4E6CE7}"/>
              </a:ext>
            </a:extLst>
          </p:cNvPr>
          <p:cNvSpPr/>
          <p:nvPr/>
        </p:nvSpPr>
        <p:spPr>
          <a:xfrm>
            <a:off x="1948542" y="4673731"/>
            <a:ext cx="1719943"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1A4E6302-01DF-44C7-8125-DF1D4F3A5021}"/>
              </a:ext>
            </a:extLst>
          </p:cNvPr>
          <p:cNvSpPr txBox="1"/>
          <p:nvPr/>
        </p:nvSpPr>
        <p:spPr>
          <a:xfrm>
            <a:off x="2026758" y="4027400"/>
            <a:ext cx="1641728" cy="646331"/>
          </a:xfrm>
          <a:prstGeom prst="rect">
            <a:avLst/>
          </a:prstGeom>
          <a:noFill/>
        </p:spPr>
        <p:txBody>
          <a:bodyPr wrap="square" rtlCol="0">
            <a:spAutoFit/>
          </a:bodyPr>
          <a:lstStyle/>
          <a:p>
            <a:r>
              <a:rPr lang="en-US" dirty="0"/>
              <a:t>Training examples </a:t>
            </a:r>
          </a:p>
        </p:txBody>
      </p:sp>
      <p:sp>
        <p:nvSpPr>
          <p:cNvPr id="19" name="Rectangle 18">
            <a:extLst>
              <a:ext uri="{FF2B5EF4-FFF2-40B4-BE49-F238E27FC236}">
                <a16:creationId xmlns:a16="http://schemas.microsoft.com/office/drawing/2014/main" id="{A57C5296-6F9A-43B0-AE57-F0700F083567}"/>
              </a:ext>
            </a:extLst>
          </p:cNvPr>
          <p:cNvSpPr/>
          <p:nvPr/>
        </p:nvSpPr>
        <p:spPr>
          <a:xfrm>
            <a:off x="3668484" y="4224028"/>
            <a:ext cx="2427515" cy="1233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Improve the NN by making gradient training steps</a:t>
            </a:r>
          </a:p>
        </p:txBody>
      </p:sp>
      <p:sp>
        <p:nvSpPr>
          <p:cNvPr id="21" name="Arrow: Right 20">
            <a:extLst>
              <a:ext uri="{FF2B5EF4-FFF2-40B4-BE49-F238E27FC236}">
                <a16:creationId xmlns:a16="http://schemas.microsoft.com/office/drawing/2014/main" id="{BCE02FAC-36B0-4D22-9284-D1896CDCE22C}"/>
              </a:ext>
            </a:extLst>
          </p:cNvPr>
          <p:cNvSpPr/>
          <p:nvPr/>
        </p:nvSpPr>
        <p:spPr>
          <a:xfrm>
            <a:off x="9479063" y="4673731"/>
            <a:ext cx="1057009"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EE8C8B44-B27C-4DC9-88D7-74988FEAC275}"/>
              </a:ext>
            </a:extLst>
          </p:cNvPr>
          <p:cNvSpPr txBox="1"/>
          <p:nvPr/>
        </p:nvSpPr>
        <p:spPr>
          <a:xfrm>
            <a:off x="4757714" y="6050090"/>
            <a:ext cx="2216226" cy="646331"/>
          </a:xfrm>
          <a:prstGeom prst="rect">
            <a:avLst/>
          </a:prstGeom>
          <a:noFill/>
        </p:spPr>
        <p:txBody>
          <a:bodyPr wrap="square" rtlCol="0">
            <a:spAutoFit/>
          </a:bodyPr>
          <a:lstStyle/>
          <a:p>
            <a:r>
              <a:rPr lang="en-US" dirty="0"/>
              <a:t>More training examples </a:t>
            </a:r>
          </a:p>
        </p:txBody>
      </p:sp>
      <p:sp>
        <p:nvSpPr>
          <p:cNvPr id="2048" name="Arrow: Curved Left 2047">
            <a:extLst>
              <a:ext uri="{FF2B5EF4-FFF2-40B4-BE49-F238E27FC236}">
                <a16:creationId xmlns:a16="http://schemas.microsoft.com/office/drawing/2014/main" id="{D94254CB-0044-4683-AA65-9DE2B0C97B3D}"/>
              </a:ext>
            </a:extLst>
          </p:cNvPr>
          <p:cNvSpPr/>
          <p:nvPr/>
        </p:nvSpPr>
        <p:spPr>
          <a:xfrm rot="5400000">
            <a:off x="5825512" y="1559774"/>
            <a:ext cx="1034988" cy="780090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a:extLst>
              <a:ext uri="{FF2B5EF4-FFF2-40B4-BE49-F238E27FC236}">
                <a16:creationId xmlns:a16="http://schemas.microsoft.com/office/drawing/2014/main" id="{F870CC43-042E-49C4-B227-607828F2F80E}"/>
              </a:ext>
            </a:extLst>
          </p:cNvPr>
          <p:cNvSpPr/>
          <p:nvPr/>
        </p:nvSpPr>
        <p:spPr>
          <a:xfrm>
            <a:off x="7815940" y="4213514"/>
            <a:ext cx="1641728" cy="1233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Generate Episodes from </a:t>
            </a:r>
          </a:p>
          <a:p>
            <a:pPr algn="ctr"/>
            <a:r>
              <a:rPr lang="en-US" dirty="0"/>
              <a:t>NN Strategy </a:t>
            </a:r>
          </a:p>
        </p:txBody>
      </p:sp>
      <p:sp>
        <p:nvSpPr>
          <p:cNvPr id="15" name="Arrow: Right 14">
            <a:extLst>
              <a:ext uri="{FF2B5EF4-FFF2-40B4-BE49-F238E27FC236}">
                <a16:creationId xmlns:a16="http://schemas.microsoft.com/office/drawing/2014/main" id="{0300BED9-81B6-42FA-BA43-111144109081}"/>
              </a:ext>
            </a:extLst>
          </p:cNvPr>
          <p:cNvSpPr/>
          <p:nvPr/>
        </p:nvSpPr>
        <p:spPr>
          <a:xfrm>
            <a:off x="6113969" y="4663355"/>
            <a:ext cx="1719943"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D2A589C-35D2-4E22-B4F9-5B0723635F13}"/>
              </a:ext>
            </a:extLst>
          </p:cNvPr>
          <p:cNvSpPr/>
          <p:nvPr/>
        </p:nvSpPr>
        <p:spPr>
          <a:xfrm>
            <a:off x="10499703" y="4319554"/>
            <a:ext cx="1463695" cy="95660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Capture best score</a:t>
            </a:r>
          </a:p>
        </p:txBody>
      </p:sp>
    </p:spTree>
    <p:extLst>
      <p:ext uri="{BB962C8B-B14F-4D97-AF65-F5344CB8AC3E}">
        <p14:creationId xmlns:p14="http://schemas.microsoft.com/office/powerpoint/2010/main" val="1883222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NN strategy results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56399" y="1086186"/>
            <a:ext cx="10551951" cy="2585323"/>
          </a:xfrm>
          <a:prstGeom prst="rect">
            <a:avLst/>
          </a:prstGeom>
        </p:spPr>
        <p:txBody>
          <a:bodyPr wrap="square">
            <a:spAutoFit/>
          </a:bodyPr>
          <a:lstStyle/>
          <a:p>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graphicFrame>
        <p:nvGraphicFramePr>
          <p:cNvPr id="13" name="Chart 12">
            <a:extLst>
              <a:ext uri="{FF2B5EF4-FFF2-40B4-BE49-F238E27FC236}">
                <a16:creationId xmlns:a16="http://schemas.microsoft.com/office/drawing/2014/main" id="{A184524C-D646-44C4-A9A4-23F93BE3AF75}"/>
              </a:ext>
            </a:extLst>
          </p:cNvPr>
          <p:cNvGraphicFramePr>
            <a:graphicFrameLocks/>
          </p:cNvGraphicFramePr>
          <p:nvPr>
            <p:extLst>
              <p:ext uri="{D42A27DB-BD31-4B8C-83A1-F6EECF244321}">
                <p14:modId xmlns:p14="http://schemas.microsoft.com/office/powerpoint/2010/main" val="3200682532"/>
              </p:ext>
            </p:extLst>
          </p:nvPr>
        </p:nvGraphicFramePr>
        <p:xfrm>
          <a:off x="356399" y="1259600"/>
          <a:ext cx="7931073" cy="4338799"/>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0AA6F4B4-8739-40B2-B6F1-370AE20BDF7C}"/>
              </a:ext>
            </a:extLst>
          </p:cNvPr>
          <p:cNvSpPr txBox="1"/>
          <p:nvPr/>
        </p:nvSpPr>
        <p:spPr>
          <a:xfrm>
            <a:off x="646111" y="5718412"/>
            <a:ext cx="9404723" cy="646331"/>
          </a:xfrm>
          <a:prstGeom prst="rect">
            <a:avLst/>
          </a:prstGeom>
          <a:noFill/>
        </p:spPr>
        <p:txBody>
          <a:bodyPr wrap="square" rtlCol="0">
            <a:spAutoFit/>
          </a:bodyPr>
          <a:lstStyle/>
          <a:p>
            <a:r>
              <a:rPr lang="en-US" dirty="0"/>
              <a:t>After little more than 1.7k  iterations the NN learned to play mastermind with 4.386 guess to win on average!   </a:t>
            </a:r>
          </a:p>
        </p:txBody>
      </p:sp>
      <p:graphicFrame>
        <p:nvGraphicFramePr>
          <p:cNvPr id="5" name="Table 4">
            <a:extLst>
              <a:ext uri="{FF2B5EF4-FFF2-40B4-BE49-F238E27FC236}">
                <a16:creationId xmlns:a16="http://schemas.microsoft.com/office/drawing/2014/main" id="{34BC5C4C-8378-4E8B-87B7-EB2829E49BCE}"/>
              </a:ext>
            </a:extLst>
          </p:cNvPr>
          <p:cNvGraphicFramePr>
            <a:graphicFrameLocks noGrp="1"/>
          </p:cNvGraphicFramePr>
          <p:nvPr>
            <p:extLst>
              <p:ext uri="{D42A27DB-BD31-4B8C-83A1-F6EECF244321}">
                <p14:modId xmlns:p14="http://schemas.microsoft.com/office/powerpoint/2010/main" val="558639969"/>
              </p:ext>
            </p:extLst>
          </p:nvPr>
        </p:nvGraphicFramePr>
        <p:xfrm>
          <a:off x="8449524" y="1973261"/>
          <a:ext cx="3541848" cy="2590800"/>
        </p:xfrm>
        <a:graphic>
          <a:graphicData uri="http://schemas.openxmlformats.org/drawingml/2006/table">
            <a:tbl>
              <a:tblPr firstRow="1" bandRow="1">
                <a:tableStyleId>{5C22544A-7EE6-4342-B048-85BDC9FD1C3A}</a:tableStyleId>
              </a:tblPr>
              <a:tblGrid>
                <a:gridCol w="1770924">
                  <a:extLst>
                    <a:ext uri="{9D8B030D-6E8A-4147-A177-3AD203B41FA5}">
                      <a16:colId xmlns:a16="http://schemas.microsoft.com/office/drawing/2014/main" val="3395064719"/>
                    </a:ext>
                  </a:extLst>
                </a:gridCol>
                <a:gridCol w="1770924">
                  <a:extLst>
                    <a:ext uri="{9D8B030D-6E8A-4147-A177-3AD203B41FA5}">
                      <a16:colId xmlns:a16="http://schemas.microsoft.com/office/drawing/2014/main" val="3246253355"/>
                    </a:ext>
                  </a:extLst>
                </a:gridCol>
              </a:tblGrid>
              <a:tr h="257321">
                <a:tc>
                  <a:txBody>
                    <a:bodyPr/>
                    <a:lstStyle/>
                    <a:p>
                      <a:r>
                        <a:rPr lang="en-US" dirty="0"/>
                        <a:t>Guess to win</a:t>
                      </a:r>
                    </a:p>
                  </a:txBody>
                  <a:tcPr/>
                </a:tc>
                <a:tc>
                  <a:txBody>
                    <a:bodyPr/>
                    <a:lstStyle/>
                    <a:p>
                      <a:r>
                        <a:rPr lang="en-US" dirty="0"/>
                        <a:t>Total  games </a:t>
                      </a:r>
                    </a:p>
                  </a:txBody>
                  <a:tcPr/>
                </a:tc>
                <a:extLst>
                  <a:ext uri="{0D108BD9-81ED-4DB2-BD59-A6C34878D82A}">
                    <a16:rowId xmlns:a16="http://schemas.microsoft.com/office/drawing/2014/main" val="1528140879"/>
                  </a:ext>
                </a:extLst>
              </a:tr>
              <a:tr h="370840">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944547375"/>
                  </a:ext>
                </a:extLst>
              </a:tr>
              <a:tr h="370840">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1795079339"/>
                  </a:ext>
                </a:extLst>
              </a:tr>
              <a:tr h="370840">
                <a:tc>
                  <a:txBody>
                    <a:bodyPr/>
                    <a:lstStyle/>
                    <a:p>
                      <a:r>
                        <a:rPr lang="en-US" dirty="0"/>
                        <a:t>3</a:t>
                      </a:r>
                    </a:p>
                  </a:txBody>
                  <a:tcPr/>
                </a:tc>
                <a:tc>
                  <a:txBody>
                    <a:bodyPr/>
                    <a:lstStyle/>
                    <a:p>
                      <a:r>
                        <a:rPr lang="en-US" dirty="0"/>
                        <a:t>112</a:t>
                      </a:r>
                    </a:p>
                  </a:txBody>
                  <a:tcPr/>
                </a:tc>
                <a:extLst>
                  <a:ext uri="{0D108BD9-81ED-4DB2-BD59-A6C34878D82A}">
                    <a16:rowId xmlns:a16="http://schemas.microsoft.com/office/drawing/2014/main" val="434508789"/>
                  </a:ext>
                </a:extLst>
              </a:tr>
              <a:tr h="370840">
                <a:tc>
                  <a:txBody>
                    <a:bodyPr/>
                    <a:lstStyle/>
                    <a:p>
                      <a:r>
                        <a:rPr lang="en-US" dirty="0"/>
                        <a:t>4</a:t>
                      </a:r>
                    </a:p>
                  </a:txBody>
                  <a:tcPr/>
                </a:tc>
                <a:tc>
                  <a:txBody>
                    <a:bodyPr/>
                    <a:lstStyle/>
                    <a:p>
                      <a:r>
                        <a:rPr lang="en-US" dirty="0"/>
                        <a:t>553</a:t>
                      </a:r>
                    </a:p>
                  </a:txBody>
                  <a:tcPr/>
                </a:tc>
                <a:extLst>
                  <a:ext uri="{0D108BD9-81ED-4DB2-BD59-A6C34878D82A}">
                    <a16:rowId xmlns:a16="http://schemas.microsoft.com/office/drawing/2014/main" val="3571247413"/>
                  </a:ext>
                </a:extLst>
              </a:tr>
              <a:tr h="370840">
                <a:tc>
                  <a:txBody>
                    <a:bodyPr/>
                    <a:lstStyle/>
                    <a:p>
                      <a:r>
                        <a:rPr lang="en-US" dirty="0"/>
                        <a:t>5</a:t>
                      </a:r>
                    </a:p>
                  </a:txBody>
                  <a:tcPr/>
                </a:tc>
                <a:tc>
                  <a:txBody>
                    <a:bodyPr/>
                    <a:lstStyle/>
                    <a:p>
                      <a:r>
                        <a:rPr lang="en-US" dirty="0"/>
                        <a:t>592</a:t>
                      </a:r>
                    </a:p>
                  </a:txBody>
                  <a:tcPr/>
                </a:tc>
                <a:extLst>
                  <a:ext uri="{0D108BD9-81ED-4DB2-BD59-A6C34878D82A}">
                    <a16:rowId xmlns:a16="http://schemas.microsoft.com/office/drawing/2014/main" val="1036485243"/>
                  </a:ext>
                </a:extLst>
              </a:tr>
              <a:tr h="370840">
                <a:tc>
                  <a:txBody>
                    <a:bodyPr/>
                    <a:lstStyle/>
                    <a:p>
                      <a:r>
                        <a:rPr lang="en-US" dirty="0"/>
                        <a:t>6</a:t>
                      </a:r>
                    </a:p>
                  </a:txBody>
                  <a:tcPr/>
                </a:tc>
                <a:tc>
                  <a:txBody>
                    <a:bodyPr/>
                    <a:lstStyle/>
                    <a:p>
                      <a:r>
                        <a:rPr lang="en-US" dirty="0"/>
                        <a:t>25</a:t>
                      </a:r>
                    </a:p>
                  </a:txBody>
                  <a:tcPr/>
                </a:tc>
                <a:extLst>
                  <a:ext uri="{0D108BD9-81ED-4DB2-BD59-A6C34878D82A}">
                    <a16:rowId xmlns:a16="http://schemas.microsoft.com/office/drawing/2014/main" val="859948170"/>
                  </a:ext>
                </a:extLst>
              </a:tr>
            </a:tbl>
          </a:graphicData>
        </a:graphic>
      </p:graphicFrame>
      <p:sp>
        <p:nvSpPr>
          <p:cNvPr id="7" name="TextBox 6">
            <a:extLst>
              <a:ext uri="{FF2B5EF4-FFF2-40B4-BE49-F238E27FC236}">
                <a16:creationId xmlns:a16="http://schemas.microsoft.com/office/drawing/2014/main" id="{83F2D211-55CC-46F3-8CA4-82C80C9455AB}"/>
              </a:ext>
            </a:extLst>
          </p:cNvPr>
          <p:cNvSpPr txBox="1"/>
          <p:nvPr/>
        </p:nvSpPr>
        <p:spPr>
          <a:xfrm>
            <a:off x="8287472" y="1543923"/>
            <a:ext cx="4036791" cy="369332"/>
          </a:xfrm>
          <a:prstGeom prst="rect">
            <a:avLst/>
          </a:prstGeom>
          <a:noFill/>
        </p:spPr>
        <p:txBody>
          <a:bodyPr wrap="square" rtlCol="0">
            <a:spAutoFit/>
          </a:bodyPr>
          <a:lstStyle/>
          <a:p>
            <a:r>
              <a:rPr lang="en-US" dirty="0"/>
              <a:t>NN strategy – games distribution</a:t>
            </a:r>
          </a:p>
        </p:txBody>
      </p:sp>
    </p:spTree>
    <p:extLst>
      <p:ext uri="{BB962C8B-B14F-4D97-AF65-F5344CB8AC3E}">
        <p14:creationId xmlns:p14="http://schemas.microsoft.com/office/powerpoint/2010/main" val="171014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0" y="177649"/>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Trying NN with </a:t>
            </a:r>
            <a:r>
              <a:rPr lang="en-US" b="1" dirty="0"/>
              <a:t>7 </a:t>
            </a:r>
            <a:r>
              <a:rPr lang="en-US" dirty="0"/>
              <a:t>colors and 4 slots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56399" y="1086186"/>
            <a:ext cx="10551951" cy="2585323"/>
          </a:xfrm>
          <a:prstGeom prst="rect">
            <a:avLst/>
          </a:prstGeom>
        </p:spPr>
        <p:txBody>
          <a:bodyPr wrap="square">
            <a:spAutoFit/>
          </a:bodyPr>
          <a:lstStyle/>
          <a:p>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4" name="TextBox 3">
            <a:extLst>
              <a:ext uri="{FF2B5EF4-FFF2-40B4-BE49-F238E27FC236}">
                <a16:creationId xmlns:a16="http://schemas.microsoft.com/office/drawing/2014/main" id="{0AA6F4B4-8739-40B2-B6F1-370AE20BDF7C}"/>
              </a:ext>
            </a:extLst>
          </p:cNvPr>
          <p:cNvSpPr txBox="1"/>
          <p:nvPr/>
        </p:nvSpPr>
        <p:spPr>
          <a:xfrm>
            <a:off x="693333" y="5398860"/>
            <a:ext cx="9404723" cy="646331"/>
          </a:xfrm>
          <a:prstGeom prst="rect">
            <a:avLst/>
          </a:prstGeom>
          <a:noFill/>
        </p:spPr>
        <p:txBody>
          <a:bodyPr wrap="square" rtlCol="0">
            <a:spAutoFit/>
          </a:bodyPr>
          <a:lstStyle/>
          <a:p>
            <a:r>
              <a:rPr lang="en-US" dirty="0"/>
              <a:t>After little more than 700  iterations the NN learned to play mastermind with 4.775 guess to win on average!   </a:t>
            </a:r>
          </a:p>
        </p:txBody>
      </p:sp>
      <p:graphicFrame>
        <p:nvGraphicFramePr>
          <p:cNvPr id="9" name="Chart 8">
            <a:extLst>
              <a:ext uri="{FF2B5EF4-FFF2-40B4-BE49-F238E27FC236}">
                <a16:creationId xmlns:a16="http://schemas.microsoft.com/office/drawing/2014/main" id="{47931E07-9DA4-4492-B897-800FCEC5F63F}"/>
              </a:ext>
            </a:extLst>
          </p:cNvPr>
          <p:cNvGraphicFramePr>
            <a:graphicFrameLocks/>
          </p:cNvGraphicFramePr>
          <p:nvPr>
            <p:extLst>
              <p:ext uri="{D42A27DB-BD31-4B8C-83A1-F6EECF244321}">
                <p14:modId xmlns:p14="http://schemas.microsoft.com/office/powerpoint/2010/main" val="2435641760"/>
              </p:ext>
            </p:extLst>
          </p:nvPr>
        </p:nvGraphicFramePr>
        <p:xfrm>
          <a:off x="2141166" y="1399032"/>
          <a:ext cx="6509058" cy="36758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4213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Summary </a:t>
            </a:r>
            <a:endParaRPr lang="en-US" sz="4000" dirty="0"/>
          </a:p>
        </p:txBody>
      </p:sp>
      <p:graphicFrame>
        <p:nvGraphicFramePr>
          <p:cNvPr id="4" name="Table 3">
            <a:extLst>
              <a:ext uri="{FF2B5EF4-FFF2-40B4-BE49-F238E27FC236}">
                <a16:creationId xmlns:a16="http://schemas.microsoft.com/office/drawing/2014/main" id="{078D5C11-F2E6-4F09-8265-0E2938EB0010}"/>
              </a:ext>
            </a:extLst>
          </p:cNvPr>
          <p:cNvGraphicFramePr>
            <a:graphicFrameLocks noGrp="1"/>
          </p:cNvGraphicFramePr>
          <p:nvPr>
            <p:extLst>
              <p:ext uri="{D42A27DB-BD31-4B8C-83A1-F6EECF244321}">
                <p14:modId xmlns:p14="http://schemas.microsoft.com/office/powerpoint/2010/main" val="721763999"/>
              </p:ext>
            </p:extLst>
          </p:nvPr>
        </p:nvGraphicFramePr>
        <p:xfrm>
          <a:off x="1037947" y="2128317"/>
          <a:ext cx="8424707" cy="4028294"/>
        </p:xfrm>
        <a:graphic>
          <a:graphicData uri="http://schemas.openxmlformats.org/drawingml/2006/table">
            <a:tbl>
              <a:tblPr firstRow="1" bandRow="1">
                <a:tableStyleId>{5C22544A-7EE6-4342-B048-85BDC9FD1C3A}</a:tableStyleId>
              </a:tblPr>
              <a:tblGrid>
                <a:gridCol w="2744344">
                  <a:extLst>
                    <a:ext uri="{9D8B030D-6E8A-4147-A177-3AD203B41FA5}">
                      <a16:colId xmlns:a16="http://schemas.microsoft.com/office/drawing/2014/main" val="2193605055"/>
                    </a:ext>
                  </a:extLst>
                </a:gridCol>
                <a:gridCol w="2863896">
                  <a:extLst>
                    <a:ext uri="{9D8B030D-6E8A-4147-A177-3AD203B41FA5}">
                      <a16:colId xmlns:a16="http://schemas.microsoft.com/office/drawing/2014/main" val="4160411429"/>
                    </a:ext>
                  </a:extLst>
                </a:gridCol>
                <a:gridCol w="2816467">
                  <a:extLst>
                    <a:ext uri="{9D8B030D-6E8A-4147-A177-3AD203B41FA5}">
                      <a16:colId xmlns:a16="http://schemas.microsoft.com/office/drawing/2014/main" val="2950001953"/>
                    </a:ext>
                  </a:extLst>
                </a:gridCol>
              </a:tblGrid>
              <a:tr h="499344">
                <a:tc>
                  <a:txBody>
                    <a:bodyPr/>
                    <a:lstStyle/>
                    <a:p>
                      <a:r>
                        <a:rPr lang="en-US" dirty="0"/>
                        <a:t>Policy name </a:t>
                      </a:r>
                    </a:p>
                  </a:txBody>
                  <a:tcPr/>
                </a:tc>
                <a:tc>
                  <a:txBody>
                    <a:bodyPr/>
                    <a:lstStyle/>
                    <a:p>
                      <a:r>
                        <a:rPr lang="en-US" dirty="0"/>
                        <a:t>Average guess to win </a:t>
                      </a:r>
                    </a:p>
                  </a:txBody>
                  <a:tcPr/>
                </a:tc>
                <a:tc>
                  <a:txBody>
                    <a:bodyPr/>
                    <a:lstStyle/>
                    <a:p>
                      <a:r>
                        <a:rPr lang="en-US" dirty="0"/>
                        <a:t>Worst case number of guesses to win </a:t>
                      </a:r>
                    </a:p>
                  </a:txBody>
                  <a:tcPr/>
                </a:tc>
                <a:extLst>
                  <a:ext uri="{0D108BD9-81ED-4DB2-BD59-A6C34878D82A}">
                    <a16:rowId xmlns:a16="http://schemas.microsoft.com/office/drawing/2014/main" val="3143422747"/>
                  </a:ext>
                </a:extLst>
              </a:tr>
              <a:tr h="368153">
                <a:tc>
                  <a:txBody>
                    <a:bodyPr/>
                    <a:lstStyle/>
                    <a:p>
                      <a:r>
                        <a:rPr lang="en-US" dirty="0"/>
                        <a:t>Knuth worst case </a:t>
                      </a:r>
                    </a:p>
                  </a:txBody>
                  <a:tcPr/>
                </a:tc>
                <a:tc>
                  <a:txBody>
                    <a:bodyPr/>
                    <a:lstStyle/>
                    <a:p>
                      <a:r>
                        <a:rPr lang="en-US" dirty="0"/>
                        <a:t>4.476</a:t>
                      </a:r>
                    </a:p>
                  </a:txBody>
                  <a:tcPr/>
                </a:tc>
                <a:tc>
                  <a:txBody>
                    <a:bodyPr/>
                    <a:lstStyle/>
                    <a:p>
                      <a:r>
                        <a:rPr lang="en-US" dirty="0"/>
                        <a:t>5</a:t>
                      </a:r>
                    </a:p>
                  </a:txBody>
                  <a:tcPr/>
                </a:tc>
                <a:extLst>
                  <a:ext uri="{0D108BD9-81ED-4DB2-BD59-A6C34878D82A}">
                    <a16:rowId xmlns:a16="http://schemas.microsoft.com/office/drawing/2014/main" val="1462974170"/>
                  </a:ext>
                </a:extLst>
              </a:tr>
              <a:tr h="368153">
                <a:tc>
                  <a:txBody>
                    <a:bodyPr/>
                    <a:lstStyle/>
                    <a:p>
                      <a:r>
                        <a:rPr lang="en-US" sz="1800" b="0" i="0" u="none" strike="noStrike" kern="1200" baseline="0" dirty="0">
                          <a:solidFill>
                            <a:schemeClr val="dk1"/>
                          </a:solidFill>
                          <a:latin typeface="+mn-lt"/>
                          <a:ea typeface="+mn-ea"/>
                          <a:cs typeface="+mn-cs"/>
                        </a:rPr>
                        <a:t>Expected size</a:t>
                      </a:r>
                      <a:endParaRPr lang="en-US" dirty="0"/>
                    </a:p>
                  </a:txBody>
                  <a:tcPr/>
                </a:tc>
                <a:tc>
                  <a:txBody>
                    <a:bodyPr/>
                    <a:lstStyle/>
                    <a:p>
                      <a:r>
                        <a:rPr lang="en-US" sz="1800" b="0" i="0" u="none" strike="noStrike" kern="1200" baseline="0" dirty="0">
                          <a:solidFill>
                            <a:schemeClr val="dk1"/>
                          </a:solidFill>
                          <a:latin typeface="+mn-lt"/>
                          <a:ea typeface="+mn-ea"/>
                          <a:cs typeface="+mn-cs"/>
                        </a:rPr>
                        <a:t>4.395</a:t>
                      </a:r>
                      <a:endParaRPr lang="en-US" dirty="0"/>
                    </a:p>
                  </a:txBody>
                  <a:tcPr/>
                </a:tc>
                <a:tc>
                  <a:txBody>
                    <a:bodyPr/>
                    <a:lstStyle/>
                    <a:p>
                      <a:r>
                        <a:rPr lang="en-US" dirty="0"/>
                        <a:t>6</a:t>
                      </a:r>
                    </a:p>
                  </a:txBody>
                  <a:tcPr/>
                </a:tc>
                <a:extLst>
                  <a:ext uri="{0D108BD9-81ED-4DB2-BD59-A6C34878D82A}">
                    <a16:rowId xmlns:a16="http://schemas.microsoft.com/office/drawing/2014/main" val="351726747"/>
                  </a:ext>
                </a:extLst>
              </a:tr>
              <a:tr h="368153">
                <a:tc>
                  <a:txBody>
                    <a:bodyPr/>
                    <a:lstStyle/>
                    <a:p>
                      <a:r>
                        <a:rPr lang="en-US" dirty="0"/>
                        <a:t>Entropy </a:t>
                      </a:r>
                    </a:p>
                  </a:txBody>
                  <a:tcPr/>
                </a:tc>
                <a:tc>
                  <a:txBody>
                    <a:bodyPr/>
                    <a:lstStyle/>
                    <a:p>
                      <a:r>
                        <a:rPr lang="en-US" sz="1800" b="0" i="0" u="none" strike="noStrike" kern="1200" baseline="0" dirty="0">
                          <a:solidFill>
                            <a:schemeClr val="dk1"/>
                          </a:solidFill>
                          <a:latin typeface="+mn-lt"/>
                          <a:ea typeface="+mn-ea"/>
                          <a:cs typeface="+mn-cs"/>
                        </a:rPr>
                        <a:t>4.415</a:t>
                      </a:r>
                      <a:endParaRPr lang="en-US" dirty="0"/>
                    </a:p>
                  </a:txBody>
                  <a:tcPr/>
                </a:tc>
                <a:tc>
                  <a:txBody>
                    <a:bodyPr/>
                    <a:lstStyle/>
                    <a:p>
                      <a:r>
                        <a:rPr lang="en-US" dirty="0"/>
                        <a:t>6</a:t>
                      </a:r>
                    </a:p>
                  </a:txBody>
                  <a:tcPr/>
                </a:tc>
                <a:extLst>
                  <a:ext uri="{0D108BD9-81ED-4DB2-BD59-A6C34878D82A}">
                    <a16:rowId xmlns:a16="http://schemas.microsoft.com/office/drawing/2014/main" val="2694972590"/>
                  </a:ext>
                </a:extLst>
              </a:tr>
              <a:tr h="368153">
                <a:tc>
                  <a:txBody>
                    <a:bodyPr/>
                    <a:lstStyle/>
                    <a:p>
                      <a:r>
                        <a:rPr lang="en-US" dirty="0"/>
                        <a:t>Most parts </a:t>
                      </a:r>
                    </a:p>
                  </a:txBody>
                  <a:tcPr/>
                </a:tc>
                <a:tc>
                  <a:txBody>
                    <a:bodyPr/>
                    <a:lstStyle/>
                    <a:p>
                      <a:r>
                        <a:rPr lang="en-US" sz="1800" b="0" i="0" u="none" strike="noStrike" kern="1200" baseline="0" dirty="0">
                          <a:solidFill>
                            <a:schemeClr val="dk1"/>
                          </a:solidFill>
                          <a:latin typeface="+mn-lt"/>
                          <a:ea typeface="+mn-ea"/>
                          <a:cs typeface="+mn-cs"/>
                        </a:rPr>
                        <a:t>4.373</a:t>
                      </a:r>
                      <a:endParaRPr lang="en-US" dirty="0"/>
                    </a:p>
                  </a:txBody>
                  <a:tcPr/>
                </a:tc>
                <a:tc>
                  <a:txBody>
                    <a:bodyPr/>
                    <a:lstStyle/>
                    <a:p>
                      <a:r>
                        <a:rPr lang="en-US" dirty="0"/>
                        <a:t>6</a:t>
                      </a:r>
                    </a:p>
                  </a:txBody>
                  <a:tcPr/>
                </a:tc>
                <a:extLst>
                  <a:ext uri="{0D108BD9-81ED-4DB2-BD59-A6C34878D82A}">
                    <a16:rowId xmlns:a16="http://schemas.microsoft.com/office/drawing/2014/main" val="944378898"/>
                  </a:ext>
                </a:extLst>
              </a:tr>
              <a:tr h="635442">
                <a:tc>
                  <a:txBody>
                    <a:bodyPr/>
                    <a:lstStyle/>
                    <a:p>
                      <a:r>
                        <a:rPr lang="en-US" dirty="0"/>
                        <a:t>Optimal (</a:t>
                      </a:r>
                      <a:r>
                        <a:rPr lang="en-US" dirty="0">
                          <a:hlinkClick r:id="rId2"/>
                        </a:rPr>
                        <a:t>Koyoma and Lai</a:t>
                      </a:r>
                      <a:r>
                        <a:rPr lang="en-US" dirty="0"/>
                        <a:t>)</a:t>
                      </a:r>
                    </a:p>
                  </a:txBody>
                  <a:tcPr/>
                </a:tc>
                <a:tc>
                  <a:txBody>
                    <a:bodyPr/>
                    <a:lstStyle/>
                    <a:p>
                      <a:r>
                        <a:rPr lang="en-US" dirty="0"/>
                        <a:t>4.340</a:t>
                      </a:r>
                    </a:p>
                  </a:txBody>
                  <a:tcPr/>
                </a:tc>
                <a:tc>
                  <a:txBody>
                    <a:bodyPr/>
                    <a:lstStyle/>
                    <a:p>
                      <a:r>
                        <a:rPr lang="en-US" dirty="0"/>
                        <a:t>6</a:t>
                      </a:r>
                    </a:p>
                  </a:txBody>
                  <a:tcPr/>
                </a:tc>
                <a:extLst>
                  <a:ext uri="{0D108BD9-81ED-4DB2-BD59-A6C34878D82A}">
                    <a16:rowId xmlns:a16="http://schemas.microsoft.com/office/drawing/2014/main" val="3121445676"/>
                  </a:ext>
                </a:extLst>
              </a:tr>
              <a:tr h="635442">
                <a:tc>
                  <a:txBody>
                    <a:bodyPr/>
                    <a:lstStyle/>
                    <a:p>
                      <a:r>
                        <a:rPr lang="en-US" dirty="0">
                          <a:solidFill>
                            <a:srgbClr val="00B0F0"/>
                          </a:solidFill>
                        </a:rPr>
                        <a:t>Our Knuth worst case optimized </a:t>
                      </a:r>
                    </a:p>
                  </a:txBody>
                  <a:tcPr/>
                </a:tc>
                <a:tc>
                  <a:txBody>
                    <a:bodyPr/>
                    <a:lstStyle/>
                    <a:p>
                      <a:r>
                        <a:rPr lang="en-US" dirty="0">
                          <a:solidFill>
                            <a:srgbClr val="00B0F0"/>
                          </a:solidFill>
                        </a:rPr>
                        <a:t>4.451</a:t>
                      </a:r>
                    </a:p>
                  </a:txBody>
                  <a:tcPr/>
                </a:tc>
                <a:tc>
                  <a:txBody>
                    <a:bodyPr/>
                    <a:lstStyle/>
                    <a:p>
                      <a:r>
                        <a:rPr lang="en-US" dirty="0">
                          <a:solidFill>
                            <a:srgbClr val="00B0F0"/>
                          </a:solidFill>
                        </a:rPr>
                        <a:t>5</a:t>
                      </a:r>
                    </a:p>
                  </a:txBody>
                  <a:tcPr/>
                </a:tc>
                <a:extLst>
                  <a:ext uri="{0D108BD9-81ED-4DB2-BD59-A6C34878D82A}">
                    <a16:rowId xmlns:a16="http://schemas.microsoft.com/office/drawing/2014/main" val="1297364835"/>
                  </a:ext>
                </a:extLst>
              </a:tr>
              <a:tr h="635442">
                <a:tc>
                  <a:txBody>
                    <a:bodyPr/>
                    <a:lstStyle/>
                    <a:p>
                      <a:r>
                        <a:rPr lang="en-US" dirty="0">
                          <a:solidFill>
                            <a:srgbClr val="00B0F0"/>
                          </a:solidFill>
                        </a:rPr>
                        <a:t>Our NN </a:t>
                      </a:r>
                    </a:p>
                  </a:txBody>
                  <a:tcPr/>
                </a:tc>
                <a:tc>
                  <a:txBody>
                    <a:bodyPr/>
                    <a:lstStyle/>
                    <a:p>
                      <a:r>
                        <a:rPr lang="en-US" dirty="0">
                          <a:solidFill>
                            <a:srgbClr val="00B0F0"/>
                          </a:solidFill>
                        </a:rPr>
                        <a:t>4.4386</a:t>
                      </a:r>
                    </a:p>
                  </a:txBody>
                  <a:tcPr/>
                </a:tc>
                <a:tc>
                  <a:txBody>
                    <a:bodyPr/>
                    <a:lstStyle/>
                    <a:p>
                      <a:r>
                        <a:rPr lang="en-US" dirty="0">
                          <a:solidFill>
                            <a:srgbClr val="00B0F0"/>
                          </a:solidFill>
                        </a:rPr>
                        <a:t>6</a:t>
                      </a:r>
                    </a:p>
                  </a:txBody>
                  <a:tcPr/>
                </a:tc>
                <a:extLst>
                  <a:ext uri="{0D108BD9-81ED-4DB2-BD59-A6C34878D82A}">
                    <a16:rowId xmlns:a16="http://schemas.microsoft.com/office/drawing/2014/main" val="1124989588"/>
                  </a:ext>
                </a:extLst>
              </a:tr>
            </a:tbl>
          </a:graphicData>
        </a:graphic>
      </p:graphicFrame>
      <p:sp>
        <p:nvSpPr>
          <p:cNvPr id="3" name="TextBox 2">
            <a:extLst>
              <a:ext uri="{FF2B5EF4-FFF2-40B4-BE49-F238E27FC236}">
                <a16:creationId xmlns:a16="http://schemas.microsoft.com/office/drawing/2014/main" id="{487C0232-7BB4-40FF-97E3-859637ADFFE6}"/>
              </a:ext>
            </a:extLst>
          </p:cNvPr>
          <p:cNvSpPr txBox="1"/>
          <p:nvPr/>
        </p:nvSpPr>
        <p:spPr>
          <a:xfrm>
            <a:off x="194345" y="1169376"/>
            <a:ext cx="11603318" cy="646331"/>
          </a:xfrm>
          <a:prstGeom prst="rect">
            <a:avLst/>
          </a:prstGeom>
          <a:noFill/>
        </p:spPr>
        <p:txBody>
          <a:bodyPr wrap="square" rtlCol="0">
            <a:spAutoFit/>
          </a:bodyPr>
          <a:lstStyle/>
          <a:p>
            <a:pPr marL="285750" indent="-285750">
              <a:buFont typeface="Arial" panose="020B0604020202020204" pitchFamily="34" charset="0"/>
              <a:buChar char="•"/>
            </a:pPr>
            <a:r>
              <a:rPr lang="en-US" dirty="0"/>
              <a:t>Our NN based strategy yielded competitive results compare to existing ,state of the art, policies</a:t>
            </a:r>
          </a:p>
          <a:p>
            <a:pPr marL="285750" indent="-285750">
              <a:buFont typeface="Arial" panose="020B0604020202020204" pitchFamily="34" charset="0"/>
              <a:buChar char="•"/>
            </a:pPr>
            <a:r>
              <a:rPr lang="en-US" dirty="0"/>
              <a:t>We were able to improve Knuth policy average score while maintaining its worst case  result </a:t>
            </a:r>
          </a:p>
        </p:txBody>
      </p:sp>
    </p:spTree>
    <p:extLst>
      <p:ext uri="{BB962C8B-B14F-4D97-AF65-F5344CB8AC3E}">
        <p14:creationId xmlns:p14="http://schemas.microsoft.com/office/powerpoint/2010/main" val="3735265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F54C-C387-4DEE-85A2-A2B639A74017}"/>
              </a:ext>
            </a:extLst>
          </p:cNvPr>
          <p:cNvSpPr>
            <a:spLocks noGrp="1"/>
          </p:cNvSpPr>
          <p:nvPr>
            <p:ph type="title"/>
          </p:nvPr>
        </p:nvSpPr>
        <p:spPr/>
        <p:txBody>
          <a:bodyPr/>
          <a:lstStyle/>
          <a:p>
            <a:r>
              <a:rPr lang="en-US" dirty="0"/>
              <a:t>                </a:t>
            </a:r>
          </a:p>
        </p:txBody>
      </p:sp>
      <p:sp>
        <p:nvSpPr>
          <p:cNvPr id="5" name="TextBox 4">
            <a:extLst>
              <a:ext uri="{FF2B5EF4-FFF2-40B4-BE49-F238E27FC236}">
                <a16:creationId xmlns:a16="http://schemas.microsoft.com/office/drawing/2014/main" id="{0F6CA043-CF96-435B-8DE5-85CA7BBD38B7}"/>
              </a:ext>
            </a:extLst>
          </p:cNvPr>
          <p:cNvSpPr txBox="1"/>
          <p:nvPr/>
        </p:nvSpPr>
        <p:spPr>
          <a:xfrm>
            <a:off x="194345" y="1511635"/>
            <a:ext cx="11803310" cy="3416320"/>
          </a:xfrm>
          <a:prstGeom prst="rect">
            <a:avLst/>
          </a:prstGeom>
          <a:noFill/>
        </p:spPr>
        <p:txBody>
          <a:bodyPr wrap="square" rtlCol="0">
            <a:spAutoFit/>
          </a:bodyPr>
          <a:lstStyle/>
          <a:p>
            <a:pPr marL="285750" indent="-285750">
              <a:buFontTx/>
              <a:buChar char="-"/>
            </a:pPr>
            <a:r>
              <a:rPr lang="en-US" sz="2400" dirty="0"/>
              <a:t>Write python program </a:t>
            </a:r>
            <a:r>
              <a:rPr lang="en-US" sz="2400"/>
              <a:t>that learns </a:t>
            </a:r>
            <a:r>
              <a:rPr lang="en-US" sz="2400" dirty="0"/>
              <a:t>a mastermind playing policy that is competitive with existing known policies and better than a naïve playing policy</a:t>
            </a:r>
          </a:p>
          <a:p>
            <a:pPr marL="285750" indent="-285750">
              <a:buFontTx/>
              <a:buChar char="-"/>
            </a:pPr>
            <a:endParaRPr lang="en-US" sz="2400" dirty="0"/>
          </a:p>
          <a:p>
            <a:pPr marL="285750" indent="-285750">
              <a:buFontTx/>
              <a:buChar char="-"/>
            </a:pPr>
            <a:r>
              <a:rPr lang="en-US" sz="2400" dirty="0"/>
              <a:t>Use AI techniques we learned in class.</a:t>
            </a:r>
          </a:p>
          <a:p>
            <a:pPr marL="285750" indent="-285750">
              <a:buFontTx/>
              <a:buChar char="-"/>
            </a:pPr>
            <a:endParaRPr lang="en-US" sz="2400" dirty="0"/>
          </a:p>
          <a:p>
            <a:pPr marL="285750" indent="-285750">
              <a:buFontTx/>
              <a:buChar char="-"/>
            </a:pPr>
            <a:r>
              <a:rPr lang="en-US" sz="2400" dirty="0"/>
              <a:t>Build a generic framework to evaluate any arbitrary mastermind policy   </a:t>
            </a:r>
          </a:p>
          <a:p>
            <a:pPr marL="285750" indent="-285750">
              <a:buFontTx/>
              <a:buChar char="-"/>
            </a:pPr>
            <a:endParaRPr lang="en-US" sz="2400" dirty="0"/>
          </a:p>
          <a:p>
            <a:endParaRPr lang="en-US" sz="2400" dirty="0"/>
          </a:p>
        </p:txBody>
      </p:sp>
      <p:sp>
        <p:nvSpPr>
          <p:cNvPr id="18" name="Title 1">
            <a:extLst>
              <a:ext uri="{FF2B5EF4-FFF2-40B4-BE49-F238E27FC236}">
                <a16:creationId xmlns:a16="http://schemas.microsoft.com/office/drawing/2014/main" id="{7DE1DCFF-6B76-41E8-9C12-B8ED6D53A6A6}"/>
              </a:ext>
            </a:extLst>
          </p:cNvPr>
          <p:cNvSpPr txBox="1">
            <a:spLocks/>
          </p:cNvSpPr>
          <p:nvPr/>
        </p:nvSpPr>
        <p:spPr>
          <a:xfrm>
            <a:off x="748177" y="17728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Project goals </a:t>
            </a:r>
          </a:p>
        </p:txBody>
      </p:sp>
    </p:spTree>
    <p:extLst>
      <p:ext uri="{BB962C8B-B14F-4D97-AF65-F5344CB8AC3E}">
        <p14:creationId xmlns:p14="http://schemas.microsoft.com/office/powerpoint/2010/main" val="3145004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C1B6C7-83CA-4FF2-86A1-A23C69144B0A}"/>
              </a:ext>
            </a:extLst>
          </p:cNvPr>
          <p:cNvPicPr>
            <a:picLocks noChangeAspect="1"/>
          </p:cNvPicPr>
          <p:nvPr/>
        </p:nvPicPr>
        <p:blipFill>
          <a:blip r:embed="rId2"/>
          <a:stretch>
            <a:fillRect/>
          </a:stretch>
        </p:blipFill>
        <p:spPr>
          <a:xfrm>
            <a:off x="8247507" y="1416939"/>
            <a:ext cx="3944493" cy="4398645"/>
          </a:xfrm>
          <a:prstGeom prst="rect">
            <a:avLst/>
          </a:prstGeom>
        </p:spPr>
      </p:pic>
      <p:sp>
        <p:nvSpPr>
          <p:cNvPr id="13" name="Title 1">
            <a:extLst>
              <a:ext uri="{FF2B5EF4-FFF2-40B4-BE49-F238E27FC236}">
                <a16:creationId xmlns:a16="http://schemas.microsoft.com/office/drawing/2014/main" id="{08DE297D-1BC3-46D8-A687-4CF51F59C435}"/>
              </a:ext>
            </a:extLst>
          </p:cNvPr>
          <p:cNvSpPr txBox="1">
            <a:spLocks/>
          </p:cNvSpPr>
          <p:nvPr/>
        </p:nvSpPr>
        <p:spPr>
          <a:xfrm>
            <a:off x="190393" y="13156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What is Mastermind?</a:t>
            </a:r>
          </a:p>
        </p:txBody>
      </p:sp>
      <p:pic>
        <p:nvPicPr>
          <p:cNvPr id="15" name="Picture 14">
            <a:extLst>
              <a:ext uri="{FF2B5EF4-FFF2-40B4-BE49-F238E27FC236}">
                <a16:creationId xmlns:a16="http://schemas.microsoft.com/office/drawing/2014/main" id="{47CF3488-D864-4C6B-BD68-8DDDDB25891A}"/>
              </a:ext>
            </a:extLst>
          </p:cNvPr>
          <p:cNvPicPr>
            <a:picLocks noChangeAspect="1"/>
          </p:cNvPicPr>
          <p:nvPr/>
        </p:nvPicPr>
        <p:blipFill>
          <a:blip r:embed="rId3"/>
          <a:stretch>
            <a:fillRect/>
          </a:stretch>
        </p:blipFill>
        <p:spPr>
          <a:xfrm>
            <a:off x="696553" y="1191051"/>
            <a:ext cx="7550954" cy="4965573"/>
          </a:xfrm>
          <a:prstGeom prst="rect">
            <a:avLst/>
          </a:prstGeom>
        </p:spPr>
      </p:pic>
    </p:spTree>
    <p:extLst>
      <p:ext uri="{BB962C8B-B14F-4D97-AF65-F5344CB8AC3E}">
        <p14:creationId xmlns:p14="http://schemas.microsoft.com/office/powerpoint/2010/main" val="2920317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F54C-C387-4DEE-85A2-A2B639A74017}"/>
              </a:ext>
            </a:extLst>
          </p:cNvPr>
          <p:cNvSpPr>
            <a:spLocks noGrp="1"/>
          </p:cNvSpPr>
          <p:nvPr>
            <p:ph type="title"/>
          </p:nvPr>
        </p:nvSpPr>
        <p:spPr/>
        <p:txBody>
          <a:bodyPr/>
          <a:lstStyle/>
          <a:p>
            <a:r>
              <a:rPr lang="en-US" dirty="0"/>
              <a:t>                </a:t>
            </a:r>
          </a:p>
        </p:txBody>
      </p:sp>
      <p:sp>
        <p:nvSpPr>
          <p:cNvPr id="5" name="TextBox 4">
            <a:extLst>
              <a:ext uri="{FF2B5EF4-FFF2-40B4-BE49-F238E27FC236}">
                <a16:creationId xmlns:a16="http://schemas.microsoft.com/office/drawing/2014/main" id="{0F6CA043-CF96-435B-8DE5-85CA7BBD38B7}"/>
              </a:ext>
            </a:extLst>
          </p:cNvPr>
          <p:cNvSpPr txBox="1"/>
          <p:nvPr/>
        </p:nvSpPr>
        <p:spPr>
          <a:xfrm>
            <a:off x="194345" y="1219101"/>
            <a:ext cx="11803310" cy="6001643"/>
          </a:xfrm>
          <a:prstGeom prst="rect">
            <a:avLst/>
          </a:prstGeom>
          <a:noFill/>
        </p:spPr>
        <p:txBody>
          <a:bodyPr wrap="square" rtlCol="0">
            <a:spAutoFit/>
          </a:bodyPr>
          <a:lstStyle/>
          <a:p>
            <a:r>
              <a:rPr lang="en-US" sz="2400" dirty="0"/>
              <a:t>- A Mastermind playing policy (s) where s is a state, is defined as a guess choosing algorithm in each turn of the game until the secret code is guessed (winning)</a:t>
            </a:r>
          </a:p>
          <a:p>
            <a:endParaRPr lang="en-US" sz="2400" dirty="0"/>
          </a:p>
          <a:p>
            <a:r>
              <a:rPr lang="en-US" sz="2400" dirty="0"/>
              <a:t>- The state s  is a list  of qualifying guess candidates  that are consistent with previous guesses and responses, namely, they are potentially the secret code chosen by the code maker. For example, after the guess {</a:t>
            </a:r>
            <a:r>
              <a:rPr lang="en-US" sz="2400" dirty="0" err="1"/>
              <a:t>Red,Red,Green,Green</a:t>
            </a:r>
            <a:r>
              <a:rPr lang="en-US" sz="2400" dirty="0"/>
              <a:t>} and a response of {0,1} we know that {</a:t>
            </a:r>
            <a:r>
              <a:rPr lang="en-US" sz="2400" dirty="0" err="1"/>
              <a:t>Red,Red</a:t>
            </a:r>
            <a:r>
              <a:rPr lang="en-US" sz="2400" dirty="0"/>
              <a:t>, Red, Red}  is not consistent but {</a:t>
            </a:r>
            <a:r>
              <a:rPr lang="en-US" sz="2400" dirty="0" err="1"/>
              <a:t>Green,Blue,Blue,Blue</a:t>
            </a:r>
            <a:r>
              <a:rPr lang="en-US" sz="2400" dirty="0"/>
              <a:t>} is.</a:t>
            </a:r>
          </a:p>
          <a:p>
            <a:endParaRPr lang="en-US" sz="2400" dirty="0"/>
          </a:p>
          <a:p>
            <a:r>
              <a:rPr lang="en-US" sz="2400" dirty="0"/>
              <a:t>- A specific game policy is evaluated by simulating it playing against all the 1296 possible secret codes. The average guesses to win is the score of the policy. The lower the better. </a:t>
            </a:r>
          </a:p>
          <a:p>
            <a:r>
              <a:rPr lang="en-US" sz="2400" dirty="0"/>
              <a:t>   </a:t>
            </a:r>
          </a:p>
          <a:p>
            <a:endParaRPr lang="en-US" sz="2400" dirty="0"/>
          </a:p>
          <a:p>
            <a:endParaRPr lang="en-US" sz="2400" dirty="0"/>
          </a:p>
        </p:txBody>
      </p:sp>
      <p:sp>
        <p:nvSpPr>
          <p:cNvPr id="18" name="Title 1">
            <a:extLst>
              <a:ext uri="{FF2B5EF4-FFF2-40B4-BE49-F238E27FC236}">
                <a16:creationId xmlns:a16="http://schemas.microsoft.com/office/drawing/2014/main" id="{7DE1DCFF-6B76-41E8-9C12-B8ED6D53A6A6}"/>
              </a:ext>
            </a:extLst>
          </p:cNvPr>
          <p:cNvSpPr txBox="1">
            <a:spLocks/>
          </p:cNvSpPr>
          <p:nvPr/>
        </p:nvSpPr>
        <p:spPr>
          <a:xfrm>
            <a:off x="748177" y="17728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Game Policy</a:t>
            </a:r>
          </a:p>
        </p:txBody>
      </p:sp>
    </p:spTree>
    <p:extLst>
      <p:ext uri="{BB962C8B-B14F-4D97-AF65-F5344CB8AC3E}">
        <p14:creationId xmlns:p14="http://schemas.microsoft.com/office/powerpoint/2010/main" val="2052826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4" y="94478"/>
            <a:ext cx="12524129" cy="109701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a:t>
            </a:r>
            <a:r>
              <a:rPr lang="en-US" sz="3600" dirty="0"/>
              <a:t>Previous works for Mastermind’s playing  strategies </a:t>
            </a:r>
          </a:p>
          <a:p>
            <a:endParaRPr lang="en-US" sz="4000" dirty="0"/>
          </a:p>
        </p:txBody>
      </p:sp>
      <p:sp>
        <p:nvSpPr>
          <p:cNvPr id="3" name="Rectangle 2">
            <a:extLst>
              <a:ext uri="{FF2B5EF4-FFF2-40B4-BE49-F238E27FC236}">
                <a16:creationId xmlns:a16="http://schemas.microsoft.com/office/drawing/2014/main" id="{083FB12F-FD77-4AED-85EF-3C31C8B913F5}"/>
              </a:ext>
            </a:extLst>
          </p:cNvPr>
          <p:cNvSpPr/>
          <p:nvPr/>
        </p:nvSpPr>
        <p:spPr>
          <a:xfrm>
            <a:off x="259533" y="1311434"/>
            <a:ext cx="11932467" cy="3693319"/>
          </a:xfrm>
          <a:prstGeom prst="rect">
            <a:avLst/>
          </a:prstGeom>
        </p:spPr>
        <p:txBody>
          <a:bodyPr wrap="square">
            <a:spAutoFit/>
          </a:bodyPr>
          <a:lstStyle/>
          <a:p>
            <a:r>
              <a:rPr lang="en-US" dirty="0"/>
              <a:t>Professor  Donald Knuth was able to construct a policy that wins in 5 guess at the worst case and by 4.477 on average  </a:t>
            </a:r>
            <a:r>
              <a:rPr lang="en-US" dirty="0">
                <a:hlinkClick r:id="rId2"/>
              </a:rPr>
              <a:t>https://www.cs.uni.edu/~wallingf/teaching/cs3530/resources/knuth-mastermind.pdf</a:t>
            </a:r>
            <a:endParaRPr lang="en-US" dirty="0"/>
          </a:p>
          <a:p>
            <a:endParaRPr lang="en-US" dirty="0"/>
          </a:p>
          <a:p>
            <a:r>
              <a:rPr lang="en-US" dirty="0">
                <a:hlinkClick r:id="rId3"/>
              </a:rPr>
              <a:t>Koyoma and Lai, 1993  </a:t>
            </a:r>
            <a:r>
              <a:rPr lang="en-US" dirty="0"/>
              <a:t>found an optimal Mastermind Strategy that guess the code by 4.34  guesses on average (6 guess in the  worst case)</a:t>
            </a:r>
          </a:p>
          <a:p>
            <a:endParaRPr lang="en-US" dirty="0"/>
          </a:p>
          <a:p>
            <a:endParaRPr lang="en-US" dirty="0"/>
          </a:p>
          <a:p>
            <a:r>
              <a:rPr lang="en-US" dirty="0"/>
              <a:t>Summary of few of the most successful mastermind playing policies are  summarized below based on  </a:t>
            </a:r>
            <a:r>
              <a:rPr lang="en-US" dirty="0">
                <a:hlinkClick r:id="rId4"/>
              </a:rPr>
              <a:t> </a:t>
            </a:r>
            <a:r>
              <a:rPr lang="en-US" i="1" dirty="0" err="1">
                <a:hlinkClick r:id="rId4"/>
              </a:rPr>
              <a:t>Barteld</a:t>
            </a:r>
            <a:r>
              <a:rPr lang="en-US" i="1" dirty="0">
                <a:hlinkClick r:id="rId4"/>
              </a:rPr>
              <a:t> Kooi</a:t>
            </a:r>
            <a:r>
              <a:rPr lang="en-US" dirty="0">
                <a:hlinkClick r:id="rId4"/>
              </a:rPr>
              <a:t>1 2005 </a:t>
            </a:r>
            <a:r>
              <a:rPr lang="en-US" dirty="0"/>
              <a:t>:</a:t>
            </a:r>
          </a:p>
          <a:p>
            <a:endParaRPr lang="en-US" dirty="0"/>
          </a:p>
          <a:p>
            <a:endParaRPr lang="en-US" dirty="0"/>
          </a:p>
          <a:p>
            <a:endParaRPr lang="en-US" dirty="0"/>
          </a:p>
          <a:p>
            <a:endParaRPr lang="en-US" dirty="0"/>
          </a:p>
        </p:txBody>
      </p:sp>
      <p:graphicFrame>
        <p:nvGraphicFramePr>
          <p:cNvPr id="8" name="Table 7">
            <a:extLst>
              <a:ext uri="{FF2B5EF4-FFF2-40B4-BE49-F238E27FC236}">
                <a16:creationId xmlns:a16="http://schemas.microsoft.com/office/drawing/2014/main" id="{22A3AE0D-B5F5-4996-B57B-B057B4E684B6}"/>
              </a:ext>
            </a:extLst>
          </p:cNvPr>
          <p:cNvGraphicFramePr>
            <a:graphicFrameLocks noGrp="1"/>
          </p:cNvGraphicFramePr>
          <p:nvPr>
            <p:extLst>
              <p:ext uri="{D42A27DB-BD31-4B8C-83A1-F6EECF244321}">
                <p14:modId xmlns:p14="http://schemas.microsoft.com/office/powerpoint/2010/main" val="1828131972"/>
              </p:ext>
            </p:extLst>
          </p:nvPr>
        </p:nvGraphicFramePr>
        <p:xfrm>
          <a:off x="434567" y="3883936"/>
          <a:ext cx="7645958" cy="2607398"/>
        </p:xfrm>
        <a:graphic>
          <a:graphicData uri="http://schemas.openxmlformats.org/drawingml/2006/table">
            <a:tbl>
              <a:tblPr firstRow="1" bandRow="1">
                <a:tableStyleId>{5C22544A-7EE6-4342-B048-85BDC9FD1C3A}</a:tableStyleId>
              </a:tblPr>
              <a:tblGrid>
                <a:gridCol w="3822979">
                  <a:extLst>
                    <a:ext uri="{9D8B030D-6E8A-4147-A177-3AD203B41FA5}">
                      <a16:colId xmlns:a16="http://schemas.microsoft.com/office/drawing/2014/main" val="2193605055"/>
                    </a:ext>
                  </a:extLst>
                </a:gridCol>
                <a:gridCol w="3822979">
                  <a:extLst>
                    <a:ext uri="{9D8B030D-6E8A-4147-A177-3AD203B41FA5}">
                      <a16:colId xmlns:a16="http://schemas.microsoft.com/office/drawing/2014/main" val="4160411429"/>
                    </a:ext>
                  </a:extLst>
                </a:gridCol>
              </a:tblGrid>
              <a:tr h="499344">
                <a:tc>
                  <a:txBody>
                    <a:bodyPr/>
                    <a:lstStyle/>
                    <a:p>
                      <a:r>
                        <a:rPr lang="en-US" dirty="0"/>
                        <a:t>Policy name </a:t>
                      </a:r>
                    </a:p>
                  </a:txBody>
                  <a:tcPr/>
                </a:tc>
                <a:tc>
                  <a:txBody>
                    <a:bodyPr/>
                    <a:lstStyle/>
                    <a:p>
                      <a:r>
                        <a:rPr lang="en-US" dirty="0"/>
                        <a:t>Average guess to win </a:t>
                      </a:r>
                    </a:p>
                  </a:txBody>
                  <a:tcPr/>
                </a:tc>
                <a:extLst>
                  <a:ext uri="{0D108BD9-81ED-4DB2-BD59-A6C34878D82A}">
                    <a16:rowId xmlns:a16="http://schemas.microsoft.com/office/drawing/2014/main" val="3143422747"/>
                  </a:ext>
                </a:extLst>
              </a:tr>
              <a:tr h="368153">
                <a:tc>
                  <a:txBody>
                    <a:bodyPr/>
                    <a:lstStyle/>
                    <a:p>
                      <a:r>
                        <a:rPr lang="en-US" dirty="0"/>
                        <a:t>Knuth worst case </a:t>
                      </a:r>
                    </a:p>
                  </a:txBody>
                  <a:tcPr/>
                </a:tc>
                <a:tc>
                  <a:txBody>
                    <a:bodyPr/>
                    <a:lstStyle/>
                    <a:p>
                      <a:r>
                        <a:rPr lang="en-US" dirty="0"/>
                        <a:t>4.476</a:t>
                      </a:r>
                    </a:p>
                  </a:txBody>
                  <a:tcPr/>
                </a:tc>
                <a:extLst>
                  <a:ext uri="{0D108BD9-81ED-4DB2-BD59-A6C34878D82A}">
                    <a16:rowId xmlns:a16="http://schemas.microsoft.com/office/drawing/2014/main" val="1462974170"/>
                  </a:ext>
                </a:extLst>
              </a:tr>
              <a:tr h="368153">
                <a:tc>
                  <a:txBody>
                    <a:bodyPr/>
                    <a:lstStyle/>
                    <a:p>
                      <a:r>
                        <a:rPr lang="en-US" sz="1800" b="0" i="0" u="none" strike="noStrike" kern="1200" baseline="0" dirty="0">
                          <a:solidFill>
                            <a:schemeClr val="dk1"/>
                          </a:solidFill>
                          <a:latin typeface="+mn-lt"/>
                          <a:ea typeface="+mn-ea"/>
                          <a:cs typeface="+mn-cs"/>
                        </a:rPr>
                        <a:t>Expected size</a:t>
                      </a:r>
                      <a:endParaRPr lang="en-US" dirty="0"/>
                    </a:p>
                  </a:txBody>
                  <a:tcPr/>
                </a:tc>
                <a:tc>
                  <a:txBody>
                    <a:bodyPr/>
                    <a:lstStyle/>
                    <a:p>
                      <a:r>
                        <a:rPr lang="en-US" sz="1800" b="0" i="0" u="none" strike="noStrike" kern="1200" baseline="0" dirty="0">
                          <a:solidFill>
                            <a:schemeClr val="dk1"/>
                          </a:solidFill>
                          <a:latin typeface="+mn-lt"/>
                          <a:ea typeface="+mn-ea"/>
                          <a:cs typeface="+mn-cs"/>
                        </a:rPr>
                        <a:t>4.395</a:t>
                      </a:r>
                      <a:endParaRPr lang="en-US" dirty="0"/>
                    </a:p>
                  </a:txBody>
                  <a:tcPr/>
                </a:tc>
                <a:extLst>
                  <a:ext uri="{0D108BD9-81ED-4DB2-BD59-A6C34878D82A}">
                    <a16:rowId xmlns:a16="http://schemas.microsoft.com/office/drawing/2014/main" val="351726747"/>
                  </a:ext>
                </a:extLst>
              </a:tr>
              <a:tr h="368153">
                <a:tc>
                  <a:txBody>
                    <a:bodyPr/>
                    <a:lstStyle/>
                    <a:p>
                      <a:r>
                        <a:rPr lang="en-US" dirty="0"/>
                        <a:t>Entropy </a:t>
                      </a:r>
                    </a:p>
                  </a:txBody>
                  <a:tcPr/>
                </a:tc>
                <a:tc>
                  <a:txBody>
                    <a:bodyPr/>
                    <a:lstStyle/>
                    <a:p>
                      <a:r>
                        <a:rPr lang="en-US" sz="1800" b="0" i="0" u="none" strike="noStrike" kern="1200" baseline="0" dirty="0">
                          <a:solidFill>
                            <a:schemeClr val="dk1"/>
                          </a:solidFill>
                          <a:latin typeface="+mn-lt"/>
                          <a:ea typeface="+mn-ea"/>
                          <a:cs typeface="+mn-cs"/>
                        </a:rPr>
                        <a:t>4.415</a:t>
                      </a:r>
                      <a:endParaRPr lang="en-US" dirty="0"/>
                    </a:p>
                  </a:txBody>
                  <a:tcPr/>
                </a:tc>
                <a:extLst>
                  <a:ext uri="{0D108BD9-81ED-4DB2-BD59-A6C34878D82A}">
                    <a16:rowId xmlns:a16="http://schemas.microsoft.com/office/drawing/2014/main" val="2694972590"/>
                  </a:ext>
                </a:extLst>
              </a:tr>
              <a:tr h="368153">
                <a:tc>
                  <a:txBody>
                    <a:bodyPr/>
                    <a:lstStyle/>
                    <a:p>
                      <a:r>
                        <a:rPr lang="en-US" dirty="0"/>
                        <a:t>Most parts </a:t>
                      </a:r>
                    </a:p>
                  </a:txBody>
                  <a:tcPr/>
                </a:tc>
                <a:tc>
                  <a:txBody>
                    <a:bodyPr/>
                    <a:lstStyle/>
                    <a:p>
                      <a:r>
                        <a:rPr lang="en-US" sz="1800" b="0" i="0" u="none" strike="noStrike" kern="1200" baseline="0" dirty="0">
                          <a:solidFill>
                            <a:schemeClr val="dk1"/>
                          </a:solidFill>
                          <a:latin typeface="+mn-lt"/>
                          <a:ea typeface="+mn-ea"/>
                          <a:cs typeface="+mn-cs"/>
                        </a:rPr>
                        <a:t>4.373</a:t>
                      </a:r>
                      <a:endParaRPr lang="en-US" dirty="0"/>
                    </a:p>
                  </a:txBody>
                  <a:tcPr/>
                </a:tc>
                <a:extLst>
                  <a:ext uri="{0D108BD9-81ED-4DB2-BD59-A6C34878D82A}">
                    <a16:rowId xmlns:a16="http://schemas.microsoft.com/office/drawing/2014/main" val="944378898"/>
                  </a:ext>
                </a:extLst>
              </a:tr>
              <a:tr h="635442">
                <a:tc>
                  <a:txBody>
                    <a:bodyPr/>
                    <a:lstStyle/>
                    <a:p>
                      <a:r>
                        <a:rPr lang="en-US" dirty="0"/>
                        <a:t>Optimal (</a:t>
                      </a:r>
                      <a:r>
                        <a:rPr lang="en-US" dirty="0">
                          <a:hlinkClick r:id="rId3"/>
                        </a:rPr>
                        <a:t>Koyoma and Lai</a:t>
                      </a:r>
                      <a:r>
                        <a:rPr lang="en-US" dirty="0"/>
                        <a:t>)</a:t>
                      </a:r>
                    </a:p>
                  </a:txBody>
                  <a:tcPr/>
                </a:tc>
                <a:tc>
                  <a:txBody>
                    <a:bodyPr/>
                    <a:lstStyle/>
                    <a:p>
                      <a:r>
                        <a:rPr lang="en-US" dirty="0"/>
                        <a:t>4.340</a:t>
                      </a:r>
                    </a:p>
                  </a:txBody>
                  <a:tcPr/>
                </a:tc>
                <a:extLst>
                  <a:ext uri="{0D108BD9-81ED-4DB2-BD59-A6C34878D82A}">
                    <a16:rowId xmlns:a16="http://schemas.microsoft.com/office/drawing/2014/main" val="3121445676"/>
                  </a:ext>
                </a:extLst>
              </a:tr>
            </a:tbl>
          </a:graphicData>
        </a:graphic>
      </p:graphicFrame>
    </p:spTree>
    <p:extLst>
      <p:ext uri="{BB962C8B-B14F-4D97-AF65-F5344CB8AC3E}">
        <p14:creationId xmlns:p14="http://schemas.microsoft.com/office/powerpoint/2010/main" val="1854612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Strategy tree </a:t>
            </a:r>
            <a:endParaRPr lang="en-US" sz="4000" dirty="0"/>
          </a:p>
        </p:txBody>
      </p:sp>
      <p:sp>
        <p:nvSpPr>
          <p:cNvPr id="3" name="TextBox 2">
            <a:extLst>
              <a:ext uri="{FF2B5EF4-FFF2-40B4-BE49-F238E27FC236}">
                <a16:creationId xmlns:a16="http://schemas.microsoft.com/office/drawing/2014/main" id="{4F011258-069D-4C63-9E27-47790C8A8203}"/>
              </a:ext>
            </a:extLst>
          </p:cNvPr>
          <p:cNvSpPr txBox="1"/>
          <p:nvPr/>
        </p:nvSpPr>
        <p:spPr>
          <a:xfrm>
            <a:off x="860078" y="1340837"/>
            <a:ext cx="9521747" cy="2031325"/>
          </a:xfrm>
          <a:prstGeom prst="rect">
            <a:avLst/>
          </a:prstGeom>
          <a:noFill/>
        </p:spPr>
        <p:txBody>
          <a:bodyPr wrap="square" rtlCol="0">
            <a:spAutoFit/>
          </a:bodyPr>
          <a:lstStyle/>
          <a:p>
            <a:r>
              <a:rPr lang="en-US" dirty="0"/>
              <a:t>Provides a full description of  how to play the full  game given any response. It is a directed graph with 15 children nodes – one for each  possible response  :</a:t>
            </a:r>
          </a:p>
          <a:p>
            <a:endParaRPr lang="en-US" dirty="0"/>
          </a:p>
          <a:p>
            <a:r>
              <a:rPr lang="en-US" dirty="0"/>
              <a:t>                                                       </a:t>
            </a:r>
          </a:p>
          <a:p>
            <a:r>
              <a:rPr lang="en-US" dirty="0"/>
              <a:t>                                                  </a:t>
            </a:r>
          </a:p>
          <a:p>
            <a:endParaRPr lang="en-US" dirty="0"/>
          </a:p>
          <a:p>
            <a:r>
              <a:rPr lang="en-US" dirty="0"/>
              <a:t>  </a:t>
            </a:r>
          </a:p>
        </p:txBody>
      </p:sp>
      <p:sp>
        <p:nvSpPr>
          <p:cNvPr id="4" name="Rectangle 3">
            <a:extLst>
              <a:ext uri="{FF2B5EF4-FFF2-40B4-BE49-F238E27FC236}">
                <a16:creationId xmlns:a16="http://schemas.microsoft.com/office/drawing/2014/main" id="{1C9CA90F-F14F-4C61-B3BC-D9DB3E798EC2}"/>
              </a:ext>
            </a:extLst>
          </p:cNvPr>
          <p:cNvSpPr/>
          <p:nvPr/>
        </p:nvSpPr>
        <p:spPr>
          <a:xfrm>
            <a:off x="4874040" y="2583911"/>
            <a:ext cx="1493821" cy="640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guess </a:t>
            </a:r>
          </a:p>
        </p:txBody>
      </p:sp>
      <p:sp>
        <p:nvSpPr>
          <p:cNvPr id="5" name="Rectangle 4">
            <a:extLst>
              <a:ext uri="{FF2B5EF4-FFF2-40B4-BE49-F238E27FC236}">
                <a16:creationId xmlns:a16="http://schemas.microsoft.com/office/drawing/2014/main" id="{765E3BDE-B399-483C-8F93-6435475A77CA}"/>
              </a:ext>
            </a:extLst>
          </p:cNvPr>
          <p:cNvSpPr/>
          <p:nvPr/>
        </p:nvSpPr>
        <p:spPr>
          <a:xfrm>
            <a:off x="483149"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{0,0} response </a:t>
            </a:r>
          </a:p>
        </p:txBody>
      </p:sp>
      <p:sp>
        <p:nvSpPr>
          <p:cNvPr id="10" name="TextBox 9">
            <a:extLst>
              <a:ext uri="{FF2B5EF4-FFF2-40B4-BE49-F238E27FC236}">
                <a16:creationId xmlns:a16="http://schemas.microsoft.com/office/drawing/2014/main" id="{73445381-CBA3-4692-872C-10167C316667}"/>
              </a:ext>
            </a:extLst>
          </p:cNvPr>
          <p:cNvSpPr txBox="1"/>
          <p:nvPr/>
        </p:nvSpPr>
        <p:spPr>
          <a:xfrm>
            <a:off x="6441046" y="4260281"/>
            <a:ext cx="2786440" cy="369332"/>
          </a:xfrm>
          <a:prstGeom prst="rect">
            <a:avLst/>
          </a:prstGeom>
          <a:noFill/>
        </p:spPr>
        <p:txBody>
          <a:bodyPr wrap="square" rtlCol="0">
            <a:spAutoFit/>
          </a:bodyPr>
          <a:lstStyle/>
          <a:p>
            <a:r>
              <a:rPr lang="en-US" dirty="0"/>
              <a:t>…..</a:t>
            </a:r>
          </a:p>
        </p:txBody>
      </p:sp>
      <p:sp>
        <p:nvSpPr>
          <p:cNvPr id="34" name="Rectangle 33">
            <a:extLst>
              <a:ext uri="{FF2B5EF4-FFF2-40B4-BE49-F238E27FC236}">
                <a16:creationId xmlns:a16="http://schemas.microsoft.com/office/drawing/2014/main" id="{D1DF2B1F-BE15-4723-A08C-3748566ED41D}"/>
              </a:ext>
            </a:extLst>
          </p:cNvPr>
          <p:cNvSpPr/>
          <p:nvPr/>
        </p:nvSpPr>
        <p:spPr>
          <a:xfrm>
            <a:off x="2366271"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{0,1} response </a:t>
            </a:r>
          </a:p>
        </p:txBody>
      </p:sp>
      <p:sp>
        <p:nvSpPr>
          <p:cNvPr id="35" name="Rectangle 34">
            <a:extLst>
              <a:ext uri="{FF2B5EF4-FFF2-40B4-BE49-F238E27FC236}">
                <a16:creationId xmlns:a16="http://schemas.microsoft.com/office/drawing/2014/main" id="{194685B0-BFC5-4710-A4AE-4276710E3CA5}"/>
              </a:ext>
            </a:extLst>
          </p:cNvPr>
          <p:cNvSpPr/>
          <p:nvPr/>
        </p:nvSpPr>
        <p:spPr>
          <a:xfrm>
            <a:off x="4323028"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{0,2} response </a:t>
            </a:r>
          </a:p>
        </p:txBody>
      </p:sp>
      <p:sp>
        <p:nvSpPr>
          <p:cNvPr id="36" name="Rectangle 35">
            <a:extLst>
              <a:ext uri="{FF2B5EF4-FFF2-40B4-BE49-F238E27FC236}">
                <a16:creationId xmlns:a16="http://schemas.microsoft.com/office/drawing/2014/main" id="{D06227CC-2D01-47F1-81A7-5E3505C1033C}"/>
              </a:ext>
            </a:extLst>
          </p:cNvPr>
          <p:cNvSpPr/>
          <p:nvPr/>
        </p:nvSpPr>
        <p:spPr>
          <a:xfrm>
            <a:off x="8878040" y="4038099"/>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Winning if   </a:t>
            </a:r>
          </a:p>
          <a:p>
            <a:pPr algn="ctr"/>
            <a:r>
              <a:rPr lang="en-US" dirty="0"/>
              <a:t>{4,0} response </a:t>
            </a:r>
          </a:p>
        </p:txBody>
      </p:sp>
      <p:cxnSp>
        <p:nvCxnSpPr>
          <p:cNvPr id="43" name="Straight Arrow Connector 42">
            <a:extLst>
              <a:ext uri="{FF2B5EF4-FFF2-40B4-BE49-F238E27FC236}">
                <a16:creationId xmlns:a16="http://schemas.microsoft.com/office/drawing/2014/main" id="{FD75AD78-A5EF-47B3-953F-E2431C92576C}"/>
              </a:ext>
            </a:extLst>
          </p:cNvPr>
          <p:cNvCxnSpPr>
            <a:stCxn id="4" idx="2"/>
            <a:endCxn id="34" idx="0"/>
          </p:cNvCxnSpPr>
          <p:nvPr/>
        </p:nvCxnSpPr>
        <p:spPr>
          <a:xfrm flipH="1">
            <a:off x="3134158" y="3224265"/>
            <a:ext cx="2486793"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0625B19-8F82-484F-A80C-F6E3947949D4}"/>
              </a:ext>
            </a:extLst>
          </p:cNvPr>
          <p:cNvCxnSpPr>
            <a:stCxn id="4" idx="2"/>
            <a:endCxn id="35" idx="0"/>
          </p:cNvCxnSpPr>
          <p:nvPr/>
        </p:nvCxnSpPr>
        <p:spPr>
          <a:xfrm flipH="1">
            <a:off x="5090915" y="3224265"/>
            <a:ext cx="530036"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03C449F-A915-4AA7-A742-0FF053B50982}"/>
              </a:ext>
            </a:extLst>
          </p:cNvPr>
          <p:cNvCxnSpPr>
            <a:stCxn id="4" idx="2"/>
            <a:endCxn id="36" idx="0"/>
          </p:cNvCxnSpPr>
          <p:nvPr/>
        </p:nvCxnSpPr>
        <p:spPr>
          <a:xfrm>
            <a:off x="5620951" y="3224265"/>
            <a:ext cx="4024976" cy="813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CB70FA8-A051-4CE1-9CA0-08CCAF44F68B}"/>
              </a:ext>
            </a:extLst>
          </p:cNvPr>
          <p:cNvCxnSpPr>
            <a:stCxn id="5" idx="2"/>
          </p:cNvCxnSpPr>
          <p:nvPr/>
        </p:nvCxnSpPr>
        <p:spPr>
          <a:xfrm>
            <a:off x="1251036"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3" name="Straight Arrow Connector 52">
            <a:extLst>
              <a:ext uri="{FF2B5EF4-FFF2-40B4-BE49-F238E27FC236}">
                <a16:creationId xmlns:a16="http://schemas.microsoft.com/office/drawing/2014/main" id="{B6EC2BA6-B051-4DDF-9AC9-69A21EEB9667}"/>
              </a:ext>
            </a:extLst>
          </p:cNvPr>
          <p:cNvCxnSpPr/>
          <p:nvPr/>
        </p:nvCxnSpPr>
        <p:spPr>
          <a:xfrm>
            <a:off x="3098093"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4" name="Straight Arrow Connector 53">
            <a:extLst>
              <a:ext uri="{FF2B5EF4-FFF2-40B4-BE49-F238E27FC236}">
                <a16:creationId xmlns:a16="http://schemas.microsoft.com/office/drawing/2014/main" id="{808B8726-7FE8-460C-84FB-96B6247FFC9D}"/>
              </a:ext>
            </a:extLst>
          </p:cNvPr>
          <p:cNvCxnSpPr/>
          <p:nvPr/>
        </p:nvCxnSpPr>
        <p:spPr>
          <a:xfrm>
            <a:off x="5082160"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7" name="Straight Arrow Connector 56">
            <a:extLst>
              <a:ext uri="{FF2B5EF4-FFF2-40B4-BE49-F238E27FC236}">
                <a16:creationId xmlns:a16="http://schemas.microsoft.com/office/drawing/2014/main" id="{E4F1B164-6110-4AD8-BBAA-0C79EF96F6AE}"/>
              </a:ext>
            </a:extLst>
          </p:cNvPr>
          <p:cNvCxnSpPr>
            <a:endCxn id="5" idx="0"/>
          </p:cNvCxnSpPr>
          <p:nvPr/>
        </p:nvCxnSpPr>
        <p:spPr>
          <a:xfrm flipH="1">
            <a:off x="1251036" y="3224265"/>
            <a:ext cx="4369915"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180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Policy  evaluation framework </a:t>
            </a:r>
            <a:endParaRPr lang="en-US" sz="4000" dirty="0"/>
          </a:p>
        </p:txBody>
      </p:sp>
      <p:sp>
        <p:nvSpPr>
          <p:cNvPr id="5" name="Rectangle 4">
            <a:extLst>
              <a:ext uri="{FF2B5EF4-FFF2-40B4-BE49-F238E27FC236}">
                <a16:creationId xmlns:a16="http://schemas.microsoft.com/office/drawing/2014/main" id="{968AE50D-8C5E-4241-841F-A54D5C2FDF60}"/>
              </a:ext>
            </a:extLst>
          </p:cNvPr>
          <p:cNvSpPr/>
          <p:nvPr/>
        </p:nvSpPr>
        <p:spPr>
          <a:xfrm>
            <a:off x="3992905" y="1853248"/>
            <a:ext cx="2607398" cy="108641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Strategy tree generation </a:t>
            </a:r>
          </a:p>
        </p:txBody>
      </p:sp>
      <p:sp>
        <p:nvSpPr>
          <p:cNvPr id="10" name="Rectangle 9">
            <a:extLst>
              <a:ext uri="{FF2B5EF4-FFF2-40B4-BE49-F238E27FC236}">
                <a16:creationId xmlns:a16="http://schemas.microsoft.com/office/drawing/2014/main" id="{43E70271-4C25-41E3-B334-C3BAB9E5FE71}"/>
              </a:ext>
            </a:extLst>
          </p:cNvPr>
          <p:cNvSpPr/>
          <p:nvPr/>
        </p:nvSpPr>
        <p:spPr>
          <a:xfrm>
            <a:off x="950615" y="1861698"/>
            <a:ext cx="2322132" cy="1077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to evaluate </a:t>
            </a:r>
          </a:p>
          <a:p>
            <a:pPr algn="ctr"/>
            <a:r>
              <a:rPr lang="en-US" dirty="0"/>
              <a:t>guess = (s) </a:t>
            </a:r>
          </a:p>
        </p:txBody>
      </p:sp>
      <p:cxnSp>
        <p:nvCxnSpPr>
          <p:cNvPr id="12" name="Straight Arrow Connector 11">
            <a:extLst>
              <a:ext uri="{FF2B5EF4-FFF2-40B4-BE49-F238E27FC236}">
                <a16:creationId xmlns:a16="http://schemas.microsoft.com/office/drawing/2014/main" id="{CADCF6F7-C18C-4B41-B14F-DB3486565445}"/>
              </a:ext>
            </a:extLst>
          </p:cNvPr>
          <p:cNvCxnSpPr>
            <a:cxnSpLocks/>
          </p:cNvCxnSpPr>
          <p:nvPr/>
        </p:nvCxnSpPr>
        <p:spPr>
          <a:xfrm flipV="1">
            <a:off x="3278881" y="2394343"/>
            <a:ext cx="720159" cy="4225"/>
          </a:xfrm>
          <a:prstGeom prst="straightConnector1">
            <a:avLst/>
          </a:prstGeom>
          <a:ln w="2222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13" name="Rectangle 12">
            <a:extLst>
              <a:ext uri="{FF2B5EF4-FFF2-40B4-BE49-F238E27FC236}">
                <a16:creationId xmlns:a16="http://schemas.microsoft.com/office/drawing/2014/main" id="{830C32EF-C412-4267-86C0-FA2904DF1E57}"/>
              </a:ext>
            </a:extLst>
          </p:cNvPr>
          <p:cNvSpPr/>
          <p:nvPr/>
        </p:nvSpPr>
        <p:spPr>
          <a:xfrm>
            <a:off x="7422810" y="1811663"/>
            <a:ext cx="2144889" cy="10864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Strategy Tree</a:t>
            </a:r>
          </a:p>
        </p:txBody>
      </p:sp>
      <p:cxnSp>
        <p:nvCxnSpPr>
          <p:cNvPr id="15" name="Straight Arrow Connector 14">
            <a:extLst>
              <a:ext uri="{FF2B5EF4-FFF2-40B4-BE49-F238E27FC236}">
                <a16:creationId xmlns:a16="http://schemas.microsoft.com/office/drawing/2014/main" id="{54FEECCC-ED23-4B91-B9C5-90FE3FF045A9}"/>
              </a:ext>
            </a:extLst>
          </p:cNvPr>
          <p:cNvCxnSpPr>
            <a:stCxn id="5" idx="3"/>
          </p:cNvCxnSpPr>
          <p:nvPr/>
        </p:nvCxnSpPr>
        <p:spPr>
          <a:xfrm>
            <a:off x="6600303" y="2396456"/>
            <a:ext cx="822507" cy="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55F2F7FD-6679-41F6-9AFC-ADB28546D9F0}"/>
              </a:ext>
            </a:extLst>
          </p:cNvPr>
          <p:cNvSpPr/>
          <p:nvPr/>
        </p:nvSpPr>
        <p:spPr>
          <a:xfrm>
            <a:off x="7422810" y="3603589"/>
            <a:ext cx="2460978" cy="108641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Games  Simulator </a:t>
            </a:r>
          </a:p>
        </p:txBody>
      </p:sp>
      <p:cxnSp>
        <p:nvCxnSpPr>
          <p:cNvPr id="19" name="Straight Arrow Connector 18">
            <a:extLst>
              <a:ext uri="{FF2B5EF4-FFF2-40B4-BE49-F238E27FC236}">
                <a16:creationId xmlns:a16="http://schemas.microsoft.com/office/drawing/2014/main" id="{E4AE4FE4-B54B-4FCD-AB43-C1EDB21C3003}"/>
              </a:ext>
            </a:extLst>
          </p:cNvPr>
          <p:cNvCxnSpPr>
            <a:stCxn id="13" idx="2"/>
          </p:cNvCxnSpPr>
          <p:nvPr/>
        </p:nvCxnSpPr>
        <p:spPr>
          <a:xfrm>
            <a:off x="8495255" y="2898079"/>
            <a:ext cx="27856" cy="70551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A9EA4CD8-29DA-4114-BC4B-3D5DAD02ED41}"/>
              </a:ext>
            </a:extLst>
          </p:cNvPr>
          <p:cNvSpPr/>
          <p:nvPr/>
        </p:nvSpPr>
        <p:spPr>
          <a:xfrm>
            <a:off x="7130880" y="5485251"/>
            <a:ext cx="3450531" cy="48657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score and statistics </a:t>
            </a:r>
          </a:p>
        </p:txBody>
      </p:sp>
      <p:cxnSp>
        <p:nvCxnSpPr>
          <p:cNvPr id="22" name="Straight Arrow Connector 21">
            <a:extLst>
              <a:ext uri="{FF2B5EF4-FFF2-40B4-BE49-F238E27FC236}">
                <a16:creationId xmlns:a16="http://schemas.microsoft.com/office/drawing/2014/main" id="{6A46A550-0B9D-40B7-B16A-AB2E2618F6EE}"/>
              </a:ext>
            </a:extLst>
          </p:cNvPr>
          <p:cNvCxnSpPr>
            <a:cxnSpLocks/>
          </p:cNvCxnSpPr>
          <p:nvPr/>
        </p:nvCxnSpPr>
        <p:spPr>
          <a:xfrm>
            <a:off x="8634085" y="4690004"/>
            <a:ext cx="0" cy="795247"/>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4582EBC-508E-4638-A5EC-C1A22C280F51}"/>
              </a:ext>
            </a:extLst>
          </p:cNvPr>
          <p:cNvSpPr txBox="1"/>
          <p:nvPr/>
        </p:nvSpPr>
        <p:spPr>
          <a:xfrm>
            <a:off x="54793" y="3296593"/>
            <a:ext cx="7076085" cy="2862322"/>
          </a:xfrm>
          <a:prstGeom prst="rect">
            <a:avLst/>
          </a:prstGeom>
          <a:noFill/>
        </p:spPr>
        <p:txBody>
          <a:bodyPr wrap="square" rtlCol="0">
            <a:spAutoFit/>
          </a:bodyPr>
          <a:lstStyle/>
          <a:p>
            <a:r>
              <a:rPr lang="en-US" dirty="0"/>
              <a:t>1. A policy function that takes state S (list of qualifying guess candidates ) and  generates a guess to ask is created</a:t>
            </a:r>
          </a:p>
          <a:p>
            <a:endParaRPr lang="en-US" dirty="0"/>
          </a:p>
          <a:p>
            <a:r>
              <a:rPr lang="en-US" dirty="0"/>
              <a:t>2. Strategy game tree is generated  from the policy to be able to simulates many games efficiently </a:t>
            </a:r>
          </a:p>
          <a:p>
            <a:endParaRPr lang="en-US" dirty="0"/>
          </a:p>
          <a:p>
            <a:r>
              <a:rPr lang="en-US" dirty="0"/>
              <a:t>3. The simulator is constructed with a strategy tree as an input </a:t>
            </a:r>
          </a:p>
          <a:p>
            <a:endParaRPr lang="en-US" dirty="0"/>
          </a:p>
          <a:p>
            <a:r>
              <a:rPr lang="en-US" dirty="0"/>
              <a:t>4. The simulator simulates games against all coded and generate the score for the policy (average guesses to win)</a:t>
            </a:r>
          </a:p>
        </p:txBody>
      </p:sp>
    </p:spTree>
    <p:extLst>
      <p:ext uri="{BB962C8B-B14F-4D97-AF65-F5344CB8AC3E}">
        <p14:creationId xmlns:p14="http://schemas.microsoft.com/office/powerpoint/2010/main" val="2506696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72496" y="-21771"/>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Knuth   Policy</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74614" y="615191"/>
            <a:ext cx="9404722" cy="7017306"/>
          </a:xfrm>
          <a:prstGeom prst="rect">
            <a:avLst/>
          </a:prstGeom>
        </p:spPr>
        <p:txBody>
          <a:bodyPr wrap="square">
            <a:spAutoFit/>
          </a:bodyPr>
          <a:lstStyle/>
          <a:p>
            <a:pPr marL="342900" indent="-342900">
              <a:buAutoNum type="arabicParenR"/>
            </a:pPr>
            <a:r>
              <a:rPr lang="en-US" sz="1600" dirty="0"/>
              <a:t>Assign a score to each possible guess based on the worst-case  scoring algorithm – see below</a:t>
            </a:r>
          </a:p>
          <a:p>
            <a:pPr marL="342900" indent="-342900">
              <a:buAutoNum type="arabicParenR"/>
            </a:pPr>
            <a:r>
              <a:rPr lang="en-US" sz="1600" dirty="0"/>
              <a:t>Pick the guess with the best (lowest score)score. In case of a tie prefer a guess from the qualifying candidates   </a:t>
            </a:r>
          </a:p>
          <a:p>
            <a:pPr marL="342900" indent="-342900">
              <a:buAutoNum type="arabicParenR"/>
            </a:pPr>
            <a:r>
              <a:rPr lang="en-US" sz="1600" dirty="0"/>
              <a:t>If winning guess  quit  </a:t>
            </a:r>
          </a:p>
          <a:p>
            <a:r>
              <a:rPr lang="en-US" sz="1600" dirty="0"/>
              <a:t>2)  Based on the response ,filters out the candidates list</a:t>
            </a:r>
          </a:p>
          <a:p>
            <a:pPr marL="342900" indent="-342900">
              <a:buAutoNum type="arabicParenR" startAt="3"/>
            </a:pPr>
            <a:r>
              <a:rPr lang="en-US" sz="1600" dirty="0"/>
              <a:t>Go to 1)</a:t>
            </a:r>
          </a:p>
          <a:p>
            <a:pPr marL="342900" indent="-342900">
              <a:buAutoNum type="arabicParenR" startAt="3"/>
            </a:pPr>
            <a:endParaRPr lang="en-US" dirty="0"/>
          </a:p>
          <a:p>
            <a:r>
              <a:rPr lang="en-US" sz="1600" b="1" u="sng" dirty="0"/>
              <a:t>worst-case scoring algorithm</a:t>
            </a:r>
          </a:p>
          <a:p>
            <a:r>
              <a:rPr lang="en-US" sz="1600" dirty="0"/>
              <a:t>For the guess evaluated, compute all the different 15  lists of qualifying candidates ,one for each possible response, from the existing list of qualifying candidates. </a:t>
            </a:r>
          </a:p>
          <a:p>
            <a:r>
              <a:rPr lang="en-US" sz="1600" dirty="0"/>
              <a:t>The length of the </a:t>
            </a:r>
            <a:r>
              <a:rPr lang="en-US" sz="1600" b="1" dirty="0"/>
              <a:t>longest</a:t>
            </a:r>
            <a:r>
              <a:rPr lang="en-US" sz="1600" dirty="0"/>
              <a:t> list is the score of the guess.</a:t>
            </a:r>
          </a:p>
          <a:p>
            <a:endParaRPr lang="en-US" sz="1600" dirty="0"/>
          </a:p>
          <a:p>
            <a:r>
              <a:rPr lang="en-US" sz="1600" dirty="0"/>
              <a:t>Building a strategy tree out of Knuth  policy takes a while but it yields right a way a good result of 4.476  guesses on average to win. Shuffling the full list of guesses  randomly and rerunning it repeatedly  ,capturing the best result, yields  </a:t>
            </a:r>
            <a:r>
              <a:rPr lang="en-US" sz="1600" b="1" dirty="0"/>
              <a:t>4.451</a:t>
            </a:r>
            <a:r>
              <a:rPr lang="en-US" sz="1600" dirty="0"/>
              <a:t> average guesses as the best result</a:t>
            </a:r>
          </a:p>
          <a:p>
            <a:r>
              <a:rPr lang="en-US" sz="1600" dirty="0"/>
              <a:t> </a:t>
            </a:r>
          </a:p>
          <a:p>
            <a:endParaRPr lang="en-US" sz="1600" dirty="0"/>
          </a:p>
          <a:p>
            <a:endParaRPr lang="en-US" sz="16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5" name="Chart 4">
            <a:extLst>
              <a:ext uri="{FF2B5EF4-FFF2-40B4-BE49-F238E27FC236}">
                <a16:creationId xmlns:a16="http://schemas.microsoft.com/office/drawing/2014/main" id="{3C6AF83A-F6B8-48F9-B196-53A5B5C07D9F}"/>
              </a:ext>
            </a:extLst>
          </p:cNvPr>
          <p:cNvGraphicFramePr>
            <a:graphicFrameLocks/>
          </p:cNvGraphicFramePr>
          <p:nvPr>
            <p:extLst>
              <p:ext uri="{D42A27DB-BD31-4B8C-83A1-F6EECF244321}">
                <p14:modId xmlns:p14="http://schemas.microsoft.com/office/powerpoint/2010/main" val="1181033402"/>
              </p:ext>
            </p:extLst>
          </p:nvPr>
        </p:nvGraphicFramePr>
        <p:xfrm>
          <a:off x="236069" y="4833257"/>
          <a:ext cx="10021243" cy="21771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40501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Knuth Strategy tree example </a:t>
            </a:r>
            <a:endParaRPr lang="en-US" sz="4000" dirty="0"/>
          </a:p>
        </p:txBody>
      </p:sp>
      <p:pic>
        <p:nvPicPr>
          <p:cNvPr id="7" name="Picture 6">
            <a:extLst>
              <a:ext uri="{FF2B5EF4-FFF2-40B4-BE49-F238E27FC236}">
                <a16:creationId xmlns:a16="http://schemas.microsoft.com/office/drawing/2014/main" id="{D5DA528D-FD17-482B-ACD4-F26307AEE446}"/>
              </a:ext>
            </a:extLst>
          </p:cNvPr>
          <p:cNvPicPr>
            <a:picLocks noChangeAspect="1"/>
          </p:cNvPicPr>
          <p:nvPr/>
        </p:nvPicPr>
        <p:blipFill>
          <a:blip r:embed="rId2"/>
          <a:stretch>
            <a:fillRect/>
          </a:stretch>
        </p:blipFill>
        <p:spPr>
          <a:xfrm>
            <a:off x="646111" y="1486630"/>
            <a:ext cx="10442408" cy="5095240"/>
          </a:xfrm>
          <a:prstGeom prst="rect">
            <a:avLst/>
          </a:prstGeom>
        </p:spPr>
      </p:pic>
    </p:spTree>
    <p:extLst>
      <p:ext uri="{BB962C8B-B14F-4D97-AF65-F5344CB8AC3E}">
        <p14:creationId xmlns:p14="http://schemas.microsoft.com/office/powerpoint/2010/main" val="6756601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37866</TotalTime>
  <Words>1346</Words>
  <Application>Microsoft Office PowerPoint</Application>
  <PresentationFormat>Widescreen</PresentationFormat>
  <Paragraphs>267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3</vt:lpstr>
      <vt:lpstr>Ion</vt:lpstr>
      <vt:lpstr>Learning heuristics for playing Mastermind  </vt:lpstr>
      <vt:lpstr>                </vt:lpstr>
      <vt:lpstr>PowerPoint Presentation</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HashMaps Data Structures Assignment</dc:title>
  <dc:creator>iris lapid</dc:creator>
  <cp:lastModifiedBy>Gil Lapid Shafriri</cp:lastModifiedBy>
  <cp:revision>103</cp:revision>
  <dcterms:created xsi:type="dcterms:W3CDTF">2018-10-17T00:32:01Z</dcterms:created>
  <dcterms:modified xsi:type="dcterms:W3CDTF">2018-12-16T03:20:08Z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gilsh@microsoft.com</vt:lpwstr>
  </property>
  <property fmtid="{D5CDD505-2E9C-101B-9397-08002B2CF9AE}" pid="5" name="MSIP_Label_f42aa342-8706-4288-bd11-ebb85995028c_SetDate">
    <vt:lpwstr>2018-12-08T20:58:46.1681246Z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