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88" d="100"/>
          <a:sy n="88" d="100"/>
        </p:scale>
        <p:origin x="9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20186" y="724048"/>
            <a:ext cx="9404722" cy="5909310"/>
          </a:xfrm>
          <a:prstGeom prst="rect">
            <a:avLst/>
          </a:prstGeom>
        </p:spPr>
        <p:txBody>
          <a:bodyPr wrap="square">
            <a:spAutoFit/>
          </a:bodyPr>
          <a:lstStyle/>
          <a:p>
            <a:pPr marL="342900" indent="-342900">
              <a:buAutoNum type="arabicParenR"/>
            </a:pPr>
            <a:r>
              <a:rPr lang="en-US" dirty="0"/>
              <a:t>Assign a score to each possible guess based on the worst-case  scoring algorithm – see below</a:t>
            </a:r>
          </a:p>
          <a:p>
            <a:pPr marL="342900" indent="-342900">
              <a:buAutoNum type="arabicParenR"/>
            </a:pPr>
            <a:r>
              <a:rPr lang="en-US" dirty="0"/>
              <a:t>Pick the guess with the best (lowest score)score. In case of a tie prefer a guess from the qualifying candidates   </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b="1" u="sng" dirty="0"/>
              <a:t>worst-case scoring algorithm</a:t>
            </a:r>
          </a:p>
          <a:p>
            <a:r>
              <a:rPr lang="en-US" dirty="0"/>
              <a:t>For the guess evaluated, compute all the different 15  lists of qualifying candidates ,one for each possible response, from the existing list of qualifying candidates. </a:t>
            </a:r>
          </a:p>
          <a:p>
            <a:r>
              <a:rPr lang="en-US" dirty="0"/>
              <a:t>The length of the longest list is the score of the guess.</a:t>
            </a:r>
          </a:p>
          <a:p>
            <a:endParaRPr lang="en-US" dirty="0"/>
          </a:p>
          <a:p>
            <a:r>
              <a:rPr lang="en-US" dirty="0"/>
              <a:t>Building a strategy tree out of Knuth  policy takes a while but it yields right a way a good result of 4.476  guesses on average to win. Shuffling the full list of guesses  randomly and rerunning it ,capturing the best result, yields : </a:t>
            </a:r>
          </a:p>
          <a:p>
            <a:endParaRPr lang="en-US" dirty="0"/>
          </a:p>
          <a:p>
            <a:endParaRPr lang="en-US" dirty="0"/>
          </a:p>
          <a:p>
            <a:r>
              <a:rPr lang="en-US" dirty="0"/>
              <a:t>                      TODO – Run Knuth in  a loop and capture results </a:t>
            </a:r>
          </a:p>
          <a:p>
            <a:endParaRPr lang="en-US" dirty="0"/>
          </a:p>
          <a:p>
            <a:endParaRPr lang="en-US" dirty="0"/>
          </a:p>
        </p:txBody>
      </p:sp>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5" y="4224028"/>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NN Strategy </a:t>
            </a:r>
          </a:p>
        </p:txBody>
      </p:sp>
      <p:sp>
        <p:nvSpPr>
          <p:cNvPr id="21" name="Arrow: Right 20">
            <a:extLst>
              <a:ext uri="{FF2B5EF4-FFF2-40B4-BE49-F238E27FC236}">
                <a16:creationId xmlns:a16="http://schemas.microsoft.com/office/drawing/2014/main" id="{BCE02FAC-36B0-4D22-9284-D1896CDCE22C}"/>
              </a:ext>
            </a:extLst>
          </p:cNvPr>
          <p:cNvSpPr/>
          <p:nvPr/>
        </p:nvSpPr>
        <p:spPr>
          <a:xfrm>
            <a:off x="5310213" y="4706128"/>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5424698" y="4141913"/>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4526441" y="3224805"/>
            <a:ext cx="1027288" cy="44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1152983"/>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a:t>
            </a:r>
          </a:p>
          <a:p>
            <a:endParaRPr lang="en-US" dirty="0"/>
          </a:p>
          <a:p>
            <a:endParaRPr lang="en-US" dirty="0"/>
          </a:p>
          <a:p>
            <a:endParaRPr lang="en-US" dirty="0"/>
          </a:p>
          <a:p>
            <a:endParaRPr lang="en-US" dirty="0"/>
          </a:p>
          <a:p>
            <a:r>
              <a:rPr lang="en-US" dirty="0"/>
              <a:t>         TODO – put a graph of number of iteration and the result </a:t>
            </a:r>
          </a:p>
          <a:p>
            <a:r>
              <a:rPr lang="en-US" dirty="0"/>
              <a:t>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30889</TotalTime>
  <Words>979</Words>
  <Application>Microsoft Office PowerPoint</Application>
  <PresentationFormat>Widescreen</PresentationFormat>
  <Paragraphs>162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67</cp:revision>
  <dcterms:created xsi:type="dcterms:W3CDTF">2018-10-17T00:32:01Z</dcterms:created>
  <dcterms:modified xsi:type="dcterms:W3CDTF">2018-11-26T04:23:50Z</dcterms:modified>
</cp:coreProperties>
</file>