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1" r:id="rId3"/>
    <p:sldId id="260" r:id="rId4"/>
    <p:sldId id="257" r:id="rId5"/>
    <p:sldId id="258" r:id="rId6"/>
    <p:sldId id="268" r:id="rId7"/>
    <p:sldId id="263" r:id="rId8"/>
    <p:sldId id="264" r:id="rId9"/>
    <p:sldId id="270" r:id="rId10"/>
    <p:sldId id="269" r:id="rId11"/>
    <p:sldId id="271" r:id="rId12"/>
    <p:sldId id="275" r:id="rId13"/>
    <p:sldId id="272" r:id="rId14"/>
    <p:sldId id="273" r:id="rId15"/>
    <p:sldId id="27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75" autoAdjust="0"/>
    <p:restoredTop sz="94660"/>
  </p:normalViewPr>
  <p:slideViewPr>
    <p:cSldViewPr snapToGrid="0">
      <p:cViewPr varScale="1">
        <p:scale>
          <a:sx n="55" d="100"/>
          <a:sy n="55" d="100"/>
        </p:scale>
        <p:origin x="38"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2420218728"/>
          <c:y val="1.7499998851706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NN strategy improvment over time 7</a:t>
            </a:r>
            <a:r>
              <a:rPr lang="en-US" baseline="0"/>
              <a:t> colors 4 slots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Sheet2!$A$2:$A$696</c:f>
              <c:numCache>
                <c:formatCode>General</c:formatCode>
                <c:ptCount val="69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numCache>
            </c:numRef>
          </c:xVal>
          <c:yVal>
            <c:numRef>
              <c:f>Sheet2!$B$2:$B$696</c:f>
              <c:numCache>
                <c:formatCode>General</c:formatCode>
                <c:ptCount val="695"/>
                <c:pt idx="0">
                  <c:v>6.1457725947521862</c:v>
                </c:pt>
                <c:pt idx="1">
                  <c:v>5.8038317367763428</c:v>
                </c:pt>
                <c:pt idx="2">
                  <c:v>5.141607663473553</c:v>
                </c:pt>
                <c:pt idx="3">
                  <c:v>5.141607663473553</c:v>
                </c:pt>
                <c:pt idx="4">
                  <c:v>5.1112036651395254</c:v>
                </c:pt>
                <c:pt idx="5">
                  <c:v>5.0941274468971258</c:v>
                </c:pt>
                <c:pt idx="6">
                  <c:v>5.0845481049562684</c:v>
                </c:pt>
                <c:pt idx="7">
                  <c:v>5.0845481049562684</c:v>
                </c:pt>
                <c:pt idx="8">
                  <c:v>5.0845481049562684</c:v>
                </c:pt>
                <c:pt idx="9">
                  <c:v>5.0845481049562684</c:v>
                </c:pt>
                <c:pt idx="10">
                  <c:v>5.0845481049562684</c:v>
                </c:pt>
                <c:pt idx="11">
                  <c:v>5.0624739691795089</c:v>
                </c:pt>
                <c:pt idx="12">
                  <c:v>5.0624739691795089</c:v>
                </c:pt>
                <c:pt idx="13">
                  <c:v>5.0458142440649727</c:v>
                </c:pt>
                <c:pt idx="14">
                  <c:v>5.0458142440649727</c:v>
                </c:pt>
                <c:pt idx="15">
                  <c:v>4.995835068721366</c:v>
                </c:pt>
                <c:pt idx="16">
                  <c:v>4.995835068721366</c:v>
                </c:pt>
                <c:pt idx="17">
                  <c:v>4.995835068721366</c:v>
                </c:pt>
                <c:pt idx="18">
                  <c:v>4.995835068721366</c:v>
                </c:pt>
                <c:pt idx="19">
                  <c:v>4.9662640566430651</c:v>
                </c:pt>
                <c:pt idx="20">
                  <c:v>4.9662640566430651</c:v>
                </c:pt>
                <c:pt idx="21">
                  <c:v>4.9662640566430651</c:v>
                </c:pt>
                <c:pt idx="22">
                  <c:v>4.9662640566430651</c:v>
                </c:pt>
                <c:pt idx="23">
                  <c:v>4.9662640566430651</c:v>
                </c:pt>
                <c:pt idx="24">
                  <c:v>4.9662640566430651</c:v>
                </c:pt>
                <c:pt idx="25">
                  <c:v>4.9662640566430651</c:v>
                </c:pt>
                <c:pt idx="26">
                  <c:v>4.9604331528529784</c:v>
                </c:pt>
                <c:pt idx="27">
                  <c:v>4.9604331528529784</c:v>
                </c:pt>
                <c:pt idx="28">
                  <c:v>4.9421074552269886</c:v>
                </c:pt>
                <c:pt idx="29">
                  <c:v>4.9229487713452729</c:v>
                </c:pt>
                <c:pt idx="30">
                  <c:v>4.9229487713452729</c:v>
                </c:pt>
                <c:pt idx="31">
                  <c:v>4.9196168263223656</c:v>
                </c:pt>
                <c:pt idx="32">
                  <c:v>4.9100374843815073</c:v>
                </c:pt>
                <c:pt idx="33">
                  <c:v>4.9100374843815073</c:v>
                </c:pt>
                <c:pt idx="34">
                  <c:v>4.9100374843815073</c:v>
                </c:pt>
                <c:pt idx="35">
                  <c:v>4.9033735943356938</c:v>
                </c:pt>
                <c:pt idx="36">
                  <c:v>4.8975426905456061</c:v>
                </c:pt>
                <c:pt idx="37">
                  <c:v>4.8975426905456061</c:v>
                </c:pt>
                <c:pt idx="38">
                  <c:v>4.8975426905456061</c:v>
                </c:pt>
                <c:pt idx="39">
                  <c:v>4.8929612661391086</c:v>
                </c:pt>
                <c:pt idx="40">
                  <c:v>4.8867138692211576</c:v>
                </c:pt>
                <c:pt idx="41">
                  <c:v>4.8821324448146601</c:v>
                </c:pt>
                <c:pt idx="42">
                  <c:v>4.8821324448146601</c:v>
                </c:pt>
                <c:pt idx="43">
                  <c:v>4.8821324448146601</c:v>
                </c:pt>
                <c:pt idx="44">
                  <c:v>4.8812994585589342</c:v>
                </c:pt>
                <c:pt idx="45">
                  <c:v>4.8771345272803002</c:v>
                </c:pt>
                <c:pt idx="46">
                  <c:v>4.8704706372344857</c:v>
                </c:pt>
                <c:pt idx="47">
                  <c:v>4.8704706372344857</c:v>
                </c:pt>
                <c:pt idx="48">
                  <c:v>4.8704706372344857</c:v>
                </c:pt>
                <c:pt idx="49">
                  <c:v>4.8704706372344857</c:v>
                </c:pt>
                <c:pt idx="50">
                  <c:v>4.8704706372344857</c:v>
                </c:pt>
                <c:pt idx="51">
                  <c:v>4.8704706372344857</c:v>
                </c:pt>
                <c:pt idx="52">
                  <c:v>4.8704706372344857</c:v>
                </c:pt>
                <c:pt idx="53">
                  <c:v>4.8704706372344857</c:v>
                </c:pt>
                <c:pt idx="54">
                  <c:v>4.8704706372344857</c:v>
                </c:pt>
                <c:pt idx="55">
                  <c:v>4.8704706372344857</c:v>
                </c:pt>
                <c:pt idx="56">
                  <c:v>4.8704706372344857</c:v>
                </c:pt>
                <c:pt idx="57">
                  <c:v>4.8704706372344857</c:v>
                </c:pt>
                <c:pt idx="58">
                  <c:v>4.8704706372344857</c:v>
                </c:pt>
                <c:pt idx="59">
                  <c:v>4.8704706372344857</c:v>
                </c:pt>
                <c:pt idx="60">
                  <c:v>4.8704706372344857</c:v>
                </c:pt>
                <c:pt idx="61">
                  <c:v>4.8704706372344857</c:v>
                </c:pt>
                <c:pt idx="62">
                  <c:v>4.8704706372344857</c:v>
                </c:pt>
                <c:pt idx="63">
                  <c:v>4.8704706372344857</c:v>
                </c:pt>
                <c:pt idx="64">
                  <c:v>4.8704706372344857</c:v>
                </c:pt>
                <c:pt idx="65">
                  <c:v>4.8704706372344857</c:v>
                </c:pt>
                <c:pt idx="66">
                  <c:v>4.8704706372344857</c:v>
                </c:pt>
                <c:pt idx="67">
                  <c:v>4.8704706372344857</c:v>
                </c:pt>
                <c:pt idx="68">
                  <c:v>4.8704706372344857</c:v>
                </c:pt>
                <c:pt idx="69">
                  <c:v>4.8704706372344857</c:v>
                </c:pt>
                <c:pt idx="70">
                  <c:v>4.8704706372344857</c:v>
                </c:pt>
                <c:pt idx="71">
                  <c:v>4.8704706372344857</c:v>
                </c:pt>
                <c:pt idx="72">
                  <c:v>4.8617242815493542</c:v>
                </c:pt>
                <c:pt idx="73">
                  <c:v>4.8617242815493542</c:v>
                </c:pt>
                <c:pt idx="74">
                  <c:v>4.8617242815493542</c:v>
                </c:pt>
                <c:pt idx="75">
                  <c:v>4.8617242815493542</c:v>
                </c:pt>
                <c:pt idx="76">
                  <c:v>4.8617242815493542</c:v>
                </c:pt>
                <c:pt idx="77">
                  <c:v>4.8617242815493542</c:v>
                </c:pt>
                <c:pt idx="78">
                  <c:v>4.8617242815493542</c:v>
                </c:pt>
                <c:pt idx="79">
                  <c:v>4.8617242815493542</c:v>
                </c:pt>
                <c:pt idx="80">
                  <c:v>4.8617242815493542</c:v>
                </c:pt>
                <c:pt idx="81">
                  <c:v>4.8617242815493542</c:v>
                </c:pt>
                <c:pt idx="82">
                  <c:v>4.8617242815493542</c:v>
                </c:pt>
                <c:pt idx="83">
                  <c:v>4.8617242815493542</c:v>
                </c:pt>
                <c:pt idx="84">
                  <c:v>4.8567263640149934</c:v>
                </c:pt>
                <c:pt idx="85">
                  <c:v>4.8567263640149934</c:v>
                </c:pt>
                <c:pt idx="86">
                  <c:v>4.8567263640149934</c:v>
                </c:pt>
                <c:pt idx="87">
                  <c:v>4.8567263640149934</c:v>
                </c:pt>
                <c:pt idx="88">
                  <c:v>4.8567263640149934</c:v>
                </c:pt>
                <c:pt idx="89">
                  <c:v>4.8567263640149934</c:v>
                </c:pt>
                <c:pt idx="90">
                  <c:v>4.8567263640149934</c:v>
                </c:pt>
                <c:pt idx="91">
                  <c:v>4.8567263640149934</c:v>
                </c:pt>
                <c:pt idx="92">
                  <c:v>4.8567263640149934</c:v>
                </c:pt>
                <c:pt idx="93">
                  <c:v>4.8567263640149934</c:v>
                </c:pt>
                <c:pt idx="94">
                  <c:v>4.8567263640149934</c:v>
                </c:pt>
                <c:pt idx="95">
                  <c:v>4.8558933777592665</c:v>
                </c:pt>
                <c:pt idx="96">
                  <c:v>4.8550603915035406</c:v>
                </c:pt>
                <c:pt idx="97">
                  <c:v>4.8550603915035406</c:v>
                </c:pt>
                <c:pt idx="98">
                  <c:v>4.8550603915035406</c:v>
                </c:pt>
                <c:pt idx="99">
                  <c:v>4.8550603915035406</c:v>
                </c:pt>
                <c:pt idx="100">
                  <c:v>4.8550603915035406</c:v>
                </c:pt>
                <c:pt idx="101">
                  <c:v>4.8433985839233653</c:v>
                </c:pt>
                <c:pt idx="102">
                  <c:v>4.8433985839233653</c:v>
                </c:pt>
                <c:pt idx="103">
                  <c:v>4.8433985839233653</c:v>
                </c:pt>
                <c:pt idx="104">
                  <c:v>4.8388171595168679</c:v>
                </c:pt>
                <c:pt idx="105">
                  <c:v>4.8388171595168679</c:v>
                </c:pt>
                <c:pt idx="106">
                  <c:v>4.8388171595168679</c:v>
                </c:pt>
                <c:pt idx="107">
                  <c:v>4.8388171595168679</c:v>
                </c:pt>
                <c:pt idx="108">
                  <c:v>4.8388171595168679</c:v>
                </c:pt>
                <c:pt idx="109">
                  <c:v>4.8325697625989168</c:v>
                </c:pt>
                <c:pt idx="110">
                  <c:v>4.83173677634319</c:v>
                </c:pt>
                <c:pt idx="111">
                  <c:v>4.83173677634319</c:v>
                </c:pt>
                <c:pt idx="112">
                  <c:v>4.8154935443565181</c:v>
                </c:pt>
                <c:pt idx="113">
                  <c:v>4.8154935443565181</c:v>
                </c:pt>
                <c:pt idx="114">
                  <c:v>4.8154935443565181</c:v>
                </c:pt>
                <c:pt idx="115">
                  <c:v>4.8154935443565181</c:v>
                </c:pt>
                <c:pt idx="116">
                  <c:v>4.8154935443565181</c:v>
                </c:pt>
                <c:pt idx="117">
                  <c:v>4.8154935443565181</c:v>
                </c:pt>
                <c:pt idx="118">
                  <c:v>4.8154935443565181</c:v>
                </c:pt>
                <c:pt idx="119">
                  <c:v>4.8154935443565181</c:v>
                </c:pt>
                <c:pt idx="120">
                  <c:v>4.8154935443565181</c:v>
                </c:pt>
                <c:pt idx="121">
                  <c:v>4.8154935443565181</c:v>
                </c:pt>
                <c:pt idx="122">
                  <c:v>4.805081216159933</c:v>
                </c:pt>
                <c:pt idx="123">
                  <c:v>4.805081216159933</c:v>
                </c:pt>
                <c:pt idx="124">
                  <c:v>4.805081216159933</c:v>
                </c:pt>
                <c:pt idx="125">
                  <c:v>4.805081216159933</c:v>
                </c:pt>
                <c:pt idx="126">
                  <c:v>4.805081216159933</c:v>
                </c:pt>
                <c:pt idx="127">
                  <c:v>4.805081216159933</c:v>
                </c:pt>
                <c:pt idx="128">
                  <c:v>4.805081216159933</c:v>
                </c:pt>
                <c:pt idx="129">
                  <c:v>4.805081216159933</c:v>
                </c:pt>
                <c:pt idx="130">
                  <c:v>4.805081216159933</c:v>
                </c:pt>
                <c:pt idx="131">
                  <c:v>4.805081216159933</c:v>
                </c:pt>
                <c:pt idx="132">
                  <c:v>4.805081216159933</c:v>
                </c:pt>
                <c:pt idx="133">
                  <c:v>4.805081216159933</c:v>
                </c:pt>
                <c:pt idx="134">
                  <c:v>4.805081216159933</c:v>
                </c:pt>
                <c:pt idx="135">
                  <c:v>4.805081216159933</c:v>
                </c:pt>
                <c:pt idx="136">
                  <c:v>4.805081216159933</c:v>
                </c:pt>
                <c:pt idx="137">
                  <c:v>4.805081216159933</c:v>
                </c:pt>
                <c:pt idx="138">
                  <c:v>4.805081216159933</c:v>
                </c:pt>
                <c:pt idx="139">
                  <c:v>4.805081216159933</c:v>
                </c:pt>
                <c:pt idx="140">
                  <c:v>4.805081216159933</c:v>
                </c:pt>
                <c:pt idx="141">
                  <c:v>4.805081216159933</c:v>
                </c:pt>
                <c:pt idx="142">
                  <c:v>4.805081216159933</c:v>
                </c:pt>
                <c:pt idx="143">
                  <c:v>4.805081216159933</c:v>
                </c:pt>
                <c:pt idx="144">
                  <c:v>4.805081216159933</c:v>
                </c:pt>
                <c:pt idx="145">
                  <c:v>4.805081216159933</c:v>
                </c:pt>
                <c:pt idx="146">
                  <c:v>4.805081216159933</c:v>
                </c:pt>
                <c:pt idx="147">
                  <c:v>4.805081216159933</c:v>
                </c:pt>
                <c:pt idx="148">
                  <c:v>4.805081216159933</c:v>
                </c:pt>
                <c:pt idx="149">
                  <c:v>4.805081216159933</c:v>
                </c:pt>
                <c:pt idx="150">
                  <c:v>4.805081216159933</c:v>
                </c:pt>
                <c:pt idx="151">
                  <c:v>4.805081216159933</c:v>
                </c:pt>
                <c:pt idx="152">
                  <c:v>4.805081216159933</c:v>
                </c:pt>
                <c:pt idx="153">
                  <c:v>4.805081216159933</c:v>
                </c:pt>
                <c:pt idx="154">
                  <c:v>4.805081216159933</c:v>
                </c:pt>
                <c:pt idx="155">
                  <c:v>4.805081216159933</c:v>
                </c:pt>
                <c:pt idx="156">
                  <c:v>4.805081216159933</c:v>
                </c:pt>
                <c:pt idx="157">
                  <c:v>4.805081216159933</c:v>
                </c:pt>
                <c:pt idx="158">
                  <c:v>4.805081216159933</c:v>
                </c:pt>
                <c:pt idx="159">
                  <c:v>4.805081216159933</c:v>
                </c:pt>
                <c:pt idx="160">
                  <c:v>4.805081216159933</c:v>
                </c:pt>
                <c:pt idx="161">
                  <c:v>4.805081216159933</c:v>
                </c:pt>
                <c:pt idx="162">
                  <c:v>4.8021657642648901</c:v>
                </c:pt>
                <c:pt idx="163">
                  <c:v>4.8021657642648901</c:v>
                </c:pt>
                <c:pt idx="164">
                  <c:v>4.7950853810912122</c:v>
                </c:pt>
                <c:pt idx="165">
                  <c:v>4.7950853810912122</c:v>
                </c:pt>
                <c:pt idx="166">
                  <c:v>4.7950853810912122</c:v>
                </c:pt>
                <c:pt idx="167">
                  <c:v>4.7950853810912122</c:v>
                </c:pt>
                <c:pt idx="168">
                  <c:v>4.7950853810912122</c:v>
                </c:pt>
                <c:pt idx="169">
                  <c:v>4.7950853810912122</c:v>
                </c:pt>
                <c:pt idx="170">
                  <c:v>4.7950853810912122</c:v>
                </c:pt>
                <c:pt idx="171">
                  <c:v>4.7950853810912122</c:v>
                </c:pt>
                <c:pt idx="172">
                  <c:v>4.7950853810912122</c:v>
                </c:pt>
                <c:pt idx="173">
                  <c:v>4.7950853810912122</c:v>
                </c:pt>
                <c:pt idx="174">
                  <c:v>4.7950853810912122</c:v>
                </c:pt>
                <c:pt idx="175">
                  <c:v>4.7950853810912122</c:v>
                </c:pt>
                <c:pt idx="176">
                  <c:v>4.7950853810912122</c:v>
                </c:pt>
                <c:pt idx="177">
                  <c:v>4.7950853810912122</c:v>
                </c:pt>
                <c:pt idx="178">
                  <c:v>4.7950853810912122</c:v>
                </c:pt>
                <c:pt idx="179">
                  <c:v>4.7950853810912122</c:v>
                </c:pt>
                <c:pt idx="180">
                  <c:v>4.7950853810912122</c:v>
                </c:pt>
                <c:pt idx="181">
                  <c:v>4.7950853810912122</c:v>
                </c:pt>
                <c:pt idx="182">
                  <c:v>4.7950853810912122</c:v>
                </c:pt>
                <c:pt idx="183">
                  <c:v>4.7950853810912122</c:v>
                </c:pt>
                <c:pt idx="184">
                  <c:v>4.7950853810912122</c:v>
                </c:pt>
                <c:pt idx="185">
                  <c:v>4.7950853810912122</c:v>
                </c:pt>
                <c:pt idx="186">
                  <c:v>4.7950853810912122</c:v>
                </c:pt>
                <c:pt idx="187">
                  <c:v>4.7950853810912122</c:v>
                </c:pt>
                <c:pt idx="188">
                  <c:v>4.7950853810912122</c:v>
                </c:pt>
                <c:pt idx="189">
                  <c:v>4.7950853810912122</c:v>
                </c:pt>
                <c:pt idx="190">
                  <c:v>4.7950853810912122</c:v>
                </c:pt>
                <c:pt idx="191">
                  <c:v>4.7950853810912122</c:v>
                </c:pt>
                <c:pt idx="192">
                  <c:v>4.7950853810912122</c:v>
                </c:pt>
                <c:pt idx="193">
                  <c:v>4.7950853810912122</c:v>
                </c:pt>
                <c:pt idx="194">
                  <c:v>4.7950853810912122</c:v>
                </c:pt>
                <c:pt idx="195">
                  <c:v>4.7950853810912122</c:v>
                </c:pt>
                <c:pt idx="196">
                  <c:v>4.7950853810912122</c:v>
                </c:pt>
                <c:pt idx="197">
                  <c:v>4.7950853810912122</c:v>
                </c:pt>
                <c:pt idx="198">
                  <c:v>4.7950853810912122</c:v>
                </c:pt>
                <c:pt idx="199">
                  <c:v>4.7950853810912122</c:v>
                </c:pt>
                <c:pt idx="200">
                  <c:v>4.7950853810912122</c:v>
                </c:pt>
                <c:pt idx="201">
                  <c:v>4.7950853810912122</c:v>
                </c:pt>
                <c:pt idx="202">
                  <c:v>4.7950853810912122</c:v>
                </c:pt>
                <c:pt idx="203">
                  <c:v>4.7950853810912122</c:v>
                </c:pt>
                <c:pt idx="204">
                  <c:v>4.7950853810912122</c:v>
                </c:pt>
                <c:pt idx="205">
                  <c:v>4.7950853810912122</c:v>
                </c:pt>
                <c:pt idx="206">
                  <c:v>4.7950853810912122</c:v>
                </c:pt>
                <c:pt idx="207">
                  <c:v>4.7950853810912122</c:v>
                </c:pt>
                <c:pt idx="208">
                  <c:v>4.7950853810912122</c:v>
                </c:pt>
                <c:pt idx="209">
                  <c:v>4.7950853810912122</c:v>
                </c:pt>
                <c:pt idx="210">
                  <c:v>4.7950853810912122</c:v>
                </c:pt>
                <c:pt idx="211">
                  <c:v>4.7950853810912122</c:v>
                </c:pt>
                <c:pt idx="212">
                  <c:v>4.7950853810912122</c:v>
                </c:pt>
                <c:pt idx="213">
                  <c:v>4.7950853810912122</c:v>
                </c:pt>
                <c:pt idx="214">
                  <c:v>4.7950853810912122</c:v>
                </c:pt>
                <c:pt idx="215">
                  <c:v>4.7950853810912122</c:v>
                </c:pt>
                <c:pt idx="216">
                  <c:v>4.7950853810912122</c:v>
                </c:pt>
                <c:pt idx="217">
                  <c:v>4.7950853810912122</c:v>
                </c:pt>
                <c:pt idx="218">
                  <c:v>4.7950853810912122</c:v>
                </c:pt>
                <c:pt idx="219">
                  <c:v>4.7950853810912122</c:v>
                </c:pt>
                <c:pt idx="220">
                  <c:v>4.7950853810912122</c:v>
                </c:pt>
                <c:pt idx="221">
                  <c:v>4.7950853810912122</c:v>
                </c:pt>
                <c:pt idx="222">
                  <c:v>4.7950853810912122</c:v>
                </c:pt>
                <c:pt idx="223">
                  <c:v>4.7950853810912122</c:v>
                </c:pt>
                <c:pt idx="224">
                  <c:v>4.7942523948354854</c:v>
                </c:pt>
                <c:pt idx="225">
                  <c:v>4.7942523948354854</c:v>
                </c:pt>
                <c:pt idx="226">
                  <c:v>4.7942523948354854</c:v>
                </c:pt>
                <c:pt idx="227">
                  <c:v>4.7942523948354854</c:v>
                </c:pt>
                <c:pt idx="228">
                  <c:v>4.7942523948354854</c:v>
                </c:pt>
                <c:pt idx="229">
                  <c:v>4.7942523948354854</c:v>
                </c:pt>
                <c:pt idx="230">
                  <c:v>4.7942523948354854</c:v>
                </c:pt>
                <c:pt idx="231">
                  <c:v>4.7942523948354854</c:v>
                </c:pt>
                <c:pt idx="232">
                  <c:v>4.7942523948354854</c:v>
                </c:pt>
                <c:pt idx="233">
                  <c:v>4.7942523948354854</c:v>
                </c:pt>
                <c:pt idx="234">
                  <c:v>4.7942523948354854</c:v>
                </c:pt>
                <c:pt idx="235">
                  <c:v>4.7942523948354854</c:v>
                </c:pt>
                <c:pt idx="236">
                  <c:v>4.7942523948354854</c:v>
                </c:pt>
                <c:pt idx="237">
                  <c:v>4.7942523948354854</c:v>
                </c:pt>
                <c:pt idx="238">
                  <c:v>4.7942523948354854</c:v>
                </c:pt>
                <c:pt idx="239">
                  <c:v>4.7942523948354854</c:v>
                </c:pt>
                <c:pt idx="240">
                  <c:v>4.7942523948354854</c:v>
                </c:pt>
                <c:pt idx="241">
                  <c:v>4.7942523948354854</c:v>
                </c:pt>
                <c:pt idx="242">
                  <c:v>4.7942523948354854</c:v>
                </c:pt>
                <c:pt idx="243">
                  <c:v>4.7942523948354854</c:v>
                </c:pt>
                <c:pt idx="244">
                  <c:v>4.7942523948354854</c:v>
                </c:pt>
                <c:pt idx="245">
                  <c:v>4.7942523948354854</c:v>
                </c:pt>
                <c:pt idx="246">
                  <c:v>4.7942523948354854</c:v>
                </c:pt>
                <c:pt idx="247">
                  <c:v>4.7942523948354854</c:v>
                </c:pt>
                <c:pt idx="248">
                  <c:v>4.7942523948354854</c:v>
                </c:pt>
                <c:pt idx="249">
                  <c:v>4.7942523948354854</c:v>
                </c:pt>
                <c:pt idx="250">
                  <c:v>4.7942523948354854</c:v>
                </c:pt>
                <c:pt idx="251">
                  <c:v>4.7942523948354854</c:v>
                </c:pt>
                <c:pt idx="252">
                  <c:v>4.7942523948354854</c:v>
                </c:pt>
                <c:pt idx="253">
                  <c:v>4.7942523948354854</c:v>
                </c:pt>
                <c:pt idx="254">
                  <c:v>4.7942523948354854</c:v>
                </c:pt>
                <c:pt idx="255">
                  <c:v>4.7942523948354854</c:v>
                </c:pt>
                <c:pt idx="256">
                  <c:v>4.7942523948354854</c:v>
                </c:pt>
                <c:pt idx="257">
                  <c:v>4.7942523948354854</c:v>
                </c:pt>
                <c:pt idx="258">
                  <c:v>4.7942523948354854</c:v>
                </c:pt>
                <c:pt idx="259">
                  <c:v>4.7942523948354854</c:v>
                </c:pt>
                <c:pt idx="260">
                  <c:v>4.7942523948354854</c:v>
                </c:pt>
                <c:pt idx="261">
                  <c:v>4.7942523948354854</c:v>
                </c:pt>
                <c:pt idx="262">
                  <c:v>4.7942523948354854</c:v>
                </c:pt>
                <c:pt idx="263">
                  <c:v>4.7942523948354854</c:v>
                </c:pt>
                <c:pt idx="264">
                  <c:v>4.7942523948354854</c:v>
                </c:pt>
                <c:pt idx="265">
                  <c:v>4.7942523948354854</c:v>
                </c:pt>
                <c:pt idx="266">
                  <c:v>4.7942523948354854</c:v>
                </c:pt>
                <c:pt idx="267">
                  <c:v>4.7942523948354854</c:v>
                </c:pt>
                <c:pt idx="268">
                  <c:v>4.7942523948354854</c:v>
                </c:pt>
                <c:pt idx="269">
                  <c:v>4.7942523948354854</c:v>
                </c:pt>
                <c:pt idx="270">
                  <c:v>4.7942523948354854</c:v>
                </c:pt>
                <c:pt idx="271">
                  <c:v>4.7942523948354854</c:v>
                </c:pt>
                <c:pt idx="272">
                  <c:v>4.7942523948354854</c:v>
                </c:pt>
                <c:pt idx="273">
                  <c:v>4.7942523948354854</c:v>
                </c:pt>
                <c:pt idx="274">
                  <c:v>4.7942523948354854</c:v>
                </c:pt>
                <c:pt idx="275">
                  <c:v>4.7942523948354854</c:v>
                </c:pt>
                <c:pt idx="276">
                  <c:v>4.7942523948354854</c:v>
                </c:pt>
                <c:pt idx="277">
                  <c:v>4.7942523948354854</c:v>
                </c:pt>
                <c:pt idx="278">
                  <c:v>4.7942523948354854</c:v>
                </c:pt>
                <c:pt idx="279">
                  <c:v>4.7942523948354854</c:v>
                </c:pt>
                <c:pt idx="280">
                  <c:v>4.7942523948354854</c:v>
                </c:pt>
                <c:pt idx="281">
                  <c:v>4.7942523948354854</c:v>
                </c:pt>
                <c:pt idx="282">
                  <c:v>4.7942523948354854</c:v>
                </c:pt>
                <c:pt idx="283">
                  <c:v>4.7942523948354854</c:v>
                </c:pt>
                <c:pt idx="284">
                  <c:v>4.7942523948354854</c:v>
                </c:pt>
                <c:pt idx="285">
                  <c:v>4.7942523948354854</c:v>
                </c:pt>
                <c:pt idx="286">
                  <c:v>4.7942523948354854</c:v>
                </c:pt>
                <c:pt idx="287">
                  <c:v>4.7942523948354854</c:v>
                </c:pt>
                <c:pt idx="288">
                  <c:v>4.7942523948354854</c:v>
                </c:pt>
                <c:pt idx="289">
                  <c:v>4.7942523948354854</c:v>
                </c:pt>
                <c:pt idx="290">
                  <c:v>4.7942523948354854</c:v>
                </c:pt>
                <c:pt idx="291">
                  <c:v>4.7942523948354854</c:v>
                </c:pt>
                <c:pt idx="292">
                  <c:v>4.7942523948354854</c:v>
                </c:pt>
                <c:pt idx="293">
                  <c:v>4.7942523948354854</c:v>
                </c:pt>
                <c:pt idx="294">
                  <c:v>4.7942523948354854</c:v>
                </c:pt>
                <c:pt idx="295">
                  <c:v>4.7942523948354854</c:v>
                </c:pt>
                <c:pt idx="296">
                  <c:v>4.7942523948354854</c:v>
                </c:pt>
                <c:pt idx="297">
                  <c:v>4.7942523948354854</c:v>
                </c:pt>
                <c:pt idx="298">
                  <c:v>4.7942523948354854</c:v>
                </c:pt>
                <c:pt idx="299">
                  <c:v>4.7942523948354854</c:v>
                </c:pt>
                <c:pt idx="300">
                  <c:v>4.7942523948354854</c:v>
                </c:pt>
                <c:pt idx="301">
                  <c:v>4.7942523948354854</c:v>
                </c:pt>
                <c:pt idx="302">
                  <c:v>4.7942523948354854</c:v>
                </c:pt>
                <c:pt idx="303">
                  <c:v>4.7942523948354854</c:v>
                </c:pt>
                <c:pt idx="304">
                  <c:v>4.7942523948354854</c:v>
                </c:pt>
                <c:pt idx="305">
                  <c:v>4.7942523948354854</c:v>
                </c:pt>
                <c:pt idx="306">
                  <c:v>4.7942523948354854</c:v>
                </c:pt>
                <c:pt idx="307">
                  <c:v>4.7942523948354854</c:v>
                </c:pt>
                <c:pt idx="308">
                  <c:v>4.7942523948354854</c:v>
                </c:pt>
                <c:pt idx="309">
                  <c:v>4.7942523948354854</c:v>
                </c:pt>
                <c:pt idx="310">
                  <c:v>4.7934194085797586</c:v>
                </c:pt>
                <c:pt idx="311">
                  <c:v>4.7934194085797586</c:v>
                </c:pt>
                <c:pt idx="312">
                  <c:v>4.7934194085797586</c:v>
                </c:pt>
                <c:pt idx="313">
                  <c:v>4.7934194085797586</c:v>
                </c:pt>
                <c:pt idx="314">
                  <c:v>4.7934194085797586</c:v>
                </c:pt>
                <c:pt idx="315">
                  <c:v>4.7934194085797586</c:v>
                </c:pt>
                <c:pt idx="316">
                  <c:v>4.7934194085797586</c:v>
                </c:pt>
                <c:pt idx="317">
                  <c:v>4.7934194085797586</c:v>
                </c:pt>
                <c:pt idx="318">
                  <c:v>4.7934194085797586</c:v>
                </c:pt>
                <c:pt idx="319">
                  <c:v>4.7934194085797586</c:v>
                </c:pt>
                <c:pt idx="320">
                  <c:v>4.7934194085797586</c:v>
                </c:pt>
                <c:pt idx="321">
                  <c:v>4.7934194085797586</c:v>
                </c:pt>
                <c:pt idx="322">
                  <c:v>4.7934194085797586</c:v>
                </c:pt>
                <c:pt idx="323">
                  <c:v>4.7934194085797586</c:v>
                </c:pt>
                <c:pt idx="324">
                  <c:v>4.7934194085797586</c:v>
                </c:pt>
                <c:pt idx="325">
                  <c:v>4.7934194085797586</c:v>
                </c:pt>
                <c:pt idx="326">
                  <c:v>4.7934194085797586</c:v>
                </c:pt>
                <c:pt idx="327">
                  <c:v>4.7934194085797586</c:v>
                </c:pt>
                <c:pt idx="328">
                  <c:v>4.7934194085797586</c:v>
                </c:pt>
                <c:pt idx="329">
                  <c:v>4.7934194085797586</c:v>
                </c:pt>
                <c:pt idx="330">
                  <c:v>4.7934194085797586</c:v>
                </c:pt>
                <c:pt idx="331">
                  <c:v>4.7934194085797586</c:v>
                </c:pt>
                <c:pt idx="332">
                  <c:v>4.7934194085797586</c:v>
                </c:pt>
                <c:pt idx="333">
                  <c:v>4.7934194085797586</c:v>
                </c:pt>
                <c:pt idx="334">
                  <c:v>4.7934194085797586</c:v>
                </c:pt>
                <c:pt idx="335">
                  <c:v>4.7934194085797586</c:v>
                </c:pt>
                <c:pt idx="336">
                  <c:v>4.7934194085797586</c:v>
                </c:pt>
                <c:pt idx="337">
                  <c:v>4.7934194085797586</c:v>
                </c:pt>
                <c:pt idx="338">
                  <c:v>4.7934194085797586</c:v>
                </c:pt>
                <c:pt idx="339">
                  <c:v>4.7934194085797586</c:v>
                </c:pt>
                <c:pt idx="340">
                  <c:v>4.7934194085797586</c:v>
                </c:pt>
                <c:pt idx="341">
                  <c:v>4.7934194085797586</c:v>
                </c:pt>
                <c:pt idx="342">
                  <c:v>4.7934194085797586</c:v>
                </c:pt>
                <c:pt idx="343">
                  <c:v>4.7934194085797586</c:v>
                </c:pt>
                <c:pt idx="344">
                  <c:v>4.7934194085797586</c:v>
                </c:pt>
                <c:pt idx="345">
                  <c:v>4.7934194085797586</c:v>
                </c:pt>
                <c:pt idx="346">
                  <c:v>4.7934194085797586</c:v>
                </c:pt>
                <c:pt idx="347">
                  <c:v>4.7934194085797586</c:v>
                </c:pt>
                <c:pt idx="348">
                  <c:v>4.7934194085797586</c:v>
                </c:pt>
                <c:pt idx="349">
                  <c:v>4.7934194085797586</c:v>
                </c:pt>
                <c:pt idx="350">
                  <c:v>4.7934194085797586</c:v>
                </c:pt>
                <c:pt idx="351">
                  <c:v>4.7934194085797586</c:v>
                </c:pt>
                <c:pt idx="352">
                  <c:v>4.7934194085797586</c:v>
                </c:pt>
                <c:pt idx="353">
                  <c:v>4.7934194085797586</c:v>
                </c:pt>
                <c:pt idx="354">
                  <c:v>4.7934194085797586</c:v>
                </c:pt>
                <c:pt idx="355">
                  <c:v>4.7934194085797586</c:v>
                </c:pt>
                <c:pt idx="356">
                  <c:v>4.7934194085797586</c:v>
                </c:pt>
                <c:pt idx="357">
                  <c:v>4.7934194085797586</c:v>
                </c:pt>
                <c:pt idx="358">
                  <c:v>4.7934194085797586</c:v>
                </c:pt>
                <c:pt idx="359">
                  <c:v>4.7934194085797586</c:v>
                </c:pt>
                <c:pt idx="360">
                  <c:v>4.7934194085797586</c:v>
                </c:pt>
                <c:pt idx="361">
                  <c:v>4.7934194085797586</c:v>
                </c:pt>
                <c:pt idx="362">
                  <c:v>4.7934194085797586</c:v>
                </c:pt>
                <c:pt idx="363">
                  <c:v>4.7930029154518952</c:v>
                </c:pt>
                <c:pt idx="364">
                  <c:v>4.7930029154518952</c:v>
                </c:pt>
                <c:pt idx="365">
                  <c:v>4.7930029154518952</c:v>
                </c:pt>
                <c:pt idx="366">
                  <c:v>4.7930029154518952</c:v>
                </c:pt>
                <c:pt idx="367">
                  <c:v>4.7930029154518952</c:v>
                </c:pt>
                <c:pt idx="368">
                  <c:v>4.7930029154518952</c:v>
                </c:pt>
                <c:pt idx="369">
                  <c:v>4.7930029154518952</c:v>
                </c:pt>
                <c:pt idx="370">
                  <c:v>4.7930029154518952</c:v>
                </c:pt>
                <c:pt idx="371">
                  <c:v>4.7930029154518952</c:v>
                </c:pt>
                <c:pt idx="372">
                  <c:v>4.7930029154518952</c:v>
                </c:pt>
                <c:pt idx="373">
                  <c:v>4.7930029154518952</c:v>
                </c:pt>
                <c:pt idx="374">
                  <c:v>4.7930029154518952</c:v>
                </c:pt>
                <c:pt idx="375">
                  <c:v>4.7930029154518952</c:v>
                </c:pt>
                <c:pt idx="376">
                  <c:v>4.7930029154518952</c:v>
                </c:pt>
                <c:pt idx="377">
                  <c:v>4.7930029154518952</c:v>
                </c:pt>
                <c:pt idx="378">
                  <c:v>4.7930029154518952</c:v>
                </c:pt>
                <c:pt idx="379">
                  <c:v>4.7930029154518952</c:v>
                </c:pt>
                <c:pt idx="380">
                  <c:v>4.7930029154518952</c:v>
                </c:pt>
                <c:pt idx="381">
                  <c:v>4.7930029154518952</c:v>
                </c:pt>
                <c:pt idx="382">
                  <c:v>4.7930029154518952</c:v>
                </c:pt>
                <c:pt idx="383">
                  <c:v>4.7930029154518952</c:v>
                </c:pt>
                <c:pt idx="384">
                  <c:v>4.7930029154518952</c:v>
                </c:pt>
                <c:pt idx="385">
                  <c:v>4.7930029154518952</c:v>
                </c:pt>
                <c:pt idx="386">
                  <c:v>4.7930029154518952</c:v>
                </c:pt>
                <c:pt idx="387">
                  <c:v>4.7930029154518952</c:v>
                </c:pt>
                <c:pt idx="388">
                  <c:v>4.7930029154518952</c:v>
                </c:pt>
                <c:pt idx="389">
                  <c:v>4.7930029154518952</c:v>
                </c:pt>
                <c:pt idx="390">
                  <c:v>4.7930029154518952</c:v>
                </c:pt>
                <c:pt idx="391">
                  <c:v>4.7930029154518952</c:v>
                </c:pt>
                <c:pt idx="392">
                  <c:v>4.7930029154518952</c:v>
                </c:pt>
                <c:pt idx="393">
                  <c:v>4.7930029154518952</c:v>
                </c:pt>
                <c:pt idx="394">
                  <c:v>4.7930029154518952</c:v>
                </c:pt>
                <c:pt idx="395">
                  <c:v>4.7930029154518952</c:v>
                </c:pt>
                <c:pt idx="396">
                  <c:v>4.7930029154518952</c:v>
                </c:pt>
                <c:pt idx="397">
                  <c:v>4.7930029154518952</c:v>
                </c:pt>
                <c:pt idx="398">
                  <c:v>4.7930029154518952</c:v>
                </c:pt>
                <c:pt idx="399">
                  <c:v>4.7930029154518952</c:v>
                </c:pt>
                <c:pt idx="400">
                  <c:v>4.7930029154518952</c:v>
                </c:pt>
                <c:pt idx="401">
                  <c:v>4.7930029154518952</c:v>
                </c:pt>
                <c:pt idx="402">
                  <c:v>4.7930029154518952</c:v>
                </c:pt>
                <c:pt idx="403">
                  <c:v>4.7930029154518952</c:v>
                </c:pt>
                <c:pt idx="404">
                  <c:v>4.7930029154518952</c:v>
                </c:pt>
                <c:pt idx="405">
                  <c:v>4.7930029154518952</c:v>
                </c:pt>
                <c:pt idx="406">
                  <c:v>4.7930029154518952</c:v>
                </c:pt>
                <c:pt idx="407">
                  <c:v>4.7930029154518952</c:v>
                </c:pt>
                <c:pt idx="408">
                  <c:v>4.7930029154518952</c:v>
                </c:pt>
                <c:pt idx="409">
                  <c:v>4.7930029154518952</c:v>
                </c:pt>
                <c:pt idx="410">
                  <c:v>4.7900874635568513</c:v>
                </c:pt>
                <c:pt idx="411">
                  <c:v>4.7875885047896709</c:v>
                </c:pt>
                <c:pt idx="412">
                  <c:v>4.7875885047896709</c:v>
                </c:pt>
                <c:pt idx="413">
                  <c:v>4.7875885047896709</c:v>
                </c:pt>
                <c:pt idx="414">
                  <c:v>4.7875885047896709</c:v>
                </c:pt>
                <c:pt idx="415">
                  <c:v>4.7875885047896709</c:v>
                </c:pt>
                <c:pt idx="416">
                  <c:v>4.7875885047896709</c:v>
                </c:pt>
                <c:pt idx="417">
                  <c:v>4.7875885047896709</c:v>
                </c:pt>
                <c:pt idx="418">
                  <c:v>4.7875885047896709</c:v>
                </c:pt>
                <c:pt idx="419">
                  <c:v>4.7875885047896709</c:v>
                </c:pt>
                <c:pt idx="420">
                  <c:v>4.7875885047896709</c:v>
                </c:pt>
                <c:pt idx="421">
                  <c:v>4.7875885047896709</c:v>
                </c:pt>
                <c:pt idx="422">
                  <c:v>4.7875885047896709</c:v>
                </c:pt>
                <c:pt idx="423">
                  <c:v>4.7875885047896709</c:v>
                </c:pt>
                <c:pt idx="424">
                  <c:v>4.7875885047896709</c:v>
                </c:pt>
                <c:pt idx="425">
                  <c:v>4.7875885047896709</c:v>
                </c:pt>
                <c:pt idx="426">
                  <c:v>4.7859225322782173</c:v>
                </c:pt>
                <c:pt idx="427">
                  <c:v>4.7859225322782173</c:v>
                </c:pt>
                <c:pt idx="428">
                  <c:v>4.7859225322782173</c:v>
                </c:pt>
                <c:pt idx="429">
                  <c:v>4.7842565597667637</c:v>
                </c:pt>
                <c:pt idx="430">
                  <c:v>4.7842565597667637</c:v>
                </c:pt>
                <c:pt idx="431">
                  <c:v>4.7842565597667637</c:v>
                </c:pt>
                <c:pt idx="432">
                  <c:v>4.7842565597667637</c:v>
                </c:pt>
                <c:pt idx="433">
                  <c:v>4.7842565597667637</c:v>
                </c:pt>
                <c:pt idx="434">
                  <c:v>4.7842565597667637</c:v>
                </c:pt>
                <c:pt idx="435">
                  <c:v>4.7842565597667637</c:v>
                </c:pt>
                <c:pt idx="436">
                  <c:v>4.7842565597667637</c:v>
                </c:pt>
                <c:pt idx="437">
                  <c:v>4.7842565597667637</c:v>
                </c:pt>
                <c:pt idx="438">
                  <c:v>4.7842565597667637</c:v>
                </c:pt>
                <c:pt idx="439">
                  <c:v>4.7842565597667637</c:v>
                </c:pt>
                <c:pt idx="440">
                  <c:v>4.7842565597667637</c:v>
                </c:pt>
                <c:pt idx="441">
                  <c:v>4.7842565597667637</c:v>
                </c:pt>
                <c:pt idx="442">
                  <c:v>4.7842565597667637</c:v>
                </c:pt>
                <c:pt idx="443">
                  <c:v>4.7842565597667637</c:v>
                </c:pt>
                <c:pt idx="444">
                  <c:v>4.7842565597667637</c:v>
                </c:pt>
                <c:pt idx="445">
                  <c:v>4.7842565597667637</c:v>
                </c:pt>
                <c:pt idx="446">
                  <c:v>4.7842565597667637</c:v>
                </c:pt>
                <c:pt idx="447">
                  <c:v>4.7842565597667637</c:v>
                </c:pt>
                <c:pt idx="448">
                  <c:v>4.7842565597667637</c:v>
                </c:pt>
                <c:pt idx="449">
                  <c:v>4.7842565597667637</c:v>
                </c:pt>
                <c:pt idx="450">
                  <c:v>4.7842565597667637</c:v>
                </c:pt>
                <c:pt idx="451">
                  <c:v>4.7838400666389003</c:v>
                </c:pt>
                <c:pt idx="452">
                  <c:v>4.7838400666389003</c:v>
                </c:pt>
                <c:pt idx="453">
                  <c:v>4.7838400666389003</c:v>
                </c:pt>
                <c:pt idx="454">
                  <c:v>4.7813411078717198</c:v>
                </c:pt>
                <c:pt idx="455">
                  <c:v>4.7813411078717198</c:v>
                </c:pt>
                <c:pt idx="456">
                  <c:v>4.7813411078717198</c:v>
                </c:pt>
                <c:pt idx="457">
                  <c:v>4.7813411078717198</c:v>
                </c:pt>
                <c:pt idx="458">
                  <c:v>4.7813411078717198</c:v>
                </c:pt>
                <c:pt idx="459">
                  <c:v>4.7813411078717198</c:v>
                </c:pt>
                <c:pt idx="460">
                  <c:v>4.7813411078717198</c:v>
                </c:pt>
                <c:pt idx="461">
                  <c:v>4.7813411078717198</c:v>
                </c:pt>
                <c:pt idx="462">
                  <c:v>4.7813411078717198</c:v>
                </c:pt>
                <c:pt idx="463">
                  <c:v>4.7813411078717198</c:v>
                </c:pt>
                <c:pt idx="464">
                  <c:v>4.7813411078717198</c:v>
                </c:pt>
                <c:pt idx="465">
                  <c:v>4.7813411078717198</c:v>
                </c:pt>
                <c:pt idx="466">
                  <c:v>4.7813411078717198</c:v>
                </c:pt>
                <c:pt idx="467">
                  <c:v>4.7813411078717198</c:v>
                </c:pt>
                <c:pt idx="468">
                  <c:v>4.7813411078717198</c:v>
                </c:pt>
                <c:pt idx="469">
                  <c:v>4.7813411078717198</c:v>
                </c:pt>
                <c:pt idx="470">
                  <c:v>4.7813411078717198</c:v>
                </c:pt>
                <c:pt idx="471">
                  <c:v>4.7813411078717198</c:v>
                </c:pt>
                <c:pt idx="472">
                  <c:v>4.7813411078717198</c:v>
                </c:pt>
                <c:pt idx="473">
                  <c:v>4.7813411078717198</c:v>
                </c:pt>
                <c:pt idx="474">
                  <c:v>4.7813411078717198</c:v>
                </c:pt>
                <c:pt idx="475">
                  <c:v>4.7813411078717198</c:v>
                </c:pt>
                <c:pt idx="476">
                  <c:v>4.7813411078717198</c:v>
                </c:pt>
                <c:pt idx="477">
                  <c:v>4.7813411078717198</c:v>
                </c:pt>
                <c:pt idx="478">
                  <c:v>4.7813411078717198</c:v>
                </c:pt>
                <c:pt idx="479">
                  <c:v>4.7813411078717198</c:v>
                </c:pt>
                <c:pt idx="480">
                  <c:v>4.7813411078717198</c:v>
                </c:pt>
                <c:pt idx="481">
                  <c:v>4.7813411078717198</c:v>
                </c:pt>
                <c:pt idx="482">
                  <c:v>4.7813411078717198</c:v>
                </c:pt>
                <c:pt idx="483">
                  <c:v>4.7780091628488126</c:v>
                </c:pt>
                <c:pt idx="484">
                  <c:v>4.7780091628488126</c:v>
                </c:pt>
                <c:pt idx="485">
                  <c:v>4.7780091628488126</c:v>
                </c:pt>
                <c:pt idx="486">
                  <c:v>4.7780091628488126</c:v>
                </c:pt>
                <c:pt idx="487">
                  <c:v>4.7780091628488126</c:v>
                </c:pt>
                <c:pt idx="488">
                  <c:v>4.7780091628488126</c:v>
                </c:pt>
                <c:pt idx="489">
                  <c:v>4.7780091628488126</c:v>
                </c:pt>
                <c:pt idx="490">
                  <c:v>4.7780091628488126</c:v>
                </c:pt>
                <c:pt idx="491">
                  <c:v>4.7780091628488126</c:v>
                </c:pt>
                <c:pt idx="492">
                  <c:v>4.7780091628488126</c:v>
                </c:pt>
                <c:pt idx="493">
                  <c:v>4.7780091628488126</c:v>
                </c:pt>
                <c:pt idx="494">
                  <c:v>4.7780091628488126</c:v>
                </c:pt>
                <c:pt idx="495">
                  <c:v>4.7780091628488126</c:v>
                </c:pt>
                <c:pt idx="496">
                  <c:v>4.7780091628488126</c:v>
                </c:pt>
                <c:pt idx="497">
                  <c:v>4.7780091628488126</c:v>
                </c:pt>
                <c:pt idx="498">
                  <c:v>4.7780091628488126</c:v>
                </c:pt>
                <c:pt idx="499">
                  <c:v>4.7780091628488126</c:v>
                </c:pt>
                <c:pt idx="500">
                  <c:v>4.7780091628488126</c:v>
                </c:pt>
                <c:pt idx="501">
                  <c:v>4.7780091628488126</c:v>
                </c:pt>
                <c:pt idx="502">
                  <c:v>4.7780091628488126</c:v>
                </c:pt>
                <c:pt idx="503">
                  <c:v>4.7780091628488126</c:v>
                </c:pt>
                <c:pt idx="504">
                  <c:v>4.7780091628488126</c:v>
                </c:pt>
                <c:pt idx="505">
                  <c:v>4.7780091628488126</c:v>
                </c:pt>
                <c:pt idx="506">
                  <c:v>4.7780091628488126</c:v>
                </c:pt>
                <c:pt idx="507">
                  <c:v>4.7780091628488126</c:v>
                </c:pt>
                <c:pt idx="508">
                  <c:v>4.7780091628488126</c:v>
                </c:pt>
                <c:pt idx="509">
                  <c:v>4.7780091628488126</c:v>
                </c:pt>
                <c:pt idx="510">
                  <c:v>4.7780091628488126</c:v>
                </c:pt>
                <c:pt idx="511">
                  <c:v>4.7780091628488126</c:v>
                </c:pt>
                <c:pt idx="512">
                  <c:v>4.7780091628488126</c:v>
                </c:pt>
                <c:pt idx="513">
                  <c:v>4.7780091628488126</c:v>
                </c:pt>
                <c:pt idx="514">
                  <c:v>4.7780091628488126</c:v>
                </c:pt>
                <c:pt idx="515">
                  <c:v>4.7780091628488126</c:v>
                </c:pt>
                <c:pt idx="516">
                  <c:v>4.7780091628488126</c:v>
                </c:pt>
                <c:pt idx="517">
                  <c:v>4.7780091628488126</c:v>
                </c:pt>
                <c:pt idx="518">
                  <c:v>4.776343190337359</c:v>
                </c:pt>
                <c:pt idx="519">
                  <c:v>4.776343190337359</c:v>
                </c:pt>
                <c:pt idx="520">
                  <c:v>4.776343190337359</c:v>
                </c:pt>
                <c:pt idx="521">
                  <c:v>4.776343190337359</c:v>
                </c:pt>
                <c:pt idx="522">
                  <c:v>4.776343190337359</c:v>
                </c:pt>
                <c:pt idx="523">
                  <c:v>4.776343190337359</c:v>
                </c:pt>
                <c:pt idx="524">
                  <c:v>4.776343190337359</c:v>
                </c:pt>
                <c:pt idx="525">
                  <c:v>4.776343190337359</c:v>
                </c:pt>
                <c:pt idx="526">
                  <c:v>4.776343190337359</c:v>
                </c:pt>
                <c:pt idx="527">
                  <c:v>4.776343190337359</c:v>
                </c:pt>
                <c:pt idx="528">
                  <c:v>4.776343190337359</c:v>
                </c:pt>
                <c:pt idx="529">
                  <c:v>4.776343190337359</c:v>
                </c:pt>
                <c:pt idx="530">
                  <c:v>4.776343190337359</c:v>
                </c:pt>
                <c:pt idx="531">
                  <c:v>4.776343190337359</c:v>
                </c:pt>
                <c:pt idx="532">
                  <c:v>4.776343190337359</c:v>
                </c:pt>
                <c:pt idx="533">
                  <c:v>4.776343190337359</c:v>
                </c:pt>
                <c:pt idx="534">
                  <c:v>4.776343190337359</c:v>
                </c:pt>
                <c:pt idx="535">
                  <c:v>4.776343190337359</c:v>
                </c:pt>
                <c:pt idx="536">
                  <c:v>4.776343190337359</c:v>
                </c:pt>
                <c:pt idx="537">
                  <c:v>4.776343190337359</c:v>
                </c:pt>
                <c:pt idx="538">
                  <c:v>4.776343190337359</c:v>
                </c:pt>
                <c:pt idx="539">
                  <c:v>4.776343190337359</c:v>
                </c:pt>
                <c:pt idx="540">
                  <c:v>4.776343190337359</c:v>
                </c:pt>
                <c:pt idx="541">
                  <c:v>4.776343190337359</c:v>
                </c:pt>
                <c:pt idx="542">
                  <c:v>4.7755102040816331</c:v>
                </c:pt>
                <c:pt idx="543">
                  <c:v>4.7755102040816331</c:v>
                </c:pt>
                <c:pt idx="544">
                  <c:v>4.7755102040816331</c:v>
                </c:pt>
                <c:pt idx="545">
                  <c:v>4.7755102040816331</c:v>
                </c:pt>
                <c:pt idx="546">
                  <c:v>4.7755102040816331</c:v>
                </c:pt>
                <c:pt idx="547">
                  <c:v>4.7755102040816331</c:v>
                </c:pt>
                <c:pt idx="548">
                  <c:v>4.7750937109537697</c:v>
                </c:pt>
                <c:pt idx="549">
                  <c:v>4.7750937109537697</c:v>
                </c:pt>
                <c:pt idx="550">
                  <c:v>4.7750937109537697</c:v>
                </c:pt>
                <c:pt idx="551">
                  <c:v>4.7750937109537697</c:v>
                </c:pt>
                <c:pt idx="552">
                  <c:v>4.7750937109537697</c:v>
                </c:pt>
                <c:pt idx="553">
                  <c:v>4.7750937109537697</c:v>
                </c:pt>
                <c:pt idx="554">
                  <c:v>4.7750937109537697</c:v>
                </c:pt>
                <c:pt idx="555">
                  <c:v>4.7750937109537697</c:v>
                </c:pt>
                <c:pt idx="556">
                  <c:v>4.7750937109537697</c:v>
                </c:pt>
                <c:pt idx="557">
                  <c:v>4.7750937109537697</c:v>
                </c:pt>
                <c:pt idx="558">
                  <c:v>4.7750937109537697</c:v>
                </c:pt>
                <c:pt idx="559">
                  <c:v>4.7750937109537697</c:v>
                </c:pt>
                <c:pt idx="560">
                  <c:v>4.7750937109537697</c:v>
                </c:pt>
                <c:pt idx="561">
                  <c:v>4.7750937109537697</c:v>
                </c:pt>
                <c:pt idx="562">
                  <c:v>4.7750937109537697</c:v>
                </c:pt>
                <c:pt idx="563">
                  <c:v>4.7750937109537697</c:v>
                </c:pt>
                <c:pt idx="564">
                  <c:v>4.7750937109537697</c:v>
                </c:pt>
                <c:pt idx="565">
                  <c:v>4.7750937109537697</c:v>
                </c:pt>
                <c:pt idx="566">
                  <c:v>4.7750937109537697</c:v>
                </c:pt>
                <c:pt idx="567">
                  <c:v>4.7750937109537697</c:v>
                </c:pt>
                <c:pt idx="568">
                  <c:v>4.7750937109537697</c:v>
                </c:pt>
                <c:pt idx="569">
                  <c:v>4.7750937109537697</c:v>
                </c:pt>
                <c:pt idx="570">
                  <c:v>4.7750937109537697</c:v>
                </c:pt>
                <c:pt idx="571">
                  <c:v>4.7750937109537697</c:v>
                </c:pt>
                <c:pt idx="572">
                  <c:v>4.7750937109537697</c:v>
                </c:pt>
                <c:pt idx="573">
                  <c:v>4.7750937109537697</c:v>
                </c:pt>
                <c:pt idx="574">
                  <c:v>4.7750937109537697</c:v>
                </c:pt>
                <c:pt idx="575">
                  <c:v>4.7750937109537697</c:v>
                </c:pt>
                <c:pt idx="576">
                  <c:v>4.7750937109537697</c:v>
                </c:pt>
                <c:pt idx="577">
                  <c:v>4.7750937109537697</c:v>
                </c:pt>
                <c:pt idx="578">
                  <c:v>4.7750937109537697</c:v>
                </c:pt>
                <c:pt idx="579">
                  <c:v>4.7750937109537697</c:v>
                </c:pt>
                <c:pt idx="580">
                  <c:v>4.7750937109537697</c:v>
                </c:pt>
                <c:pt idx="581">
                  <c:v>4.7750937109537697</c:v>
                </c:pt>
                <c:pt idx="582">
                  <c:v>4.7750937109537697</c:v>
                </c:pt>
                <c:pt idx="583">
                  <c:v>4.7750937109537697</c:v>
                </c:pt>
                <c:pt idx="584">
                  <c:v>4.7750937109537697</c:v>
                </c:pt>
                <c:pt idx="585">
                  <c:v>4.7750937109537697</c:v>
                </c:pt>
                <c:pt idx="586">
                  <c:v>4.7750937109537697</c:v>
                </c:pt>
                <c:pt idx="587">
                  <c:v>4.7750937109537697</c:v>
                </c:pt>
                <c:pt idx="588">
                  <c:v>4.7750937109537697</c:v>
                </c:pt>
                <c:pt idx="589">
                  <c:v>4.7750937109537697</c:v>
                </c:pt>
                <c:pt idx="590">
                  <c:v>4.7750937109537697</c:v>
                </c:pt>
                <c:pt idx="591">
                  <c:v>4.7750937109537697</c:v>
                </c:pt>
                <c:pt idx="592">
                  <c:v>4.7750937109537697</c:v>
                </c:pt>
                <c:pt idx="593">
                  <c:v>4.7750937109537697</c:v>
                </c:pt>
                <c:pt idx="594">
                  <c:v>4.7750937109537697</c:v>
                </c:pt>
                <c:pt idx="595">
                  <c:v>4.7750937109537697</c:v>
                </c:pt>
                <c:pt idx="596">
                  <c:v>4.7750937109537697</c:v>
                </c:pt>
                <c:pt idx="597">
                  <c:v>4.7750937109537697</c:v>
                </c:pt>
                <c:pt idx="598">
                  <c:v>4.7750937109537697</c:v>
                </c:pt>
                <c:pt idx="599">
                  <c:v>4.7750937109537697</c:v>
                </c:pt>
                <c:pt idx="600">
                  <c:v>4.7750937109537697</c:v>
                </c:pt>
                <c:pt idx="601">
                  <c:v>4.7750937109537697</c:v>
                </c:pt>
                <c:pt idx="602">
                  <c:v>4.7750937109537697</c:v>
                </c:pt>
                <c:pt idx="603">
                  <c:v>4.7750937109537697</c:v>
                </c:pt>
                <c:pt idx="604">
                  <c:v>4.7750937109537697</c:v>
                </c:pt>
                <c:pt idx="605">
                  <c:v>4.7750937109537697</c:v>
                </c:pt>
                <c:pt idx="606">
                  <c:v>4.7750937109537697</c:v>
                </c:pt>
                <c:pt idx="607">
                  <c:v>4.7750937109537697</c:v>
                </c:pt>
                <c:pt idx="608">
                  <c:v>4.7750937109537697</c:v>
                </c:pt>
                <c:pt idx="609">
                  <c:v>4.7750937109537697</c:v>
                </c:pt>
                <c:pt idx="610">
                  <c:v>4.7750937109537697</c:v>
                </c:pt>
                <c:pt idx="611">
                  <c:v>4.7750937109537697</c:v>
                </c:pt>
                <c:pt idx="612">
                  <c:v>4.7750937109537697</c:v>
                </c:pt>
                <c:pt idx="613">
                  <c:v>4.7750937109537697</c:v>
                </c:pt>
                <c:pt idx="614">
                  <c:v>4.7750937109537697</c:v>
                </c:pt>
                <c:pt idx="615">
                  <c:v>4.7750937109537697</c:v>
                </c:pt>
                <c:pt idx="616">
                  <c:v>4.7750937109537697</c:v>
                </c:pt>
                <c:pt idx="617">
                  <c:v>4.7750937109537697</c:v>
                </c:pt>
                <c:pt idx="618">
                  <c:v>4.7750937109537697</c:v>
                </c:pt>
                <c:pt idx="619">
                  <c:v>4.7750937109537697</c:v>
                </c:pt>
                <c:pt idx="620">
                  <c:v>4.7750937109537697</c:v>
                </c:pt>
                <c:pt idx="621">
                  <c:v>4.7750937109537697</c:v>
                </c:pt>
                <c:pt idx="622">
                  <c:v>4.7750937109537697</c:v>
                </c:pt>
                <c:pt idx="623">
                  <c:v>4.7750937109537697</c:v>
                </c:pt>
                <c:pt idx="624">
                  <c:v>4.7750937109537697</c:v>
                </c:pt>
                <c:pt idx="625">
                  <c:v>4.7750937109537697</c:v>
                </c:pt>
                <c:pt idx="626">
                  <c:v>4.7750937109537697</c:v>
                </c:pt>
                <c:pt idx="627">
                  <c:v>4.7750937109537697</c:v>
                </c:pt>
                <c:pt idx="628">
                  <c:v>4.7750937109537697</c:v>
                </c:pt>
                <c:pt idx="629">
                  <c:v>4.7750937109537697</c:v>
                </c:pt>
                <c:pt idx="630">
                  <c:v>4.7750937109537697</c:v>
                </c:pt>
                <c:pt idx="631">
                  <c:v>4.7750937109537697</c:v>
                </c:pt>
                <c:pt idx="632">
                  <c:v>4.7750937109537697</c:v>
                </c:pt>
                <c:pt idx="633">
                  <c:v>4.7750937109537697</c:v>
                </c:pt>
                <c:pt idx="634">
                  <c:v>4.7750937109537697</c:v>
                </c:pt>
                <c:pt idx="635">
                  <c:v>4.7750937109537697</c:v>
                </c:pt>
                <c:pt idx="636">
                  <c:v>4.7750937109537697</c:v>
                </c:pt>
                <c:pt idx="637">
                  <c:v>4.7750937109537697</c:v>
                </c:pt>
                <c:pt idx="638">
                  <c:v>4.7750937109537697</c:v>
                </c:pt>
                <c:pt idx="639">
                  <c:v>4.7750937109537697</c:v>
                </c:pt>
                <c:pt idx="640">
                  <c:v>4.7750937109537697</c:v>
                </c:pt>
                <c:pt idx="641">
                  <c:v>4.7750937109537697</c:v>
                </c:pt>
                <c:pt idx="642">
                  <c:v>4.7750937109537697</c:v>
                </c:pt>
                <c:pt idx="643">
                  <c:v>4.7750937109537697</c:v>
                </c:pt>
                <c:pt idx="644">
                  <c:v>4.7750937109537697</c:v>
                </c:pt>
                <c:pt idx="645">
                  <c:v>4.7750937109537697</c:v>
                </c:pt>
                <c:pt idx="646">
                  <c:v>4.7750937109537697</c:v>
                </c:pt>
                <c:pt idx="647">
                  <c:v>4.7750937109537697</c:v>
                </c:pt>
                <c:pt idx="648">
                  <c:v>4.7750937109537697</c:v>
                </c:pt>
                <c:pt idx="649">
                  <c:v>4.7750937109537697</c:v>
                </c:pt>
                <c:pt idx="650">
                  <c:v>4.7750937109537697</c:v>
                </c:pt>
                <c:pt idx="651">
                  <c:v>4.7750937109537697</c:v>
                </c:pt>
                <c:pt idx="652">
                  <c:v>4.7750937109537697</c:v>
                </c:pt>
                <c:pt idx="653">
                  <c:v>4.7750937109537697</c:v>
                </c:pt>
                <c:pt idx="654">
                  <c:v>4.7750937109537697</c:v>
                </c:pt>
                <c:pt idx="655">
                  <c:v>4.7750937109537697</c:v>
                </c:pt>
                <c:pt idx="656">
                  <c:v>4.7750937109537697</c:v>
                </c:pt>
                <c:pt idx="657">
                  <c:v>4.7750937109537697</c:v>
                </c:pt>
                <c:pt idx="658">
                  <c:v>4.7750937109537697</c:v>
                </c:pt>
                <c:pt idx="659">
                  <c:v>4.7750937109537697</c:v>
                </c:pt>
                <c:pt idx="660">
                  <c:v>4.7750937109537697</c:v>
                </c:pt>
                <c:pt idx="661">
                  <c:v>4.7750937109537697</c:v>
                </c:pt>
                <c:pt idx="662">
                  <c:v>4.7750937109537697</c:v>
                </c:pt>
                <c:pt idx="663">
                  <c:v>4.7750937109537697</c:v>
                </c:pt>
                <c:pt idx="664">
                  <c:v>4.7750937109537697</c:v>
                </c:pt>
                <c:pt idx="665">
                  <c:v>4.7750937109537697</c:v>
                </c:pt>
                <c:pt idx="666">
                  <c:v>4.7750937109537697</c:v>
                </c:pt>
                <c:pt idx="667">
                  <c:v>4.7750937109537697</c:v>
                </c:pt>
                <c:pt idx="668">
                  <c:v>4.7750937109537697</c:v>
                </c:pt>
                <c:pt idx="669">
                  <c:v>4.7750937109537697</c:v>
                </c:pt>
                <c:pt idx="670">
                  <c:v>4.7750937109537697</c:v>
                </c:pt>
                <c:pt idx="671">
                  <c:v>4.7750937109537697</c:v>
                </c:pt>
                <c:pt idx="672">
                  <c:v>4.7750937109537697</c:v>
                </c:pt>
                <c:pt idx="673">
                  <c:v>4.7750937109537697</c:v>
                </c:pt>
                <c:pt idx="674">
                  <c:v>4.7750937109537697</c:v>
                </c:pt>
                <c:pt idx="675">
                  <c:v>4.7750937109537697</c:v>
                </c:pt>
                <c:pt idx="676">
                  <c:v>4.7750937109537697</c:v>
                </c:pt>
                <c:pt idx="677">
                  <c:v>4.7750937109537697</c:v>
                </c:pt>
                <c:pt idx="678">
                  <c:v>4.7750937109537697</c:v>
                </c:pt>
                <c:pt idx="679">
                  <c:v>4.7750937109537697</c:v>
                </c:pt>
                <c:pt idx="680">
                  <c:v>4.7750937109537697</c:v>
                </c:pt>
                <c:pt idx="681">
                  <c:v>4.7750937109537697</c:v>
                </c:pt>
                <c:pt idx="682">
                  <c:v>4.7750937109537697</c:v>
                </c:pt>
                <c:pt idx="683">
                  <c:v>4.7750937109537697</c:v>
                </c:pt>
                <c:pt idx="684">
                  <c:v>4.7750937109537697</c:v>
                </c:pt>
                <c:pt idx="685">
                  <c:v>4.7750937109537697</c:v>
                </c:pt>
                <c:pt idx="686">
                  <c:v>4.7750937109537697</c:v>
                </c:pt>
                <c:pt idx="687">
                  <c:v>4.7750937109537697</c:v>
                </c:pt>
                <c:pt idx="688">
                  <c:v>4.7750937109537697</c:v>
                </c:pt>
                <c:pt idx="689">
                  <c:v>4.7750937109537697</c:v>
                </c:pt>
                <c:pt idx="690">
                  <c:v>4.7750937109537697</c:v>
                </c:pt>
                <c:pt idx="691">
                  <c:v>4.7750937109537697</c:v>
                </c:pt>
                <c:pt idx="692">
                  <c:v>4.7750937109537697</c:v>
                </c:pt>
                <c:pt idx="693">
                  <c:v>4.7750937109537697</c:v>
                </c:pt>
                <c:pt idx="694">
                  <c:v>4.7750937109537697</c:v>
                </c:pt>
              </c:numCache>
            </c:numRef>
          </c:yVal>
          <c:smooth val="1"/>
          <c:extLst>
            <c:ext xmlns:c16="http://schemas.microsoft.com/office/drawing/2014/chart" uri="{C3380CC4-5D6E-409C-BE32-E72D297353CC}">
              <c16:uniqueId val="{00000000-A72B-477B-B931-E5279B064FF2}"/>
            </c:ext>
          </c:extLst>
        </c:ser>
        <c:dLbls>
          <c:showLegendKey val="0"/>
          <c:showVal val="0"/>
          <c:showCatName val="0"/>
          <c:showSerName val="0"/>
          <c:showPercent val="0"/>
          <c:showBubbleSize val="0"/>
        </c:dLbls>
        <c:axId val="457772968"/>
        <c:axId val="457773296"/>
      </c:scatterChart>
      <c:valAx>
        <c:axId val="457772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773296"/>
        <c:crosses val="autoZero"/>
        <c:crossBetween val="midCat"/>
      </c:valAx>
      <c:valAx>
        <c:axId val="457773296"/>
        <c:scaling>
          <c:orientation val="minMax"/>
          <c:min val="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77296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5313898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094129" y="67861"/>
            <a:ext cx="11789837"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Dilemma: TD or Monte Carlo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2585323"/>
          </a:xfrm>
          <a:prstGeom prst="rect">
            <a:avLst/>
          </a:prstGeom>
        </p:spPr>
        <p:txBody>
          <a:bodyPr wrap="square">
            <a:spAutoFit/>
          </a:bodyPr>
          <a:lstStyle/>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52BAD37-21D3-44C7-ADCD-32ED088223FA}"/>
              </a:ext>
            </a:extLst>
          </p:cNvPr>
          <p:cNvSpPr txBox="1"/>
          <p:nvPr/>
        </p:nvSpPr>
        <p:spPr>
          <a:xfrm>
            <a:off x="441080" y="1662545"/>
            <a:ext cx="11309840" cy="5632311"/>
          </a:xfrm>
          <a:prstGeom prst="rect">
            <a:avLst/>
          </a:prstGeom>
          <a:noFill/>
        </p:spPr>
        <p:txBody>
          <a:bodyPr wrap="square" rtlCol="0">
            <a:spAutoFit/>
          </a:bodyPr>
          <a:lstStyle/>
          <a:p>
            <a:r>
              <a:rPr lang="en-US" sz="2000" dirty="0"/>
              <a:t>TD – updates the  model after each guess</a:t>
            </a:r>
          </a:p>
          <a:p>
            <a:r>
              <a:rPr lang="en-US" sz="2000" dirty="0"/>
              <a:t>Monte Carlo – updates the model after the whole game (episode)</a:t>
            </a:r>
          </a:p>
          <a:p>
            <a:endParaRPr lang="en-US" sz="2000" dirty="0"/>
          </a:p>
          <a:p>
            <a:endParaRPr lang="en-US" sz="2000" dirty="0"/>
          </a:p>
          <a:p>
            <a:r>
              <a:rPr lang="en-US" sz="2000" dirty="0"/>
              <a:t>We decided to take the Monte Carlo approach because each episode is short (typically no more than 10 guesses ) and captures high-quality information. Our NN will learn and update itself using the outcome of many games.</a:t>
            </a:r>
          </a:p>
          <a:p>
            <a:endParaRPr lang="en-US" sz="2000" dirty="0"/>
          </a:p>
          <a:p>
            <a:endParaRPr lang="en-US" sz="2000" dirty="0"/>
          </a:p>
          <a:p>
            <a:r>
              <a:rPr lang="en-US" sz="2000" dirty="0"/>
              <a:t> How Monte Carlo approach  is used ?</a:t>
            </a:r>
          </a:p>
          <a:p>
            <a:r>
              <a:rPr lang="en-US" sz="2000" dirty="0"/>
              <a:t>The number of guesses to win in </a:t>
            </a:r>
            <a:r>
              <a:rPr lang="en-US" sz="2000"/>
              <a:t>a game </a:t>
            </a:r>
            <a:r>
              <a:rPr lang="en-US" sz="2000" dirty="0"/>
              <a:t>will propagate back to each guess in the game</a:t>
            </a:r>
          </a:p>
          <a:p>
            <a:r>
              <a:rPr lang="en-US" sz="2000" dirty="0"/>
              <a:t>as a score of how far the guess was from winning. A NN network will be trained based on the guess and its score that will act as label</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7879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0" y="177649"/>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Trying NN with </a:t>
            </a:r>
            <a:r>
              <a:rPr lang="en-US" b="1" dirty="0"/>
              <a:t>7 </a:t>
            </a:r>
            <a:r>
              <a:rPr lang="en-US" dirty="0"/>
              <a:t>colors and 4 slots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0AA6F4B4-8739-40B2-B6F1-370AE20BDF7C}"/>
              </a:ext>
            </a:extLst>
          </p:cNvPr>
          <p:cNvSpPr txBox="1"/>
          <p:nvPr/>
        </p:nvSpPr>
        <p:spPr>
          <a:xfrm>
            <a:off x="693333" y="5398860"/>
            <a:ext cx="9404723" cy="646331"/>
          </a:xfrm>
          <a:prstGeom prst="rect">
            <a:avLst/>
          </a:prstGeom>
          <a:noFill/>
        </p:spPr>
        <p:txBody>
          <a:bodyPr wrap="square" rtlCol="0">
            <a:spAutoFit/>
          </a:bodyPr>
          <a:lstStyle/>
          <a:p>
            <a:r>
              <a:rPr lang="en-US" dirty="0"/>
              <a:t>After little more than 700  iterations the NN learned to play mastermind with 4.775 guess to win on average!   </a:t>
            </a:r>
          </a:p>
        </p:txBody>
      </p:sp>
      <p:graphicFrame>
        <p:nvGraphicFramePr>
          <p:cNvPr id="9" name="Chart 8">
            <a:extLst>
              <a:ext uri="{FF2B5EF4-FFF2-40B4-BE49-F238E27FC236}">
                <a16:creationId xmlns:a16="http://schemas.microsoft.com/office/drawing/2014/main" id="{47931E07-9DA4-4492-B897-800FCEC5F63F}"/>
              </a:ext>
            </a:extLst>
          </p:cNvPr>
          <p:cNvGraphicFramePr>
            <a:graphicFrameLocks/>
          </p:cNvGraphicFramePr>
          <p:nvPr>
            <p:extLst>
              <p:ext uri="{D42A27DB-BD31-4B8C-83A1-F6EECF244321}">
                <p14:modId xmlns:p14="http://schemas.microsoft.com/office/powerpoint/2010/main" val="4162984363"/>
              </p:ext>
            </p:extLst>
          </p:nvPr>
        </p:nvGraphicFramePr>
        <p:xfrm>
          <a:off x="2141166" y="1399032"/>
          <a:ext cx="6509058" cy="3675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21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4" y="94478"/>
            <a:ext cx="12524129" cy="10970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3600" dirty="0"/>
              <a:t>Previous works for Mastermind’s playing  strategies </a:t>
            </a:r>
          </a:p>
          <a:p>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259533" y="1311434"/>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 to ask is created</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1181033402"/>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37849</TotalTime>
  <Words>1344</Words>
  <Application>Microsoft Office PowerPoint</Application>
  <PresentationFormat>Widescreen</PresentationFormat>
  <Paragraphs>267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99</cp:revision>
  <dcterms:created xsi:type="dcterms:W3CDTF">2018-10-17T00:32:01Z</dcterms:created>
  <dcterms:modified xsi:type="dcterms:W3CDTF">2018-12-16T03:03:28Z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