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1" r:id="rId3"/>
    <p:sldId id="260" r:id="rId4"/>
    <p:sldId id="257" r:id="rId5"/>
    <p:sldId id="258"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17" autoAdjust="0"/>
    <p:restoredTop sz="94660"/>
  </p:normalViewPr>
  <p:slideViewPr>
    <p:cSldViewPr snapToGrid="0">
      <p:cViewPr varScale="1">
        <p:scale>
          <a:sx n="106" d="100"/>
          <a:sy n="106" d="100"/>
        </p:scale>
        <p:origin x="144"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11/24/2018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fontScale="90000"/>
          </a:bodyPr>
          <a:lstStyle/>
          <a:p>
            <a:pPr algn="ctr"/>
            <a:r>
              <a:rPr lang="en-US" sz="8000" dirty="0"/>
              <a:t>Learning heuristics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046988"/>
          </a:xfrm>
          <a:prstGeom prst="rect">
            <a:avLst/>
          </a:prstGeom>
          <a:noFill/>
        </p:spPr>
        <p:txBody>
          <a:bodyPr wrap="square" rtlCol="0">
            <a:spAutoFit/>
          </a:bodyPr>
          <a:lstStyle/>
          <a:p>
            <a:pPr marL="285750" indent="-285750">
              <a:buFontTx/>
              <a:buChar char="-"/>
            </a:pPr>
            <a:r>
              <a:rPr lang="en-US" sz="2400" dirty="0"/>
              <a:t>Learn a mastermind playing policy that is competitive with existing Knuth’s policy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(winning)</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Previous work in Mastermind Policy</a:t>
            </a:r>
            <a:endParaRPr lang="en-US" sz="4000" dirty="0"/>
          </a:p>
        </p:txBody>
      </p:sp>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Simulator  framework </a:t>
            </a:r>
            <a:endParaRPr lang="en-US" sz="4000" dirty="0"/>
          </a:p>
        </p:txBody>
      </p:sp>
    </p:spTree>
    <p:extLst>
      <p:ext uri="{BB962C8B-B14F-4D97-AF65-F5344CB8AC3E}">
        <p14:creationId xmlns:p14="http://schemas.microsoft.com/office/powerpoint/2010/main" val="250669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Tree>
    <p:extLst>
      <p:ext uri="{BB962C8B-B14F-4D97-AF65-F5344CB8AC3E}">
        <p14:creationId xmlns:p14="http://schemas.microsoft.com/office/powerpoint/2010/main" val="334050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Policy</a:t>
            </a:r>
            <a:endParaRPr lang="en-US" sz="4000" dirty="0"/>
          </a:p>
        </p:txBody>
      </p:sp>
    </p:spTree>
    <p:extLst>
      <p:ext uri="{BB962C8B-B14F-4D97-AF65-F5344CB8AC3E}">
        <p14:creationId xmlns:p14="http://schemas.microsoft.com/office/powerpoint/2010/main" val="3878764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Tree>
    <p:extLst>
      <p:ext uri="{BB962C8B-B14F-4D97-AF65-F5344CB8AC3E}">
        <p14:creationId xmlns:p14="http://schemas.microsoft.com/office/powerpoint/2010/main" val="2955002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29109</TotalTime>
  <Words>244</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Learning heuristics for playing Mastermind  </vt:lpstr>
      <vt:lpstr>                </vt:lpstr>
      <vt:lpstr>PowerPoint Presentation</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33</cp:revision>
  <dcterms:created xsi:type="dcterms:W3CDTF">2018-10-17T00:32:01Z</dcterms:created>
  <dcterms:modified xsi:type="dcterms:W3CDTF">2018-11-24T22:43:54Z</dcterms:modified>
</cp:coreProperties>
</file>