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lapid" initials="il" lastIdx="2" clrIdx="0">
    <p:extLst>
      <p:ext uri="{19B8F6BF-5375-455C-9EA6-DF929625EA0E}">
        <p15:presenceInfo xmlns:p15="http://schemas.microsoft.com/office/powerpoint/2012/main" userId="iris lap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B4C2-0CE1-455B-854A-E7A68A16A6D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7C16B-CC77-47B4-B653-D01F2B64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9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98F4A-FE51-4258-903F-BAA40BBA580E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ni.edu/~wallingf/teaching/cs3530/resources/knuth-mastermind.pd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ni.edu/~wallingf/teaching/cs3530/resources/knuth-mastermind.pdf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DE9BA-87E4-4BE2-ACAA-CC37479D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Learning heuristics for playing Mastermind </a:t>
            </a:r>
            <a:br>
              <a:rPr lang="en-US" sz="8000" dirty="0"/>
            </a:br>
            <a:endParaRPr lang="en-US" sz="6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2EDF9-B46A-4A6B-A990-5A739A40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By: alon Lapid</a:t>
            </a:r>
          </a:p>
        </p:txBody>
      </p:sp>
    </p:spTree>
    <p:extLst>
      <p:ext uri="{BB962C8B-B14F-4D97-AF65-F5344CB8AC3E}">
        <p14:creationId xmlns:p14="http://schemas.microsoft.com/office/powerpoint/2010/main" val="428851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1B6C7-83CA-4FF2-86A1-A23C6914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07" y="1416939"/>
            <a:ext cx="3944493" cy="439864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DE297D-1BC3-46D8-A687-4CF51F59C435}"/>
              </a:ext>
            </a:extLst>
          </p:cNvPr>
          <p:cNvSpPr txBox="1">
            <a:spLocks/>
          </p:cNvSpPr>
          <p:nvPr/>
        </p:nvSpPr>
        <p:spPr>
          <a:xfrm>
            <a:off x="190393" y="13156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           Mastermind game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CF3488-D864-4C6B-BD68-8DDDDB25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9" y="1170051"/>
            <a:ext cx="7550954" cy="49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194345" y="1511635"/>
            <a:ext cx="11803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Popular game  that is easy to understand but hard to play optimally 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We can try to “learn” a good play strategy  by using AI techniques we learned in class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We can compare our learned strategy to academic work in this space  </a:t>
            </a:r>
            <a:r>
              <a:rPr lang="en-US" sz="2400" dirty="0">
                <a:hlinkClick r:id="rId2"/>
              </a:rPr>
              <a:t>Knuth method for  playing master mind 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We can easily generate training examples  by simulating games  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It is challenging because the state space is pretty big (many different lists of possible candidates) 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748177" y="1772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         Why this is a cool project ? </a:t>
            </a:r>
          </a:p>
        </p:txBody>
      </p:sp>
    </p:spTree>
    <p:extLst>
      <p:ext uri="{BB962C8B-B14F-4D97-AF65-F5344CB8AC3E}">
        <p14:creationId xmlns:p14="http://schemas.microsoft.com/office/powerpoint/2010/main" val="20528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194345" y="1511635"/>
            <a:ext cx="11803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Write a python  program that plays the Mastermind game and guess a  code(4 slots 6 colors) chosen by the user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Implement the simplest  strategy of  candidate’s  elimination by randomly picking a qualified candidate ( a candidate that can win)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Implement </a:t>
            </a:r>
            <a:r>
              <a:rPr lang="en-US" sz="2400" dirty="0">
                <a:hlinkClick r:id="rId2"/>
              </a:rPr>
              <a:t>Knuth method for  playing master mind 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Use NN to find  good heuristics for playing mastermind 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Compare the 3 methods in terms of average time to guess a number and max time to guess a  number over many automated runs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748177" y="1772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           Project goals </a:t>
            </a:r>
          </a:p>
        </p:txBody>
      </p:sp>
    </p:spTree>
    <p:extLst>
      <p:ext uri="{BB962C8B-B14F-4D97-AF65-F5344CB8AC3E}">
        <p14:creationId xmlns:p14="http://schemas.microsoft.com/office/powerpoint/2010/main" val="314500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194345" y="9447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</a:t>
            </a:r>
            <a:r>
              <a:rPr lang="en-US" sz="4000" dirty="0"/>
              <a:t>Project high level design and resource assignments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CD07C-B4D0-47D1-8F91-32BDE004A7F5}"/>
              </a:ext>
            </a:extLst>
          </p:cNvPr>
          <p:cNvSpPr txBox="1"/>
          <p:nvPr/>
        </p:nvSpPr>
        <p:spPr>
          <a:xfrm>
            <a:off x="0" y="2211488"/>
            <a:ext cx="11803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Get the basic Mastermind playing program working – 1 or 2  programmers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Implement the Knuth algorithm\heuristic - 1 programmer 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Create heuristic using NN  or other technique  - 1 or 2  programmers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Running simulations and producing scores for  the different heuristics – 1 programmer </a:t>
            </a:r>
          </a:p>
        </p:txBody>
      </p:sp>
    </p:spTree>
    <p:extLst>
      <p:ext uri="{BB962C8B-B14F-4D97-AF65-F5344CB8AC3E}">
        <p14:creationId xmlns:p14="http://schemas.microsoft.com/office/powerpoint/2010/main" val="18546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353736" y="220313"/>
            <a:ext cx="10551952" cy="1197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Schedule and checkpoints </a:t>
            </a:r>
            <a:r>
              <a:rPr lang="en-US" sz="4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CD07C-B4D0-47D1-8F91-32BDE004A7F5}"/>
              </a:ext>
            </a:extLst>
          </p:cNvPr>
          <p:cNvSpPr txBox="1"/>
          <p:nvPr/>
        </p:nvSpPr>
        <p:spPr>
          <a:xfrm>
            <a:off x="194345" y="1490034"/>
            <a:ext cx="11803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Checkpoint 1 :  Get the framework working and play the game given arbitrary candidate scoring heuristic – only a random qualified candidate picking heuristic  implemented 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-  Checkpoint 2 : Implement Knuth and NN heuristics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 Final: Presenting the full work and results for all strategies  </a:t>
            </a:r>
          </a:p>
        </p:txBody>
      </p:sp>
    </p:spTree>
    <p:extLst>
      <p:ext uri="{BB962C8B-B14F-4D97-AF65-F5344CB8AC3E}">
        <p14:creationId xmlns:p14="http://schemas.microsoft.com/office/powerpoint/2010/main" val="404357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353736" y="220313"/>
            <a:ext cx="10551952" cy="1197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   Checkpoint 1 update  </a:t>
            </a:r>
            <a:r>
              <a:rPr lang="en-US" sz="4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CD07C-B4D0-47D1-8F91-32BDE004A7F5}"/>
              </a:ext>
            </a:extLst>
          </p:cNvPr>
          <p:cNvSpPr txBox="1"/>
          <p:nvPr/>
        </p:nvSpPr>
        <p:spPr>
          <a:xfrm>
            <a:off x="194345" y="1490034"/>
            <a:ext cx="118033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Created masterminds game simulator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simulator creates a full strategy game tree from an arbitrary master mind play policy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simulator run a strategy tree against all  codes and  capture statistics (worst case to win, average case)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Implemented professor Knuth’s  mastermind playing policy and was able to reproduce professor Knuth’s  performance  (5 guess worst case  to win,4.476  on average to win)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Started to implement the NN based strategy </a:t>
            </a:r>
          </a:p>
        </p:txBody>
      </p:sp>
    </p:spTree>
    <p:extLst>
      <p:ext uri="{BB962C8B-B14F-4D97-AF65-F5344CB8AC3E}">
        <p14:creationId xmlns:p14="http://schemas.microsoft.com/office/powerpoint/2010/main" val="1599601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28982</TotalTime>
  <Words>372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Learning heuristics for playing Mastermind  </vt:lpstr>
      <vt:lpstr>PowerPoint Presentation</vt:lpstr>
      <vt:lpstr>                </vt:lpstr>
      <vt:lpstr>                </vt:lpstr>
      <vt:lpstr>         </vt:lpstr>
      <vt:lpstr>         </vt:lpstr>
      <vt:lpstr>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HashMaps Data Structures Assignment</dc:title>
  <dc:creator>iris lapid</dc:creator>
  <cp:lastModifiedBy>Gil Lapid Shafriri</cp:lastModifiedBy>
  <cp:revision>26</cp:revision>
  <dcterms:created xsi:type="dcterms:W3CDTF">2018-10-17T00:32:01Z</dcterms:created>
  <dcterms:modified xsi:type="dcterms:W3CDTF">2018-11-19T02:03:00Z</dcterms:modified>
</cp:coreProperties>
</file>