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88" d="100"/>
          <a:sy n="88" d="100"/>
        </p:scale>
        <p:origin x="9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1"/>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11/24/2018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list candidate</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5" y="4224028"/>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Episodes from </a:t>
            </a:r>
          </a:p>
          <a:p>
            <a:pPr algn="ctr"/>
            <a:r>
              <a:rPr lang="en-US" dirty="0"/>
              <a:t>NN Strategy </a:t>
            </a:r>
          </a:p>
        </p:txBody>
      </p:sp>
      <p:sp>
        <p:nvSpPr>
          <p:cNvPr id="21" name="Arrow: Right 20">
            <a:extLst>
              <a:ext uri="{FF2B5EF4-FFF2-40B4-BE49-F238E27FC236}">
                <a16:creationId xmlns:a16="http://schemas.microsoft.com/office/drawing/2014/main" id="{BCE02FAC-36B0-4D22-9284-D1896CDCE22C}"/>
              </a:ext>
            </a:extLst>
          </p:cNvPr>
          <p:cNvSpPr/>
          <p:nvPr/>
        </p:nvSpPr>
        <p:spPr>
          <a:xfrm>
            <a:off x="5310213" y="4706128"/>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5424698" y="4141913"/>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4526441" y="3224805"/>
            <a:ext cx="1027288" cy="44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1771215048"/>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Knuth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2561805491"/>
              </p:ext>
            </p:extLst>
          </p:nvPr>
        </p:nvGraphicFramePr>
        <p:xfrm>
          <a:off x="363180" y="3541322"/>
          <a:ext cx="6067425" cy="23043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36830</TotalTime>
  <Words>1040</Words>
  <Application>Microsoft Office PowerPoint</Application>
  <PresentationFormat>Widescreen</PresentationFormat>
  <Paragraphs>190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75</cp:revision>
  <dcterms:created xsi:type="dcterms:W3CDTF">2018-10-17T00:32:01Z</dcterms:created>
  <dcterms:modified xsi:type="dcterms:W3CDTF">2018-11-30T07:25:25Z</dcterms:modified>
</cp:coreProperties>
</file>