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8" r:id="rId7"/>
    <p:sldId id="263" r:id="rId8"/>
    <p:sldId id="264" r:id="rId9"/>
    <p:sldId id="270" r:id="rId10"/>
    <p:sldId id="269"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55" d="100"/>
          <a:sy n="55" d="100"/>
        </p:scale>
        <p:origin x="67"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playing Mastermind </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2885646399"/>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37799</TotalTime>
  <Words>1171</Words>
  <Application>Microsoft Office PowerPoint</Application>
  <PresentationFormat>Widescreen</PresentationFormat>
  <Paragraphs>232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92</cp:revision>
  <dcterms:created xsi:type="dcterms:W3CDTF">2018-10-17T00:32:01Z</dcterms:created>
  <dcterms:modified xsi:type="dcterms:W3CDTF">2018-12-10T02:14:21Z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