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F8876-E88B-4C44-9989-A6B779600671}" v="200" dt="2024-12-26T09:19:41.992"/>
    <p1510:client id="{914AA5D6-B9C4-4B41-ABD2-ACDB0345FC2A}" v="10" dt="2024-12-26T11:49:16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4860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Lianni" userId="c8a5a997-7ec6-4b12-b076-aea4949e55d5" providerId="ADAL" clId="{914AA5D6-B9C4-4B41-ABD2-ACDB0345FC2A}"/>
    <pc:docChg chg="modSld">
      <pc:chgData name="Gil Lianni" userId="c8a5a997-7ec6-4b12-b076-aea4949e55d5" providerId="ADAL" clId="{914AA5D6-B9C4-4B41-ABD2-ACDB0345FC2A}" dt="2024-12-26T11:49:16.080" v="10" actId="6549"/>
      <pc:docMkLst>
        <pc:docMk/>
      </pc:docMkLst>
      <pc:sldChg chg="modSp mod">
        <pc:chgData name="Gil Lianni" userId="c8a5a997-7ec6-4b12-b076-aea4949e55d5" providerId="ADAL" clId="{914AA5D6-B9C4-4B41-ABD2-ACDB0345FC2A}" dt="2024-12-26T11:49:16.080" v="10" actId="6549"/>
        <pc:sldMkLst>
          <pc:docMk/>
          <pc:sldMk cId="1327847124" sldId="256"/>
        </pc:sldMkLst>
        <pc:spChg chg="mod">
          <ac:chgData name="Gil Lianni" userId="c8a5a997-7ec6-4b12-b076-aea4949e55d5" providerId="ADAL" clId="{914AA5D6-B9C4-4B41-ABD2-ACDB0345FC2A}" dt="2024-12-26T11:48:58.668" v="9" actId="20577"/>
          <ac:spMkLst>
            <pc:docMk/>
            <pc:sldMk cId="1327847124" sldId="256"/>
            <ac:spMk id="47" creationId="{B31AA7E6-F7BC-A362-7749-AB59EC05ECDA}"/>
          </ac:spMkLst>
        </pc:spChg>
        <pc:spChg chg="mod">
          <ac:chgData name="Gil Lianni" userId="c8a5a997-7ec6-4b12-b076-aea4949e55d5" providerId="ADAL" clId="{914AA5D6-B9C4-4B41-ABD2-ACDB0345FC2A}" dt="2024-12-26T11:49:16.080" v="10" actId="6549"/>
          <ac:spMkLst>
            <pc:docMk/>
            <pc:sldMk cId="1327847124" sldId="256"/>
            <ac:spMk id="80" creationId="{45901C0E-00B8-EDBD-AC24-FE26E998B727}"/>
          </ac:spMkLst>
        </pc:spChg>
      </pc:sldChg>
    </pc:docChg>
  </pc:docChgLst>
  <pc:docChgLst>
    <pc:chgData name="Amit Tzur" userId="107f5334-6ffc-489e-8437-039101ea83e6" providerId="ADAL" clId="{589F8876-E88B-4C44-9989-A6B779600671}"/>
    <pc:docChg chg="undo redo custSel modSld">
      <pc:chgData name="Amit Tzur" userId="107f5334-6ffc-489e-8437-039101ea83e6" providerId="ADAL" clId="{589F8876-E88B-4C44-9989-A6B779600671}" dt="2024-12-26T09:19:47.711" v="468" actId="1076"/>
      <pc:docMkLst>
        <pc:docMk/>
      </pc:docMkLst>
      <pc:sldChg chg="addSp delSp modSp mod">
        <pc:chgData name="Amit Tzur" userId="107f5334-6ffc-489e-8437-039101ea83e6" providerId="ADAL" clId="{589F8876-E88B-4C44-9989-A6B779600671}" dt="2024-12-26T09:19:47.711" v="468" actId="1076"/>
        <pc:sldMkLst>
          <pc:docMk/>
          <pc:sldMk cId="1327847124" sldId="256"/>
        </pc:sldMkLst>
        <pc:spChg chg="mod">
          <ac:chgData name="Amit Tzur" userId="107f5334-6ffc-489e-8437-039101ea83e6" providerId="ADAL" clId="{589F8876-E88B-4C44-9989-A6B779600671}" dt="2024-12-26T08:57:03.276" v="2" actId="1076"/>
          <ac:spMkLst>
            <pc:docMk/>
            <pc:sldMk cId="1327847124" sldId="256"/>
            <ac:spMk id="4" creationId="{432D837A-E51E-062A-6CB1-955C6C4CF4E0}"/>
          </ac:spMkLst>
        </pc:spChg>
        <pc:spChg chg="mod">
          <ac:chgData name="Amit Tzur" userId="107f5334-6ffc-489e-8437-039101ea83e6" providerId="ADAL" clId="{589F8876-E88B-4C44-9989-A6B779600671}" dt="2024-12-26T08:57:03.276" v="2" actId="1076"/>
          <ac:spMkLst>
            <pc:docMk/>
            <pc:sldMk cId="1327847124" sldId="256"/>
            <ac:spMk id="9" creationId="{65F4E86A-B58B-12B6-2E23-FE2B8633E4E2}"/>
          </ac:spMkLst>
        </pc:spChg>
        <pc:spChg chg="mod">
          <ac:chgData name="Amit Tzur" userId="107f5334-6ffc-489e-8437-039101ea83e6" providerId="ADAL" clId="{589F8876-E88B-4C44-9989-A6B779600671}" dt="2024-12-26T08:59:56.620" v="76" actId="1035"/>
          <ac:spMkLst>
            <pc:docMk/>
            <pc:sldMk cId="1327847124" sldId="256"/>
            <ac:spMk id="22" creationId="{D8A33945-E697-6B2F-AF45-AC0137E5B21C}"/>
          </ac:spMkLst>
        </pc:spChg>
        <pc:spChg chg="mod">
          <ac:chgData name="Amit Tzur" userId="107f5334-6ffc-489e-8437-039101ea83e6" providerId="ADAL" clId="{589F8876-E88B-4C44-9989-A6B779600671}" dt="2024-12-26T08:57:03.276" v="2" actId="1076"/>
          <ac:spMkLst>
            <pc:docMk/>
            <pc:sldMk cId="1327847124" sldId="256"/>
            <ac:spMk id="23" creationId="{469D993D-26F5-0B76-0442-D4EA57F4359D}"/>
          </ac:spMkLst>
        </pc:spChg>
        <pc:spChg chg="mod">
          <ac:chgData name="Amit Tzur" userId="107f5334-6ffc-489e-8437-039101ea83e6" providerId="ADAL" clId="{589F8876-E88B-4C44-9989-A6B779600671}" dt="2024-12-26T08:57:03.276" v="2" actId="1076"/>
          <ac:spMkLst>
            <pc:docMk/>
            <pc:sldMk cId="1327847124" sldId="256"/>
            <ac:spMk id="24" creationId="{5D8EE44F-6232-3CE1-510A-89F1AF7D180E}"/>
          </ac:spMkLst>
        </pc:spChg>
        <pc:spChg chg="mod">
          <ac:chgData name="Amit Tzur" userId="107f5334-6ffc-489e-8437-039101ea83e6" providerId="ADAL" clId="{589F8876-E88B-4C44-9989-A6B779600671}" dt="2024-12-26T08:57:03.276" v="2" actId="1076"/>
          <ac:spMkLst>
            <pc:docMk/>
            <pc:sldMk cId="1327847124" sldId="256"/>
            <ac:spMk id="27" creationId="{B5F2A7F8-F3B1-C48C-A9A5-4E0B1B3A2397}"/>
          </ac:spMkLst>
        </pc:spChg>
        <pc:spChg chg="mod">
          <ac:chgData name="Amit Tzur" userId="107f5334-6ffc-489e-8437-039101ea83e6" providerId="ADAL" clId="{589F8876-E88B-4C44-9989-A6B779600671}" dt="2024-12-26T08:57:03.276" v="2" actId="1076"/>
          <ac:spMkLst>
            <pc:docMk/>
            <pc:sldMk cId="1327847124" sldId="256"/>
            <ac:spMk id="32" creationId="{6BF1D708-1A16-927D-73ED-BA26D1E08057}"/>
          </ac:spMkLst>
        </pc:spChg>
        <pc:spChg chg="mod">
          <ac:chgData name="Amit Tzur" userId="107f5334-6ffc-489e-8437-039101ea83e6" providerId="ADAL" clId="{589F8876-E88B-4C44-9989-A6B779600671}" dt="2024-12-26T08:57:03.276" v="2" actId="1076"/>
          <ac:spMkLst>
            <pc:docMk/>
            <pc:sldMk cId="1327847124" sldId="256"/>
            <ac:spMk id="40" creationId="{B9BFF85D-EBA1-9AC0-3150-4038339270E0}"/>
          </ac:spMkLst>
        </pc:spChg>
        <pc:spChg chg="mod">
          <ac:chgData name="Amit Tzur" userId="107f5334-6ffc-489e-8437-039101ea83e6" providerId="ADAL" clId="{589F8876-E88B-4C44-9989-A6B779600671}" dt="2024-12-26T09:04:08.623" v="141" actId="1076"/>
          <ac:spMkLst>
            <pc:docMk/>
            <pc:sldMk cId="1327847124" sldId="256"/>
            <ac:spMk id="41" creationId="{730BD9AC-B6F1-D5B7-A206-4CD2E868C048}"/>
          </ac:spMkLst>
        </pc:spChg>
        <pc:spChg chg="mod">
          <ac:chgData name="Amit Tzur" userId="107f5334-6ffc-489e-8437-039101ea83e6" providerId="ADAL" clId="{589F8876-E88B-4C44-9989-A6B779600671}" dt="2024-12-26T08:57:03.276" v="2" actId="1076"/>
          <ac:spMkLst>
            <pc:docMk/>
            <pc:sldMk cId="1327847124" sldId="256"/>
            <ac:spMk id="45" creationId="{F8A22F38-2DF2-450F-83B3-F91940B6A7F2}"/>
          </ac:spMkLst>
        </pc:spChg>
        <pc:spChg chg="mod">
          <ac:chgData name="Amit Tzur" userId="107f5334-6ffc-489e-8437-039101ea83e6" providerId="ADAL" clId="{589F8876-E88B-4C44-9989-A6B779600671}" dt="2024-12-26T08:58:46.592" v="39" actId="1035"/>
          <ac:spMkLst>
            <pc:docMk/>
            <pc:sldMk cId="1327847124" sldId="256"/>
            <ac:spMk id="46" creationId="{620915EC-FACA-C0F5-FF26-044927C50450}"/>
          </ac:spMkLst>
        </pc:spChg>
        <pc:spChg chg="add mod">
          <ac:chgData name="Amit Tzur" userId="107f5334-6ffc-489e-8437-039101ea83e6" providerId="ADAL" clId="{589F8876-E88B-4C44-9989-A6B779600671}" dt="2024-12-26T09:19:20.800" v="461" actId="13926"/>
          <ac:spMkLst>
            <pc:docMk/>
            <pc:sldMk cId="1327847124" sldId="256"/>
            <ac:spMk id="47" creationId="{B31AA7E6-F7BC-A362-7749-AB59EC05ECDA}"/>
          </ac:spMkLst>
        </pc:spChg>
        <pc:spChg chg="add mod">
          <ac:chgData name="Amit Tzur" userId="107f5334-6ffc-489e-8437-039101ea83e6" providerId="ADAL" clId="{589F8876-E88B-4C44-9989-A6B779600671}" dt="2024-12-26T08:58:27.353" v="32" actId="1036"/>
          <ac:spMkLst>
            <pc:docMk/>
            <pc:sldMk cId="1327847124" sldId="256"/>
            <ac:spMk id="51" creationId="{DAB3457B-BCC6-3B51-729D-2B3078EC474D}"/>
          </ac:spMkLst>
        </pc:spChg>
        <pc:spChg chg="add mod">
          <ac:chgData name="Amit Tzur" userId="107f5334-6ffc-489e-8437-039101ea83e6" providerId="ADAL" clId="{589F8876-E88B-4C44-9989-A6B779600671}" dt="2024-12-26T08:59:00.854" v="43"/>
          <ac:spMkLst>
            <pc:docMk/>
            <pc:sldMk cId="1327847124" sldId="256"/>
            <ac:spMk id="57" creationId="{B94F0AD5-62EB-3408-2CAF-C542A3220613}"/>
          </ac:spMkLst>
        </pc:spChg>
        <pc:spChg chg="add mod">
          <ac:chgData name="Amit Tzur" userId="107f5334-6ffc-489e-8437-039101ea83e6" providerId="ADAL" clId="{589F8876-E88B-4C44-9989-A6B779600671}" dt="2024-12-26T09:00:12.189" v="84" actId="14100"/>
          <ac:spMkLst>
            <pc:docMk/>
            <pc:sldMk cId="1327847124" sldId="256"/>
            <ac:spMk id="58" creationId="{B5ADAE43-DEA2-9347-67BA-D8B05443D955}"/>
          </ac:spMkLst>
        </pc:spChg>
        <pc:spChg chg="add mod">
          <ac:chgData name="Amit Tzur" userId="107f5334-6ffc-489e-8437-039101ea83e6" providerId="ADAL" clId="{589F8876-E88B-4C44-9989-A6B779600671}" dt="2024-12-26T09:00:19.610" v="90" actId="1037"/>
          <ac:spMkLst>
            <pc:docMk/>
            <pc:sldMk cId="1327847124" sldId="256"/>
            <ac:spMk id="59" creationId="{BBF811CD-03E5-8002-4905-28762AB17E25}"/>
          </ac:spMkLst>
        </pc:spChg>
        <pc:spChg chg="add mod">
          <ac:chgData name="Amit Tzur" userId="107f5334-6ffc-489e-8437-039101ea83e6" providerId="ADAL" clId="{589F8876-E88B-4C44-9989-A6B779600671}" dt="2024-12-26T09:00:52.063" v="92" actId="1076"/>
          <ac:spMkLst>
            <pc:docMk/>
            <pc:sldMk cId="1327847124" sldId="256"/>
            <ac:spMk id="60" creationId="{43FE841D-FBA0-0676-CC38-D47841684877}"/>
          </ac:spMkLst>
        </pc:spChg>
        <pc:spChg chg="add mod">
          <ac:chgData name="Amit Tzur" userId="107f5334-6ffc-489e-8437-039101ea83e6" providerId="ADAL" clId="{589F8876-E88B-4C44-9989-A6B779600671}" dt="2024-12-26T09:00:52.063" v="92" actId="1076"/>
          <ac:spMkLst>
            <pc:docMk/>
            <pc:sldMk cId="1327847124" sldId="256"/>
            <ac:spMk id="62" creationId="{4CF99594-A682-68B9-C047-9DA813E0D115}"/>
          </ac:spMkLst>
        </pc:spChg>
        <pc:spChg chg="add mod">
          <ac:chgData name="Amit Tzur" userId="107f5334-6ffc-489e-8437-039101ea83e6" providerId="ADAL" clId="{589F8876-E88B-4C44-9989-A6B779600671}" dt="2024-12-26T09:00:52.063" v="92" actId="1076"/>
          <ac:spMkLst>
            <pc:docMk/>
            <pc:sldMk cId="1327847124" sldId="256"/>
            <ac:spMk id="64" creationId="{A4EC4C98-0B55-026E-B487-BA601C3933D3}"/>
          </ac:spMkLst>
        </pc:spChg>
        <pc:spChg chg="add mod">
          <ac:chgData name="Amit Tzur" userId="107f5334-6ffc-489e-8437-039101ea83e6" providerId="ADAL" clId="{589F8876-E88B-4C44-9989-A6B779600671}" dt="2024-12-26T09:00:52.063" v="92" actId="1076"/>
          <ac:spMkLst>
            <pc:docMk/>
            <pc:sldMk cId="1327847124" sldId="256"/>
            <ac:spMk id="65" creationId="{E76C1784-3631-FE20-6855-942540035CE2}"/>
          </ac:spMkLst>
        </pc:spChg>
        <pc:spChg chg="add del mod">
          <ac:chgData name="Amit Tzur" userId="107f5334-6ffc-489e-8437-039101ea83e6" providerId="ADAL" clId="{589F8876-E88B-4C44-9989-A6B779600671}" dt="2024-12-26T09:04:40.594" v="152" actId="478"/>
          <ac:spMkLst>
            <pc:docMk/>
            <pc:sldMk cId="1327847124" sldId="256"/>
            <ac:spMk id="69" creationId="{C2889CC8-BFE0-B5E4-283E-24028F06FA70}"/>
          </ac:spMkLst>
        </pc:spChg>
        <pc:spChg chg="add del mod">
          <ac:chgData name="Amit Tzur" userId="107f5334-6ffc-489e-8437-039101ea83e6" providerId="ADAL" clId="{589F8876-E88B-4C44-9989-A6B779600671}" dt="2024-12-26T09:04:38.964" v="151" actId="478"/>
          <ac:spMkLst>
            <pc:docMk/>
            <pc:sldMk cId="1327847124" sldId="256"/>
            <ac:spMk id="70" creationId="{561A6017-36F7-139C-4B22-4047F31872AA}"/>
          </ac:spMkLst>
        </pc:spChg>
        <pc:spChg chg="add mod">
          <ac:chgData name="Amit Tzur" userId="107f5334-6ffc-489e-8437-039101ea83e6" providerId="ADAL" clId="{589F8876-E88B-4C44-9989-A6B779600671}" dt="2024-12-26T09:00:52.063" v="92" actId="1076"/>
          <ac:spMkLst>
            <pc:docMk/>
            <pc:sldMk cId="1327847124" sldId="256"/>
            <ac:spMk id="72" creationId="{AE3D6309-7930-C1BB-ECDD-DB5619AB174F}"/>
          </ac:spMkLst>
        </pc:spChg>
        <pc:spChg chg="add mod">
          <ac:chgData name="Amit Tzur" userId="107f5334-6ffc-489e-8437-039101ea83e6" providerId="ADAL" clId="{589F8876-E88B-4C44-9989-A6B779600671}" dt="2024-12-26T09:01:23.868" v="108" actId="1036"/>
          <ac:spMkLst>
            <pc:docMk/>
            <pc:sldMk cId="1327847124" sldId="256"/>
            <ac:spMk id="73" creationId="{DDA259B2-95DD-074C-72D9-82FAA4B2F3F5}"/>
          </ac:spMkLst>
        </pc:spChg>
        <pc:spChg chg="add mod">
          <ac:chgData name="Amit Tzur" userId="107f5334-6ffc-489e-8437-039101ea83e6" providerId="ADAL" clId="{589F8876-E88B-4C44-9989-A6B779600671}" dt="2024-12-26T09:00:52.063" v="92" actId="1076"/>
          <ac:spMkLst>
            <pc:docMk/>
            <pc:sldMk cId="1327847124" sldId="256"/>
            <ac:spMk id="75" creationId="{586D5BDA-C4D7-105B-E09C-C664A9A8C2F7}"/>
          </ac:spMkLst>
        </pc:spChg>
        <pc:spChg chg="add mod">
          <ac:chgData name="Amit Tzur" userId="107f5334-6ffc-489e-8437-039101ea83e6" providerId="ADAL" clId="{589F8876-E88B-4C44-9989-A6B779600671}" dt="2024-12-26T09:01:18.287" v="104" actId="1035"/>
          <ac:spMkLst>
            <pc:docMk/>
            <pc:sldMk cId="1327847124" sldId="256"/>
            <ac:spMk id="77" creationId="{307D0E1D-45AD-E8B8-DDA5-6095089C470A}"/>
          </ac:spMkLst>
        </pc:spChg>
        <pc:spChg chg="add mod">
          <ac:chgData name="Amit Tzur" userId="107f5334-6ffc-489e-8437-039101ea83e6" providerId="ADAL" clId="{589F8876-E88B-4C44-9989-A6B779600671}" dt="2024-12-26T09:01:58.205" v="118" actId="1076"/>
          <ac:spMkLst>
            <pc:docMk/>
            <pc:sldMk cId="1327847124" sldId="256"/>
            <ac:spMk id="80" creationId="{45901C0E-00B8-EDBD-AC24-FE26E998B727}"/>
          </ac:spMkLst>
        </pc:spChg>
        <pc:spChg chg="add del mod">
          <ac:chgData name="Amit Tzur" userId="107f5334-6ffc-489e-8437-039101ea83e6" providerId="ADAL" clId="{589F8876-E88B-4C44-9989-A6B779600671}" dt="2024-12-26T09:05:49.815" v="155" actId="478"/>
          <ac:spMkLst>
            <pc:docMk/>
            <pc:sldMk cId="1327847124" sldId="256"/>
            <ac:spMk id="81" creationId="{A942BDC3-16DF-CA6B-4890-08DB72F94B25}"/>
          </ac:spMkLst>
        </pc:spChg>
        <pc:spChg chg="add mod">
          <ac:chgData name="Amit Tzur" userId="107f5334-6ffc-489e-8437-039101ea83e6" providerId="ADAL" clId="{589F8876-E88B-4C44-9989-A6B779600671}" dt="2024-12-26T09:05:36.824" v="153" actId="1076"/>
          <ac:spMkLst>
            <pc:docMk/>
            <pc:sldMk cId="1327847124" sldId="256"/>
            <ac:spMk id="82" creationId="{FD2FB8EF-5AA1-6555-EBF6-C86D688C9B90}"/>
          </ac:spMkLst>
        </pc:spChg>
        <pc:spChg chg="add mod">
          <ac:chgData name="Amit Tzur" userId="107f5334-6ffc-489e-8437-039101ea83e6" providerId="ADAL" clId="{589F8876-E88B-4C44-9989-A6B779600671}" dt="2024-12-26T09:16:18.959" v="430" actId="14100"/>
          <ac:spMkLst>
            <pc:docMk/>
            <pc:sldMk cId="1327847124" sldId="256"/>
            <ac:spMk id="87" creationId="{C4101726-BD2C-F298-27B9-F5DB03999187}"/>
          </ac:spMkLst>
        </pc:spChg>
        <pc:spChg chg="add mod">
          <ac:chgData name="Amit Tzur" userId="107f5334-6ffc-489e-8437-039101ea83e6" providerId="ADAL" clId="{589F8876-E88B-4C44-9989-A6B779600671}" dt="2024-12-26T09:08:45.019" v="205" actId="1036"/>
          <ac:spMkLst>
            <pc:docMk/>
            <pc:sldMk cId="1327847124" sldId="256"/>
            <ac:spMk id="88" creationId="{0678F626-BBF6-FC12-EEF1-ED696A9E8B90}"/>
          </ac:spMkLst>
        </pc:spChg>
        <pc:spChg chg="add del">
          <ac:chgData name="Amit Tzur" userId="107f5334-6ffc-489e-8437-039101ea83e6" providerId="ADAL" clId="{589F8876-E88B-4C44-9989-A6B779600671}" dt="2024-12-26T09:09:55.491" v="246" actId="22"/>
          <ac:spMkLst>
            <pc:docMk/>
            <pc:sldMk cId="1327847124" sldId="256"/>
            <ac:spMk id="90" creationId="{2D12362F-A550-B61E-90A2-AF7C29A03C31}"/>
          </ac:spMkLst>
        </pc:spChg>
        <pc:spChg chg="add del mod">
          <ac:chgData name="Amit Tzur" userId="107f5334-6ffc-489e-8437-039101ea83e6" providerId="ADAL" clId="{589F8876-E88B-4C44-9989-A6B779600671}" dt="2024-12-26T09:16:21.236" v="431" actId="478"/>
          <ac:spMkLst>
            <pc:docMk/>
            <pc:sldMk cId="1327847124" sldId="256"/>
            <ac:spMk id="92" creationId="{5B3B1411-66B7-B79B-81BB-CD6DEB6E9CE2}"/>
          </ac:spMkLst>
        </pc:spChg>
        <pc:spChg chg="add del mod">
          <ac:chgData name="Amit Tzur" userId="107f5334-6ffc-489e-8437-039101ea83e6" providerId="ADAL" clId="{589F8876-E88B-4C44-9989-A6B779600671}" dt="2024-12-26T09:16:08.917" v="427" actId="478"/>
          <ac:spMkLst>
            <pc:docMk/>
            <pc:sldMk cId="1327847124" sldId="256"/>
            <ac:spMk id="97" creationId="{2D2AEA08-36E6-C09F-83E1-DA548AF73EAF}"/>
          </ac:spMkLst>
        </pc:spChg>
        <pc:spChg chg="add del mod">
          <ac:chgData name="Amit Tzur" userId="107f5334-6ffc-489e-8437-039101ea83e6" providerId="ADAL" clId="{589F8876-E88B-4C44-9989-A6B779600671}" dt="2024-12-26T09:16:06.804" v="426" actId="478"/>
          <ac:spMkLst>
            <pc:docMk/>
            <pc:sldMk cId="1327847124" sldId="256"/>
            <ac:spMk id="98" creationId="{57445885-0D82-A650-2B77-D2FC55DB4BEB}"/>
          </ac:spMkLst>
        </pc:spChg>
        <pc:spChg chg="add mod">
          <ac:chgData name="Amit Tzur" userId="107f5334-6ffc-489e-8437-039101ea83e6" providerId="ADAL" clId="{589F8876-E88B-4C44-9989-A6B779600671}" dt="2024-12-26T09:19:47.711" v="468" actId="1076"/>
          <ac:spMkLst>
            <pc:docMk/>
            <pc:sldMk cId="1327847124" sldId="256"/>
            <ac:spMk id="99" creationId="{4FDE5C04-7D6C-4368-AF65-339601CEDE2C}"/>
          </ac:spMkLst>
        </pc:spChg>
        <pc:cxnChg chg="mod">
          <ac:chgData name="Amit Tzur" userId="107f5334-6ffc-489e-8437-039101ea83e6" providerId="ADAL" clId="{589F8876-E88B-4C44-9989-A6B779600671}" dt="2024-12-26T08:57:03.276" v="2" actId="1076"/>
          <ac:cxnSpMkLst>
            <pc:docMk/>
            <pc:sldMk cId="1327847124" sldId="256"/>
            <ac:cxnSpMk id="6" creationId="{1585F21F-2FA8-8C46-F9A6-F4CC7A97DED0}"/>
          </ac:cxnSpMkLst>
        </pc:cxnChg>
        <pc:cxnChg chg="mod">
          <ac:chgData name="Amit Tzur" userId="107f5334-6ffc-489e-8437-039101ea83e6" providerId="ADAL" clId="{589F8876-E88B-4C44-9989-A6B779600671}" dt="2024-12-26T08:57:03.276" v="2" actId="1076"/>
          <ac:cxnSpMkLst>
            <pc:docMk/>
            <pc:sldMk cId="1327847124" sldId="256"/>
            <ac:cxnSpMk id="12" creationId="{13973E76-3D48-A06B-FE94-B858FD540B8F}"/>
          </ac:cxnSpMkLst>
        </pc:cxnChg>
        <pc:cxnChg chg="mod">
          <ac:chgData name="Amit Tzur" userId="107f5334-6ffc-489e-8437-039101ea83e6" providerId="ADAL" clId="{589F8876-E88B-4C44-9989-A6B779600671}" dt="2024-12-26T08:57:03.276" v="2" actId="1076"/>
          <ac:cxnSpMkLst>
            <pc:docMk/>
            <pc:sldMk cId="1327847124" sldId="256"/>
            <ac:cxnSpMk id="15" creationId="{55EBA984-08D3-BA83-7B28-F3ACA4C02653}"/>
          </ac:cxnSpMkLst>
        </pc:cxnChg>
        <pc:cxnChg chg="mod">
          <ac:chgData name="Amit Tzur" userId="107f5334-6ffc-489e-8437-039101ea83e6" providerId="ADAL" clId="{589F8876-E88B-4C44-9989-A6B779600671}" dt="2024-12-26T08:57:03.276" v="2" actId="1076"/>
          <ac:cxnSpMkLst>
            <pc:docMk/>
            <pc:sldMk cId="1327847124" sldId="256"/>
            <ac:cxnSpMk id="28" creationId="{E36671EE-8371-0CC3-AAF1-95E94A55F618}"/>
          </ac:cxnSpMkLst>
        </pc:cxnChg>
        <pc:cxnChg chg="mod">
          <ac:chgData name="Amit Tzur" userId="107f5334-6ffc-489e-8437-039101ea83e6" providerId="ADAL" clId="{589F8876-E88B-4C44-9989-A6B779600671}" dt="2024-12-26T08:57:03.276" v="2" actId="1076"/>
          <ac:cxnSpMkLst>
            <pc:docMk/>
            <pc:sldMk cId="1327847124" sldId="256"/>
            <ac:cxnSpMk id="33" creationId="{2FC8C469-0F7D-D190-D1D5-0CCBF2506B6F}"/>
          </ac:cxnSpMkLst>
        </pc:cxnChg>
        <pc:cxnChg chg="mod">
          <ac:chgData name="Amit Tzur" userId="107f5334-6ffc-489e-8437-039101ea83e6" providerId="ADAL" clId="{589F8876-E88B-4C44-9989-A6B779600671}" dt="2024-12-26T08:58:27.353" v="32" actId="1036"/>
          <ac:cxnSpMkLst>
            <pc:docMk/>
            <pc:sldMk cId="1327847124" sldId="256"/>
            <ac:cxnSpMk id="38" creationId="{CE26743C-E235-93EC-0F3C-82F295AC0923}"/>
          </ac:cxnSpMkLst>
        </pc:cxnChg>
        <pc:cxnChg chg="mod">
          <ac:chgData name="Amit Tzur" userId="107f5334-6ffc-489e-8437-039101ea83e6" providerId="ADAL" clId="{589F8876-E88B-4C44-9989-A6B779600671}" dt="2024-12-26T08:57:03.276" v="2" actId="1076"/>
          <ac:cxnSpMkLst>
            <pc:docMk/>
            <pc:sldMk cId="1327847124" sldId="256"/>
            <ac:cxnSpMk id="42" creationId="{F9236909-3562-331A-C231-1D69D3322BAA}"/>
          </ac:cxnSpMkLst>
        </pc:cxnChg>
        <pc:cxnChg chg="add mod">
          <ac:chgData name="Amit Tzur" userId="107f5334-6ffc-489e-8437-039101ea83e6" providerId="ADAL" clId="{589F8876-E88B-4C44-9989-A6B779600671}" dt="2024-12-26T08:58:37.719" v="35" actId="14100"/>
          <ac:cxnSpMkLst>
            <pc:docMk/>
            <pc:sldMk cId="1327847124" sldId="256"/>
            <ac:cxnSpMk id="48" creationId="{A00526DD-9B22-9973-1F13-6D0D571BCF25}"/>
          </ac:cxnSpMkLst>
        </pc:cxnChg>
        <pc:cxnChg chg="add mod">
          <ac:chgData name="Amit Tzur" userId="107f5334-6ffc-489e-8437-039101ea83e6" providerId="ADAL" clId="{589F8876-E88B-4C44-9989-A6B779600671}" dt="2024-12-26T09:00:52.063" v="92" actId="1076"/>
          <ac:cxnSpMkLst>
            <pc:docMk/>
            <pc:sldMk cId="1327847124" sldId="256"/>
            <ac:cxnSpMk id="61" creationId="{F1647287-A68B-2D66-AC13-9A661845B83C}"/>
          </ac:cxnSpMkLst>
        </pc:cxnChg>
        <pc:cxnChg chg="add mod">
          <ac:chgData name="Amit Tzur" userId="107f5334-6ffc-489e-8437-039101ea83e6" providerId="ADAL" clId="{589F8876-E88B-4C44-9989-A6B779600671}" dt="2024-12-26T09:00:52.063" v="92" actId="1076"/>
          <ac:cxnSpMkLst>
            <pc:docMk/>
            <pc:sldMk cId="1327847124" sldId="256"/>
            <ac:cxnSpMk id="63" creationId="{4A4E690D-3A64-B26A-0127-B7E6F7DAD499}"/>
          </ac:cxnSpMkLst>
        </pc:cxnChg>
        <pc:cxnChg chg="add mod">
          <ac:chgData name="Amit Tzur" userId="107f5334-6ffc-489e-8437-039101ea83e6" providerId="ADAL" clId="{589F8876-E88B-4C44-9989-A6B779600671}" dt="2024-12-26T09:00:52.063" v="92" actId="1076"/>
          <ac:cxnSpMkLst>
            <pc:docMk/>
            <pc:sldMk cId="1327847124" sldId="256"/>
            <ac:cxnSpMk id="66" creationId="{B373FAD5-8097-EE69-CBC7-C8EAD8726F74}"/>
          </ac:cxnSpMkLst>
        </pc:cxnChg>
        <pc:cxnChg chg="add mod">
          <ac:chgData name="Amit Tzur" userId="107f5334-6ffc-489e-8437-039101ea83e6" providerId="ADAL" clId="{589F8876-E88B-4C44-9989-A6B779600671}" dt="2024-12-26T09:00:52.063" v="92" actId="1076"/>
          <ac:cxnSpMkLst>
            <pc:docMk/>
            <pc:sldMk cId="1327847124" sldId="256"/>
            <ac:cxnSpMk id="67" creationId="{EF540E52-026A-2629-7A8E-27866CB76565}"/>
          </ac:cxnSpMkLst>
        </pc:cxnChg>
        <pc:cxnChg chg="add mod">
          <ac:chgData name="Amit Tzur" userId="107f5334-6ffc-489e-8437-039101ea83e6" providerId="ADAL" clId="{589F8876-E88B-4C44-9989-A6B779600671}" dt="2024-12-26T09:06:20.303" v="156" actId="14100"/>
          <ac:cxnSpMkLst>
            <pc:docMk/>
            <pc:sldMk cId="1327847124" sldId="256"/>
            <ac:cxnSpMk id="68" creationId="{F8BB3D90-A89C-8BE4-6C39-99061DF11583}"/>
          </ac:cxnSpMkLst>
        </pc:cxnChg>
        <pc:cxnChg chg="add mod">
          <ac:chgData name="Amit Tzur" userId="107f5334-6ffc-489e-8437-039101ea83e6" providerId="ADAL" clId="{589F8876-E88B-4C44-9989-A6B779600671}" dt="2024-12-26T09:00:52.063" v="92" actId="1076"/>
          <ac:cxnSpMkLst>
            <pc:docMk/>
            <pc:sldMk cId="1327847124" sldId="256"/>
            <ac:cxnSpMk id="71" creationId="{1934AD82-0D9C-BA1F-0BE4-DAEBF1DFDC6B}"/>
          </ac:cxnSpMkLst>
        </pc:cxnChg>
        <pc:cxnChg chg="add mod">
          <ac:chgData name="Amit Tzur" userId="107f5334-6ffc-489e-8437-039101ea83e6" providerId="ADAL" clId="{589F8876-E88B-4C44-9989-A6B779600671}" dt="2024-12-26T09:00:52.063" v="92" actId="1076"/>
          <ac:cxnSpMkLst>
            <pc:docMk/>
            <pc:sldMk cId="1327847124" sldId="256"/>
            <ac:cxnSpMk id="74" creationId="{88CA4AF8-0CB5-00F0-1DA6-9881000F7016}"/>
          </ac:cxnSpMkLst>
        </pc:cxnChg>
        <pc:cxnChg chg="add mod ord">
          <ac:chgData name="Amit Tzur" userId="107f5334-6ffc-489e-8437-039101ea83e6" providerId="ADAL" clId="{589F8876-E88B-4C44-9989-A6B779600671}" dt="2024-12-26T09:01:07.419" v="99" actId="167"/>
          <ac:cxnSpMkLst>
            <pc:docMk/>
            <pc:sldMk cId="1327847124" sldId="256"/>
            <ac:cxnSpMk id="76" creationId="{38768EC3-F2A6-890F-FA25-3518AC59EC75}"/>
          </ac:cxnSpMkLst>
        </pc:cxnChg>
        <pc:cxnChg chg="add mod">
          <ac:chgData name="Amit Tzur" userId="107f5334-6ffc-489e-8437-039101ea83e6" providerId="ADAL" clId="{589F8876-E88B-4C44-9989-A6B779600671}" dt="2024-12-26T09:01:39.270" v="111" actId="14100"/>
          <ac:cxnSpMkLst>
            <pc:docMk/>
            <pc:sldMk cId="1327847124" sldId="256"/>
            <ac:cxnSpMk id="78" creationId="{0AE1F2EC-286E-6338-D549-7EEF49BAF898}"/>
          </ac:cxnSpMkLst>
        </pc:cxnChg>
        <pc:cxnChg chg="add mod">
          <ac:chgData name="Amit Tzur" userId="107f5334-6ffc-489e-8437-039101ea83e6" providerId="ADAL" clId="{589F8876-E88B-4C44-9989-A6B779600671}" dt="2024-12-26T09:04:30.857" v="150" actId="14100"/>
          <ac:cxnSpMkLst>
            <pc:docMk/>
            <pc:sldMk cId="1327847124" sldId="256"/>
            <ac:cxnSpMk id="84" creationId="{21F67270-3C8E-6A6D-1C4E-84C2150354F5}"/>
          </ac:cxnSpMkLst>
        </pc:cxnChg>
        <pc:cxnChg chg="add del mod">
          <ac:chgData name="Amit Tzur" userId="107f5334-6ffc-489e-8437-039101ea83e6" providerId="ADAL" clId="{589F8876-E88B-4C44-9989-A6B779600671}" dt="2024-12-26T09:16:22.547" v="432" actId="478"/>
          <ac:cxnSpMkLst>
            <pc:docMk/>
            <pc:sldMk cId="1327847124" sldId="256"/>
            <ac:cxnSpMk id="93" creationId="{7E482D7D-55CE-B463-582E-3FA853AE93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34CC-80B2-E172-6978-617F62AAA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6D332-E0B4-9C80-C011-0FFC928CB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E353-362B-EF4C-4074-1AAD5E3B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126F-A98B-596A-1720-64341FC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202A-19FE-7817-A580-E0133836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830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14FD-BC54-F636-2D4F-042DDBD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80DE9-8B39-9116-5DF9-B564978C0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AEAF-C13D-9C1F-0F66-F5C6C26F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0FBB-615C-668F-69FC-4B0A9676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516B-C784-3D54-F1DC-A9410220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9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2D81-04E5-2F2E-C5A7-9F607719A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6356D-417A-1ADB-92A6-23D393008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19DB-AF9B-D0EC-CC34-38754091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0DBC-CAD8-7DED-1C61-18FC6699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6BB6-886C-6191-7020-1A8F1DD5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55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B0A7-234C-DBE7-DC2E-BFFDA6F0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41AE-BA78-A0E5-8152-46176693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C2C1-019F-F71A-C0B7-6BC2394E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2F78-AD55-1859-05B4-C03C3D29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DF86-AC93-D009-F77B-B9396AE1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3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DE3A-567E-AB84-6E49-1021063D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397B6-9CA5-F97F-3A56-A3F1C042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FD5B-0F89-0795-2BBD-685483D3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DD54-3995-233C-9471-63B7D3EB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B8F4-488D-4B4E-1B81-28FD0AB6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778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0393-E8DD-2DFD-E769-CA7745C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8F40-156F-A277-4215-E70D9F8E0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8127-35F1-C117-8767-E2BEDC6E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5BA93-1594-091F-0A27-FDA05D4B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D8017-76EF-716B-C90B-DBBF199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49E72-7B72-F68C-6173-68F4FF7E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56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5F8F-2015-07B9-8E03-FACCFB89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567E-181A-4865-92F5-961E51FC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094E-AC8E-E95F-A76B-9DFFE83C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C3B64-2819-F158-6599-62347F3DF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75DE9-FA3B-7C99-054C-AC45265DF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CAD45-60C9-34B5-81B8-A7BA51E6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60923-12B0-E6F8-6C93-04F98776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AF60C-B2DB-16E5-742F-94D770CE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371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0B5E-B59D-4F9F-AD37-63269F60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9C785-B67B-AFB5-CC75-AB8D698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4FA43-1BBC-4379-0BF2-D12FF8EE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BB73-DCB6-4701-D669-32000AC9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5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20687-38B6-0EBF-6638-D66C787F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F0A52-3A26-09EE-5EFC-F23CE725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DC14D-358D-18A0-085B-E9063073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219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EC0F-7825-D6A2-BCF1-7AA3F92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E75F-2CDF-1F02-0FB8-C8C1346A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0BF1-C822-8EFC-82D6-509BB4854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969F3-7D65-62CC-EA06-9E588CB5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002E1-D6DC-6734-7CC7-5A324CFF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63EEC-5766-3803-A439-A8607A57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0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A0A0-A018-BFB0-3E05-FB634628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68DC3-2EC8-B419-6EC5-B0DC5676C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B46A-02E1-9D2E-4E8E-95C85BEB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886FB-B17A-40F5-46CF-EF2004E2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C9F5-39D0-79FE-6545-83AE9846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6B8D-0E5E-D36F-D9D1-EB31B104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981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A938B-75AE-1E54-8082-D5B21B5B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4C069-B869-A029-54B7-E82AC09B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C1BD-0D8D-BF32-1FAC-403C1C054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A791B-A0B0-48CF-B4A6-B485B7817816}" type="datetimeFigureOut">
              <a:rPr lang="he-IL" smtClean="0"/>
              <a:t>כ"ה/כסלו/תשפ"ה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2E0C-EF37-DFB4-4BD0-00464D0D7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C993-097A-5338-65F5-319D0AAF9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EE324-032A-4B69-8F41-DA6280A285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768EC3-F2A6-890F-FA25-3518AC59EC75}"/>
              </a:ext>
            </a:extLst>
          </p:cNvPr>
          <p:cNvCxnSpPr>
            <a:cxnSpLocks/>
          </p:cNvCxnSpPr>
          <p:nvPr/>
        </p:nvCxnSpPr>
        <p:spPr>
          <a:xfrm>
            <a:off x="5687171" y="906645"/>
            <a:ext cx="0" cy="329888"/>
          </a:xfrm>
          <a:prstGeom prst="line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32D837A-E51E-062A-6CB1-955C6C4CF4E0}"/>
              </a:ext>
            </a:extLst>
          </p:cNvPr>
          <p:cNvSpPr/>
          <p:nvPr/>
        </p:nvSpPr>
        <p:spPr>
          <a:xfrm>
            <a:off x="1377315" y="5819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85F21F-2FA8-8C46-F9A6-F4CC7A97DED0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1400175" y="627697"/>
            <a:ext cx="0" cy="121444"/>
          </a:xfrm>
          <a:prstGeom prst="line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5F4E86A-B58B-12B6-2E23-FE2B8633E4E2}"/>
              </a:ext>
            </a:extLst>
          </p:cNvPr>
          <p:cNvSpPr/>
          <p:nvPr/>
        </p:nvSpPr>
        <p:spPr>
          <a:xfrm>
            <a:off x="2420303" y="855822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973E76-3D48-A06B-FE94-B858FD540B8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400174" y="878682"/>
            <a:ext cx="1020129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EBA984-08D3-BA83-7B28-F3ACA4C02653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1400174" y="794860"/>
            <a:ext cx="1" cy="605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A33945-E697-6B2F-AF45-AC0137E5B21C}"/>
                  </a:ext>
                </a:extLst>
              </p:cNvPr>
              <p:cNvSpPr txBox="1"/>
              <p:nvPr/>
            </p:nvSpPr>
            <p:spPr>
              <a:xfrm>
                <a:off x="1083967" y="825336"/>
                <a:ext cx="123824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A33945-E697-6B2F-AF45-AC0137E5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67" y="825336"/>
                <a:ext cx="123824" cy="215444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9D993D-26F5-0B76-0442-D4EA57F4359D}"/>
                  </a:ext>
                </a:extLst>
              </p:cNvPr>
              <p:cNvSpPr txBox="1"/>
              <p:nvPr/>
            </p:nvSpPr>
            <p:spPr>
              <a:xfrm>
                <a:off x="1617347" y="862517"/>
                <a:ext cx="585782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9D993D-26F5-0B76-0442-D4EA57F43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47" y="862517"/>
                <a:ext cx="585782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D8EE44F-6232-3CE1-510A-89F1AF7D180E}"/>
              </a:ext>
            </a:extLst>
          </p:cNvPr>
          <p:cNvSpPr/>
          <p:nvPr/>
        </p:nvSpPr>
        <p:spPr>
          <a:xfrm>
            <a:off x="1377315" y="7491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F2A7F8-F3B1-C48C-A9A5-4E0B1B3A2397}"/>
                  </a:ext>
                </a:extLst>
              </p:cNvPr>
              <p:cNvSpPr txBox="1"/>
              <p:nvPr/>
            </p:nvSpPr>
            <p:spPr>
              <a:xfrm>
                <a:off x="1217059" y="579416"/>
                <a:ext cx="123824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F2A7F8-F3B1-C48C-A9A5-4E0B1B3A2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59" y="579416"/>
                <a:ext cx="123824" cy="215444"/>
              </a:xfrm>
              <a:prstGeom prst="rect">
                <a:avLst/>
              </a:prstGeom>
              <a:blipFill>
                <a:blip r:embed="rId4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6671EE-8371-0CC3-AAF1-95E94A55F618}"/>
              </a:ext>
            </a:extLst>
          </p:cNvPr>
          <p:cNvCxnSpPr>
            <a:cxnSpLocks/>
          </p:cNvCxnSpPr>
          <p:nvPr/>
        </p:nvCxnSpPr>
        <p:spPr>
          <a:xfrm flipV="1">
            <a:off x="1219679" y="393088"/>
            <a:ext cx="88586" cy="24216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F1D708-1A16-927D-73ED-BA26D1E08057}"/>
                  </a:ext>
                </a:extLst>
              </p:cNvPr>
              <p:cNvSpPr txBox="1"/>
              <p:nvPr/>
            </p:nvSpPr>
            <p:spPr>
              <a:xfrm>
                <a:off x="1225568" y="232026"/>
                <a:ext cx="394931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𝐶𝐶𝐷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F1D708-1A16-927D-73ED-BA26D1E08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68" y="232026"/>
                <a:ext cx="394931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C8C469-0F7D-D190-D1D5-0CCBF2506B6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247774" y="567510"/>
            <a:ext cx="1179224" cy="295007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26743C-E235-93EC-0F3C-82F295AC092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259174" y="553726"/>
            <a:ext cx="1113588" cy="42454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BFF85D-EBA1-9AC0-3150-4038339270E0}"/>
                  </a:ext>
                </a:extLst>
              </p:cNvPr>
              <p:cNvSpPr txBox="1"/>
              <p:nvPr/>
            </p:nvSpPr>
            <p:spPr>
              <a:xfrm>
                <a:off x="1269818" y="395128"/>
                <a:ext cx="123824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BFF85D-EBA1-9AC0-3150-403833927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18" y="395128"/>
                <a:ext cx="123824" cy="215444"/>
              </a:xfrm>
              <a:prstGeom prst="rect">
                <a:avLst/>
              </a:prstGeom>
              <a:blipFill>
                <a:blip r:embed="rId6"/>
                <a:stretch>
                  <a:fillRect r="-33333" b="-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0BD9AC-B6F1-D5B7-A206-4CD2E868C048}"/>
                  </a:ext>
                </a:extLst>
              </p:cNvPr>
              <p:cNvSpPr txBox="1"/>
              <p:nvPr/>
            </p:nvSpPr>
            <p:spPr>
              <a:xfrm>
                <a:off x="767466" y="501515"/>
                <a:ext cx="394931" cy="2250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0BD9AC-B6F1-D5B7-A206-4CD2E868C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66" y="501515"/>
                <a:ext cx="394931" cy="2250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236909-3562-331A-C231-1D69D3322BAA}"/>
              </a:ext>
            </a:extLst>
          </p:cNvPr>
          <p:cNvCxnSpPr>
            <a:cxnSpLocks/>
          </p:cNvCxnSpPr>
          <p:nvPr/>
        </p:nvCxnSpPr>
        <p:spPr>
          <a:xfrm>
            <a:off x="1217059" y="342901"/>
            <a:ext cx="0" cy="329888"/>
          </a:xfrm>
          <a:prstGeom prst="line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A22F38-2DF2-450F-83B3-F91940B6A7F2}"/>
                  </a:ext>
                </a:extLst>
              </p:cNvPr>
              <p:cNvSpPr txBox="1"/>
              <p:nvPr/>
            </p:nvSpPr>
            <p:spPr>
              <a:xfrm>
                <a:off x="1170812" y="293891"/>
                <a:ext cx="123824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he-IL" sz="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A22F38-2DF2-450F-83B3-F91940B6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12" y="293891"/>
                <a:ext cx="123824" cy="184666"/>
              </a:xfrm>
              <a:prstGeom prst="rect">
                <a:avLst/>
              </a:prstGeom>
              <a:blipFill>
                <a:blip r:embed="rId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0915EC-FACA-C0F5-FF26-044927C50450}"/>
                  </a:ext>
                </a:extLst>
              </p:cNvPr>
              <p:cNvSpPr txBox="1"/>
              <p:nvPr/>
            </p:nvSpPr>
            <p:spPr>
              <a:xfrm>
                <a:off x="1756538" y="637822"/>
                <a:ext cx="142633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he-IL" sz="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0915EC-FACA-C0F5-FF26-044927C5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538" y="637822"/>
                <a:ext cx="142633" cy="184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1AA7E6-F7BC-A362-7749-AB59EC05ECDA}"/>
                  </a:ext>
                </a:extLst>
              </p:cNvPr>
              <p:cNvSpPr txBox="1"/>
              <p:nvPr/>
            </p:nvSpPr>
            <p:spPr>
              <a:xfrm>
                <a:off x="4350907" y="1521325"/>
                <a:ext cx="1592580" cy="7661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 b="0" i="0" dirty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sz="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𝑑𝑦</m:t>
                                          </m:r>
                                        </m:e>
                                        <m:sub>
                                          <m:r>
                                            <a:rPr lang="en-US" sz="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𝑝𝑥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he-IL" sz="800" dirty="0"/>
                                        <m:t> </m:t>
                                      </m:r>
                                    </m:num>
                                    <m:den>
                                      <m:r>
                                        <a:rPr 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func>
                    </m:oMath>
                  </m:oMathPara>
                </a14:m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he-IL" sz="700" dirty="0"/>
                            <m:t> </m:t>
                          </m:r>
                        </m:e>
                      </m:func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he-IL" sz="700" dirty="0"/>
                            <m:t> </m:t>
                          </m:r>
                        </m:e>
                      </m:func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1AA7E6-F7BC-A362-7749-AB59EC05E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907" y="1521325"/>
                <a:ext cx="1592580" cy="7661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0526DD-9B22-9973-1F13-6D0D571BCF25}"/>
              </a:ext>
            </a:extLst>
          </p:cNvPr>
          <p:cNvCxnSpPr>
            <a:cxnSpLocks/>
            <a:stCxn id="51" idx="7"/>
            <a:endCxn id="9" idx="3"/>
          </p:cNvCxnSpPr>
          <p:nvPr/>
        </p:nvCxnSpPr>
        <p:spPr>
          <a:xfrm flipV="1">
            <a:off x="2405091" y="894846"/>
            <a:ext cx="21907" cy="8342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AB3457B-BCC6-3B51-729D-2B3078EC474D}"/>
              </a:ext>
            </a:extLst>
          </p:cNvPr>
          <p:cNvSpPr/>
          <p:nvPr/>
        </p:nvSpPr>
        <p:spPr>
          <a:xfrm>
            <a:off x="2366067" y="9715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B5ADAE43-DEA2-9347-67BA-D8B05443D955}"/>
              </a:ext>
            </a:extLst>
          </p:cNvPr>
          <p:cNvSpPr/>
          <p:nvPr/>
        </p:nvSpPr>
        <p:spPr>
          <a:xfrm>
            <a:off x="1306815" y="884489"/>
            <a:ext cx="54327" cy="514736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F811CD-03E5-8002-4905-28762AB17E25}"/>
                  </a:ext>
                </a:extLst>
              </p:cNvPr>
              <p:cNvSpPr txBox="1"/>
              <p:nvPr/>
            </p:nvSpPr>
            <p:spPr>
              <a:xfrm>
                <a:off x="1150818" y="1016892"/>
                <a:ext cx="123824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F811CD-03E5-8002-4905-28762AB17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18" y="1016892"/>
                <a:ext cx="123824" cy="215444"/>
              </a:xfrm>
              <a:prstGeom prst="rect">
                <a:avLst/>
              </a:prstGeom>
              <a:blipFill>
                <a:blip r:embed="rId11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3FE841D-FBA0-0676-CC38-D47841684877}"/>
              </a:ext>
            </a:extLst>
          </p:cNvPr>
          <p:cNvSpPr/>
          <p:nvPr/>
        </p:nvSpPr>
        <p:spPr>
          <a:xfrm>
            <a:off x="4615815" y="7980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647287-A68B-2D66-AC13-9A661845B83C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4638675" y="843752"/>
            <a:ext cx="0" cy="121444"/>
          </a:xfrm>
          <a:prstGeom prst="line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CF99594-A682-68B9-C047-9DA813E0D115}"/>
              </a:ext>
            </a:extLst>
          </p:cNvPr>
          <p:cNvSpPr/>
          <p:nvPr/>
        </p:nvSpPr>
        <p:spPr>
          <a:xfrm>
            <a:off x="5658803" y="1071877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4E690D-3A64-B26A-0127-B7E6F7DAD499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638674" y="1094737"/>
            <a:ext cx="1020129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4EC4C98-0B55-026E-B487-BA601C3933D3}"/>
              </a:ext>
            </a:extLst>
          </p:cNvPr>
          <p:cNvSpPr/>
          <p:nvPr/>
        </p:nvSpPr>
        <p:spPr>
          <a:xfrm>
            <a:off x="4615815" y="9651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C1784-3631-FE20-6855-942540035CE2}"/>
                  </a:ext>
                </a:extLst>
              </p:cNvPr>
              <p:cNvSpPr txBox="1"/>
              <p:nvPr/>
            </p:nvSpPr>
            <p:spPr>
              <a:xfrm>
                <a:off x="4455559" y="795471"/>
                <a:ext cx="123824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C1784-3631-FE20-6855-942540035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559" y="795471"/>
                <a:ext cx="123824" cy="215444"/>
              </a:xfrm>
              <a:prstGeom prst="rect">
                <a:avLst/>
              </a:prstGeom>
              <a:blipFill>
                <a:blip r:embed="rId12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373FAD5-8097-EE69-CBC7-C8EAD8726F74}"/>
              </a:ext>
            </a:extLst>
          </p:cNvPr>
          <p:cNvCxnSpPr>
            <a:cxnSpLocks/>
          </p:cNvCxnSpPr>
          <p:nvPr/>
        </p:nvCxnSpPr>
        <p:spPr>
          <a:xfrm flipV="1">
            <a:off x="4458179" y="609143"/>
            <a:ext cx="88586" cy="24216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540E52-026A-2629-7A8E-27866CB76565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86274" y="783565"/>
            <a:ext cx="1179224" cy="295007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BB3D90-A89C-8BE4-6C39-99061DF11583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486273" y="765239"/>
            <a:ext cx="1124989" cy="429088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34AD82-0D9C-BA1F-0BE4-DAEBF1DFDC6B}"/>
              </a:ext>
            </a:extLst>
          </p:cNvPr>
          <p:cNvCxnSpPr>
            <a:cxnSpLocks/>
          </p:cNvCxnSpPr>
          <p:nvPr/>
        </p:nvCxnSpPr>
        <p:spPr>
          <a:xfrm>
            <a:off x="4455559" y="558956"/>
            <a:ext cx="0" cy="329888"/>
          </a:xfrm>
          <a:prstGeom prst="line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3D6309-7930-C1BB-ECDD-DB5619AB174F}"/>
                  </a:ext>
                </a:extLst>
              </p:cNvPr>
              <p:cNvSpPr txBox="1"/>
              <p:nvPr/>
            </p:nvSpPr>
            <p:spPr>
              <a:xfrm>
                <a:off x="4409312" y="509946"/>
                <a:ext cx="123824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he-IL" sz="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3D6309-7930-C1BB-ECDD-DB5619AB1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12" y="509946"/>
                <a:ext cx="123824" cy="184666"/>
              </a:xfrm>
              <a:prstGeom prst="rect">
                <a:avLst/>
              </a:prstGeom>
              <a:blipFill>
                <a:blip r:embed="rId1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A259B2-95DD-074C-72D9-82FAA4B2F3F5}"/>
                  </a:ext>
                </a:extLst>
              </p:cNvPr>
              <p:cNvSpPr txBox="1"/>
              <p:nvPr/>
            </p:nvSpPr>
            <p:spPr>
              <a:xfrm>
                <a:off x="5004564" y="863403"/>
                <a:ext cx="142633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he-IL" sz="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A259B2-95DD-074C-72D9-82FAA4B2F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4" y="863403"/>
                <a:ext cx="142633" cy="1846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CA4AF8-0CB5-00F0-1DA6-9881000F7016}"/>
              </a:ext>
            </a:extLst>
          </p:cNvPr>
          <p:cNvCxnSpPr>
            <a:cxnSpLocks/>
            <a:stCxn id="75" idx="7"/>
            <a:endCxn id="62" idx="3"/>
          </p:cNvCxnSpPr>
          <p:nvPr/>
        </p:nvCxnSpPr>
        <p:spPr>
          <a:xfrm flipV="1">
            <a:off x="5643591" y="1110901"/>
            <a:ext cx="21907" cy="8342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86D5BDA-C4D7-105B-E09C-C664A9A8C2F7}"/>
              </a:ext>
            </a:extLst>
          </p:cNvPr>
          <p:cNvSpPr/>
          <p:nvPr/>
        </p:nvSpPr>
        <p:spPr>
          <a:xfrm>
            <a:off x="5604567" y="1187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7D0E1D-45AD-E8B8-DDA5-6095089C470A}"/>
                  </a:ext>
                </a:extLst>
              </p:cNvPr>
              <p:cNvSpPr txBox="1"/>
              <p:nvPr/>
            </p:nvSpPr>
            <p:spPr>
              <a:xfrm>
                <a:off x="5569310" y="1161199"/>
                <a:ext cx="123824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he-IL" sz="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7D0E1D-45AD-E8B8-DDA5-6095089C4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310" y="1161199"/>
                <a:ext cx="123824" cy="184666"/>
              </a:xfrm>
              <a:prstGeom prst="rect">
                <a:avLst/>
              </a:prstGeom>
              <a:blipFill>
                <a:blip r:embed="rId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AE1F2EC-286E-6338-D549-7EEF49BAF898}"/>
              </a:ext>
            </a:extLst>
          </p:cNvPr>
          <p:cNvCxnSpPr>
            <a:cxnSpLocks/>
          </p:cNvCxnSpPr>
          <p:nvPr/>
        </p:nvCxnSpPr>
        <p:spPr>
          <a:xfrm flipH="1">
            <a:off x="4638674" y="1009963"/>
            <a:ext cx="1" cy="830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901C0E-00B8-EDBD-AC24-FE26E998B727}"/>
                  </a:ext>
                </a:extLst>
              </p:cNvPr>
              <p:cNvSpPr txBox="1"/>
              <p:nvPr/>
            </p:nvSpPr>
            <p:spPr>
              <a:xfrm>
                <a:off x="4255841" y="914859"/>
                <a:ext cx="430765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901C0E-00B8-EDBD-AC24-FE26E998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841" y="914859"/>
                <a:ext cx="430765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D2FB8EF-5AA1-6555-EBF6-C86D688C9B90}"/>
                  </a:ext>
                </a:extLst>
              </p:cNvPr>
              <p:cNvSpPr txBox="1"/>
              <p:nvPr/>
            </p:nvSpPr>
            <p:spPr>
              <a:xfrm>
                <a:off x="5362135" y="957191"/>
                <a:ext cx="142633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he-IL" sz="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D2FB8EF-5AA1-6555-EBF6-C86D688C9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35" y="957191"/>
                <a:ext cx="142633" cy="184666"/>
              </a:xfrm>
              <a:prstGeom prst="rect">
                <a:avLst/>
              </a:prstGeom>
              <a:blipFill>
                <a:blip r:embed="rId16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F67270-3C8E-6A6D-1C4E-84C2150354F5}"/>
              </a:ext>
            </a:extLst>
          </p:cNvPr>
          <p:cNvCxnSpPr>
            <a:cxnSpLocks/>
          </p:cNvCxnSpPr>
          <p:nvPr/>
        </p:nvCxnSpPr>
        <p:spPr>
          <a:xfrm flipV="1">
            <a:off x="1047898" y="559581"/>
            <a:ext cx="192528" cy="3547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101726-BD2C-F298-27B9-F5DB03999187}"/>
                  </a:ext>
                </a:extLst>
              </p:cNvPr>
              <p:cNvSpPr txBox="1"/>
              <p:nvPr/>
            </p:nvSpPr>
            <p:spPr>
              <a:xfrm>
                <a:off x="5058795" y="1068357"/>
                <a:ext cx="201614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101726-BD2C-F298-27B9-F5DB0399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795" y="1068357"/>
                <a:ext cx="201614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78F626-BBF6-FC12-EEF1-ED696A9E8B90}"/>
                  </a:ext>
                </a:extLst>
              </p:cNvPr>
              <p:cNvSpPr txBox="1"/>
              <p:nvPr/>
            </p:nvSpPr>
            <p:spPr>
              <a:xfrm>
                <a:off x="5524672" y="1028997"/>
                <a:ext cx="142633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sz="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78F626-BBF6-FC12-EEF1-ED696A9E8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672" y="1028997"/>
                <a:ext cx="142633" cy="184666"/>
              </a:xfrm>
              <a:prstGeom prst="rect">
                <a:avLst/>
              </a:prstGeom>
              <a:blipFill>
                <a:blip r:embed="rId1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DE5C04-7D6C-4368-AF65-339601CEDE2C}"/>
                  </a:ext>
                </a:extLst>
              </p:cNvPr>
              <p:cNvSpPr txBox="1"/>
              <p:nvPr/>
            </p:nvSpPr>
            <p:spPr>
              <a:xfrm>
                <a:off x="2436772" y="743585"/>
                <a:ext cx="332949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𝐸𝑦𝑒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DE5C04-7D6C-4368-AF65-339601CE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72" y="743585"/>
                <a:ext cx="332949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84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Tzur</dc:creator>
  <cp:lastModifiedBy>Gil Lianni</cp:lastModifiedBy>
  <cp:revision>1</cp:revision>
  <dcterms:created xsi:type="dcterms:W3CDTF">2024-12-26T08:46:52Z</dcterms:created>
  <dcterms:modified xsi:type="dcterms:W3CDTF">2024-12-26T11:49:16Z</dcterms:modified>
</cp:coreProperties>
</file>